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1119" r:id="rId2"/>
    <p:sldId id="1710" r:id="rId3"/>
    <p:sldId id="1715" r:id="rId4"/>
    <p:sldId id="1735" r:id="rId5"/>
    <p:sldId id="1729" r:id="rId6"/>
    <p:sldId id="1757" r:id="rId7"/>
    <p:sldId id="1763" r:id="rId8"/>
    <p:sldId id="1726" r:id="rId9"/>
    <p:sldId id="1768" r:id="rId10"/>
    <p:sldId id="1767" r:id="rId11"/>
    <p:sldId id="1677" r:id="rId12"/>
    <p:sldId id="1759" r:id="rId13"/>
    <p:sldId id="1758" r:id="rId14"/>
    <p:sldId id="1737" r:id="rId15"/>
    <p:sldId id="1738" r:id="rId16"/>
    <p:sldId id="1739" r:id="rId17"/>
    <p:sldId id="1683" r:id="rId18"/>
    <p:sldId id="1157" r:id="rId19"/>
    <p:sldId id="1594" r:id="rId20"/>
    <p:sldId id="1711" r:id="rId21"/>
    <p:sldId id="1689" r:id="rId22"/>
    <p:sldId id="1687" r:id="rId23"/>
    <p:sldId id="1690" r:id="rId24"/>
    <p:sldId id="1691" r:id="rId25"/>
    <p:sldId id="1692" r:id="rId26"/>
    <p:sldId id="1693" r:id="rId27"/>
    <p:sldId id="1694" r:id="rId28"/>
    <p:sldId id="632" r:id="rId29"/>
    <p:sldId id="741" r:id="rId30"/>
    <p:sldId id="740" r:id="rId31"/>
    <p:sldId id="1453" r:id="rId32"/>
    <p:sldId id="1395" r:id="rId33"/>
    <p:sldId id="1396" r:id="rId34"/>
    <p:sldId id="1696" r:id="rId35"/>
    <p:sldId id="1766" r:id="rId36"/>
    <p:sldId id="1762" r:id="rId37"/>
    <p:sldId id="1695" r:id="rId38"/>
    <p:sldId id="1703" r:id="rId39"/>
    <p:sldId id="1698" r:id="rId40"/>
    <p:sldId id="1699" r:id="rId41"/>
    <p:sldId id="1700" r:id="rId42"/>
    <p:sldId id="1701" r:id="rId43"/>
    <p:sldId id="1702" r:id="rId44"/>
    <p:sldId id="1769" r:id="rId45"/>
    <p:sldId id="1714" r:id="rId46"/>
    <p:sldId id="366" r:id="rId47"/>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856A"/>
    <a:srgbClr val="8C6952"/>
    <a:srgbClr val="E6A192"/>
    <a:srgbClr val="76D0F6"/>
    <a:srgbClr val="A8DFF9"/>
    <a:srgbClr val="FFFFFF"/>
    <a:srgbClr val="F4F4F4"/>
    <a:srgbClr val="F81925"/>
    <a:srgbClr val="EE5233"/>
    <a:srgbClr val="F2F3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636BB-A7B2-41EB-8F8E-EA817AF9A36E}" v="1" dt="2024-02-19T00:54:25.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3" autoAdjust="0"/>
    <p:restoredTop sz="94598" autoAdjust="0"/>
  </p:normalViewPr>
  <p:slideViewPr>
    <p:cSldViewPr snapToGrid="0">
      <p:cViewPr varScale="1">
        <p:scale>
          <a:sx n="82" d="100"/>
          <a:sy n="82" d="100"/>
        </p:scale>
        <p:origin x="1200" y="4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ja Ryhänen" userId="b6ef0220-d1be-4476-bf4c-707bba5627ed" providerId="ADAL" clId="{163636BB-A7B2-41EB-8F8E-EA817AF9A36E}"/>
    <pc:docChg chg="custSel addSld delSld modSld">
      <pc:chgData name="Solja Ryhänen" userId="b6ef0220-d1be-4476-bf4c-707bba5627ed" providerId="ADAL" clId="{163636BB-A7B2-41EB-8F8E-EA817AF9A36E}" dt="2024-02-19T00:55:39.010" v="13" actId="47"/>
      <pc:docMkLst>
        <pc:docMk/>
      </pc:docMkLst>
      <pc:sldChg chg="modSp add del mod">
        <pc:chgData name="Solja Ryhänen" userId="b6ef0220-d1be-4476-bf4c-707bba5627ed" providerId="ADAL" clId="{163636BB-A7B2-41EB-8F8E-EA817AF9A36E}" dt="2024-02-19T00:55:39.010" v="13" actId="47"/>
        <pc:sldMkLst>
          <pc:docMk/>
          <pc:sldMk cId="4224822418" sldId="257"/>
        </pc:sldMkLst>
        <pc:spChg chg="mod">
          <ac:chgData name="Solja Ryhänen" userId="b6ef0220-d1be-4476-bf4c-707bba5627ed" providerId="ADAL" clId="{163636BB-A7B2-41EB-8F8E-EA817AF9A36E}" dt="2024-02-19T00:54:25.480" v="2" actId="27636"/>
          <ac:spMkLst>
            <pc:docMk/>
            <pc:sldMk cId="4224822418" sldId="257"/>
            <ac:spMk id="3" creationId="{9F9E0D01-695F-6E38-CE4F-F2154C050E61}"/>
          </ac:spMkLst>
        </pc:spChg>
        <pc:spChg chg="mod">
          <ac:chgData name="Solja Ryhänen" userId="b6ef0220-d1be-4476-bf4c-707bba5627ed" providerId="ADAL" clId="{163636BB-A7B2-41EB-8F8E-EA817AF9A36E}" dt="2024-02-19T00:54:25.485" v="3" actId="27636"/>
          <ac:spMkLst>
            <pc:docMk/>
            <pc:sldMk cId="4224822418" sldId="257"/>
            <ac:spMk id="4" creationId="{5696610A-156B-2D83-6437-5F5584ECF6C0}"/>
          </ac:spMkLst>
        </pc:spChg>
        <pc:spChg chg="mod">
          <ac:chgData name="Solja Ryhänen" userId="b6ef0220-d1be-4476-bf4c-707bba5627ed" providerId="ADAL" clId="{163636BB-A7B2-41EB-8F8E-EA817AF9A36E}" dt="2024-02-19T00:54:25.478" v="1" actId="27636"/>
          <ac:spMkLst>
            <pc:docMk/>
            <pc:sldMk cId="4224822418" sldId="257"/>
            <ac:spMk id="5" creationId="{FB466935-8C4A-6507-067C-95ED760CFF37}"/>
          </ac:spMkLst>
        </pc:spChg>
        <pc:picChg chg="mod">
          <ac:chgData name="Solja Ryhänen" userId="b6ef0220-d1be-4476-bf4c-707bba5627ed" providerId="ADAL" clId="{163636BB-A7B2-41EB-8F8E-EA817AF9A36E}" dt="2024-02-19T00:55:33.070" v="12" actId="1076"/>
          <ac:picMkLst>
            <pc:docMk/>
            <pc:sldMk cId="4224822418" sldId="257"/>
            <ac:picMk id="18" creationId="{B10E26C0-EF5E-6FD6-D0F3-6D0EF20F473B}"/>
          </ac:picMkLst>
        </pc:picChg>
      </pc:sldChg>
      <pc:sldChg chg="modSp add del mod">
        <pc:chgData name="Solja Ryhänen" userId="b6ef0220-d1be-4476-bf4c-707bba5627ed" providerId="ADAL" clId="{163636BB-A7B2-41EB-8F8E-EA817AF9A36E}" dt="2024-02-19T00:55:39.010" v="13" actId="47"/>
        <pc:sldMkLst>
          <pc:docMk/>
          <pc:sldMk cId="662520913" sldId="258"/>
        </pc:sldMkLst>
        <pc:spChg chg="mod">
          <ac:chgData name="Solja Ryhänen" userId="b6ef0220-d1be-4476-bf4c-707bba5627ed" providerId="ADAL" clId="{163636BB-A7B2-41EB-8F8E-EA817AF9A36E}" dt="2024-02-19T00:54:25.589" v="4" actId="27636"/>
          <ac:spMkLst>
            <pc:docMk/>
            <pc:sldMk cId="662520913" sldId="258"/>
            <ac:spMk id="7" creationId="{106D5755-7CC5-DB27-1AF5-B9943B547E3A}"/>
          </ac:spMkLst>
        </pc:spChg>
        <pc:spChg chg="mod">
          <ac:chgData name="Solja Ryhänen" userId="b6ef0220-d1be-4476-bf4c-707bba5627ed" providerId="ADAL" clId="{163636BB-A7B2-41EB-8F8E-EA817AF9A36E}" dt="2024-02-19T00:54:25.602" v="5" actId="27636"/>
          <ac:spMkLst>
            <pc:docMk/>
            <pc:sldMk cId="662520913" sldId="258"/>
            <ac:spMk id="10" creationId="{9AED497B-3CBA-A3B0-6AB0-FAC70A7FD65D}"/>
          </ac:spMkLst>
        </pc:spChg>
      </pc:sldChg>
      <pc:sldChg chg="modSp add del mod">
        <pc:chgData name="Solja Ryhänen" userId="b6ef0220-d1be-4476-bf4c-707bba5627ed" providerId="ADAL" clId="{163636BB-A7B2-41EB-8F8E-EA817AF9A36E}" dt="2024-02-19T00:55:39.010" v="13" actId="47"/>
        <pc:sldMkLst>
          <pc:docMk/>
          <pc:sldMk cId="1517823617" sldId="259"/>
        </pc:sldMkLst>
        <pc:spChg chg="mod">
          <ac:chgData name="Solja Ryhänen" userId="b6ef0220-d1be-4476-bf4c-707bba5627ed" providerId="ADAL" clId="{163636BB-A7B2-41EB-8F8E-EA817AF9A36E}" dt="2024-02-19T00:54:25.618" v="7" actId="27636"/>
          <ac:spMkLst>
            <pc:docMk/>
            <pc:sldMk cId="1517823617" sldId="259"/>
            <ac:spMk id="4" creationId="{BABC3FB1-212F-6930-D135-493108BF0F00}"/>
          </ac:spMkLst>
        </pc:spChg>
        <pc:spChg chg="mod">
          <ac:chgData name="Solja Ryhänen" userId="b6ef0220-d1be-4476-bf4c-707bba5627ed" providerId="ADAL" clId="{163636BB-A7B2-41EB-8F8E-EA817AF9A36E}" dt="2024-02-19T00:54:25.616" v="6" actId="27636"/>
          <ac:spMkLst>
            <pc:docMk/>
            <pc:sldMk cId="1517823617" sldId="259"/>
            <ac:spMk id="18" creationId="{CEB39F2A-7A17-08AA-1004-4386BD43E0D8}"/>
          </ac:spMkLst>
        </pc:spChg>
      </pc:sldChg>
      <pc:sldChg chg="modSp add del mod">
        <pc:chgData name="Solja Ryhänen" userId="b6ef0220-d1be-4476-bf4c-707bba5627ed" providerId="ADAL" clId="{163636BB-A7B2-41EB-8F8E-EA817AF9A36E}" dt="2024-02-19T00:55:39.010" v="13" actId="47"/>
        <pc:sldMkLst>
          <pc:docMk/>
          <pc:sldMk cId="2638577336" sldId="260"/>
        </pc:sldMkLst>
        <pc:spChg chg="mod">
          <ac:chgData name="Solja Ryhänen" userId="b6ef0220-d1be-4476-bf4c-707bba5627ed" providerId="ADAL" clId="{163636BB-A7B2-41EB-8F8E-EA817AF9A36E}" dt="2024-02-19T00:54:25.624" v="9" actId="27636"/>
          <ac:spMkLst>
            <pc:docMk/>
            <pc:sldMk cId="2638577336" sldId="260"/>
            <ac:spMk id="3" creationId="{839691D4-EDF4-4C0F-2A82-5B8E1CD8DD29}"/>
          </ac:spMkLst>
        </pc:spChg>
        <pc:spChg chg="mod">
          <ac:chgData name="Solja Ryhänen" userId="b6ef0220-d1be-4476-bf4c-707bba5627ed" providerId="ADAL" clId="{163636BB-A7B2-41EB-8F8E-EA817AF9A36E}" dt="2024-02-19T00:54:25.623" v="8" actId="27636"/>
          <ac:spMkLst>
            <pc:docMk/>
            <pc:sldMk cId="2638577336" sldId="260"/>
            <ac:spMk id="4" creationId="{5F2AABBC-16A3-9294-8A01-BC0AD1A4135C}"/>
          </ac:spMkLst>
        </pc:spChg>
        <pc:spChg chg="mod">
          <ac:chgData name="Solja Ryhänen" userId="b6ef0220-d1be-4476-bf4c-707bba5627ed" providerId="ADAL" clId="{163636BB-A7B2-41EB-8F8E-EA817AF9A36E}" dt="2024-02-19T00:54:25.629" v="10" actId="27636"/>
          <ac:spMkLst>
            <pc:docMk/>
            <pc:sldMk cId="2638577336" sldId="260"/>
            <ac:spMk id="5" creationId="{2CD95640-499D-2C4B-2744-B5874781CD5B}"/>
          </ac:spMkLst>
        </pc:spChg>
      </pc:sldChg>
      <pc:sldMasterChg chg="delSldLayout">
        <pc:chgData name="Solja Ryhänen" userId="b6ef0220-d1be-4476-bf4c-707bba5627ed" providerId="ADAL" clId="{163636BB-A7B2-41EB-8F8E-EA817AF9A36E}" dt="2024-02-19T00:55:39.010" v="13" actId="47"/>
        <pc:sldMasterMkLst>
          <pc:docMk/>
          <pc:sldMasterMk cId="67577055" sldId="2147483660"/>
        </pc:sldMasterMkLst>
        <pc:sldLayoutChg chg="del">
          <pc:chgData name="Solja Ryhänen" userId="b6ef0220-d1be-4476-bf4c-707bba5627ed" providerId="ADAL" clId="{163636BB-A7B2-41EB-8F8E-EA817AF9A36E}" dt="2024-02-19T00:55:39.010" v="13" actId="47"/>
          <pc:sldLayoutMkLst>
            <pc:docMk/>
            <pc:sldMasterMk cId="67577055" sldId="2147483660"/>
            <pc:sldLayoutMk cId="165321419" sldId="2147483672"/>
          </pc:sldLayoutMkLst>
        </pc:sldLayoutChg>
        <pc:sldLayoutChg chg="del">
          <pc:chgData name="Solja Ryhänen" userId="b6ef0220-d1be-4476-bf4c-707bba5627ed" providerId="ADAL" clId="{163636BB-A7B2-41EB-8F8E-EA817AF9A36E}" dt="2024-02-19T00:55:39.010" v="13" actId="47"/>
          <pc:sldLayoutMkLst>
            <pc:docMk/>
            <pc:sldMasterMk cId="67577055" sldId="2147483660"/>
            <pc:sldLayoutMk cId="4045921679" sldId="2147483673"/>
          </pc:sldLayoutMkLst>
        </pc:sldLayoutChg>
        <pc:sldLayoutChg chg="del">
          <pc:chgData name="Solja Ryhänen" userId="b6ef0220-d1be-4476-bf4c-707bba5627ed" providerId="ADAL" clId="{163636BB-A7B2-41EB-8F8E-EA817AF9A36E}" dt="2024-02-19T00:55:39.010" v="13" actId="47"/>
          <pc:sldLayoutMkLst>
            <pc:docMk/>
            <pc:sldMasterMk cId="67577055" sldId="2147483660"/>
            <pc:sldLayoutMk cId="839885867" sldId="2147483674"/>
          </pc:sldLayoutMkLst>
        </pc:sldLayoutChg>
      </pc:sldMasterChg>
    </pc:docChg>
  </pc:docChgLst>
  <pc:docChgLst>
    <pc:chgData name="Reinikainen Pekka" userId="64f70c75-6524-4c86-b295-1732abe202d5" providerId="ADAL" clId="{A55AEFA0-5964-4DE7-9B37-2EF5545AF564}"/>
    <pc:docChg chg="undo custSel addSld delSld modSld sldOrd">
      <pc:chgData name="Reinikainen Pekka" userId="64f70c75-6524-4c86-b295-1732abe202d5" providerId="ADAL" clId="{A55AEFA0-5964-4DE7-9B37-2EF5545AF564}" dt="2024-02-16T07:13:43.249" v="7639" actId="20577"/>
      <pc:docMkLst>
        <pc:docMk/>
      </pc:docMkLst>
      <pc:sldChg chg="add del">
        <pc:chgData name="Reinikainen Pekka" userId="64f70c75-6524-4c86-b295-1732abe202d5" providerId="ADAL" clId="{A55AEFA0-5964-4DE7-9B37-2EF5545AF564}" dt="2024-02-13T09:57:55.785" v="172" actId="47"/>
        <pc:sldMkLst>
          <pc:docMk/>
          <pc:sldMk cId="2803597311" sldId="345"/>
        </pc:sldMkLst>
      </pc:sldChg>
      <pc:sldChg chg="add del">
        <pc:chgData name="Reinikainen Pekka" userId="64f70c75-6524-4c86-b295-1732abe202d5" providerId="ADAL" clId="{A55AEFA0-5964-4DE7-9B37-2EF5545AF564}" dt="2024-02-13T09:57:51.930" v="171" actId="47"/>
        <pc:sldMkLst>
          <pc:docMk/>
          <pc:sldMk cId="755583044" sldId="912"/>
        </pc:sldMkLst>
      </pc:sldChg>
      <pc:sldChg chg="addSp delSp modSp add mod">
        <pc:chgData name="Reinikainen Pekka" userId="64f70c75-6524-4c86-b295-1732abe202d5" providerId="ADAL" clId="{A55AEFA0-5964-4DE7-9B37-2EF5545AF564}" dt="2024-02-16T07:13:43.249" v="7639" actId="20577"/>
        <pc:sldMkLst>
          <pc:docMk/>
          <pc:sldMk cId="1807495352" sldId="1119"/>
        </pc:sldMkLst>
        <pc:spChg chg="mod">
          <ac:chgData name="Reinikainen Pekka" userId="64f70c75-6524-4c86-b295-1732abe202d5" providerId="ADAL" clId="{A55AEFA0-5964-4DE7-9B37-2EF5545AF564}" dt="2024-02-13T11:25:30.658" v="950" actId="1038"/>
          <ac:spMkLst>
            <pc:docMk/>
            <pc:sldMk cId="1807495352" sldId="1119"/>
            <ac:spMk id="3" creationId="{E313C4E5-00C8-C5F6-1DC3-8BC6C5C441B4}"/>
          </ac:spMkLst>
        </pc:spChg>
        <pc:spChg chg="mod">
          <ac:chgData name="Reinikainen Pekka" userId="64f70c75-6524-4c86-b295-1732abe202d5" providerId="ADAL" clId="{A55AEFA0-5964-4DE7-9B37-2EF5545AF564}" dt="2024-02-13T11:28:04.728" v="1137"/>
          <ac:spMkLst>
            <pc:docMk/>
            <pc:sldMk cId="1807495352" sldId="1119"/>
            <ac:spMk id="5" creationId="{95EF9C9A-BB20-CAE2-2FE7-9F0553F6A5D1}"/>
          </ac:spMkLst>
        </pc:spChg>
        <pc:spChg chg="mod">
          <ac:chgData name="Reinikainen Pekka" userId="64f70c75-6524-4c86-b295-1732abe202d5" providerId="ADAL" clId="{A55AEFA0-5964-4DE7-9B37-2EF5545AF564}" dt="2024-02-16T07:13:43.249" v="7639" actId="20577"/>
          <ac:spMkLst>
            <pc:docMk/>
            <pc:sldMk cId="1807495352" sldId="1119"/>
            <ac:spMk id="10" creationId="{A7E03128-CE1C-CC15-A291-1DD09EC71BA4}"/>
          </ac:spMkLst>
        </pc:spChg>
        <pc:grpChg chg="add mod">
          <ac:chgData name="Reinikainen Pekka" userId="64f70c75-6524-4c86-b295-1732abe202d5" providerId="ADAL" clId="{A55AEFA0-5964-4DE7-9B37-2EF5545AF564}" dt="2024-02-13T11:28:04.728" v="1137"/>
          <ac:grpSpMkLst>
            <pc:docMk/>
            <pc:sldMk cId="1807495352" sldId="1119"/>
            <ac:grpSpMk id="4" creationId="{2BCF28A9-1BF9-C8E4-A293-C9A4F2710A96}"/>
          </ac:grpSpMkLst>
        </pc:grpChg>
        <pc:grpChg chg="del">
          <ac:chgData name="Reinikainen Pekka" userId="64f70c75-6524-4c86-b295-1732abe202d5" providerId="ADAL" clId="{A55AEFA0-5964-4DE7-9B37-2EF5545AF564}" dt="2024-02-13T11:28:04.139" v="1136" actId="478"/>
          <ac:grpSpMkLst>
            <pc:docMk/>
            <pc:sldMk cId="1807495352" sldId="1119"/>
            <ac:grpSpMk id="12" creationId="{E1E50A60-CDB8-D6E0-D464-4494EAD61B4A}"/>
          </ac:grpSpMkLst>
        </pc:grpChg>
        <pc:picChg chg="mod">
          <ac:chgData name="Reinikainen Pekka" userId="64f70c75-6524-4c86-b295-1732abe202d5" providerId="ADAL" clId="{A55AEFA0-5964-4DE7-9B37-2EF5545AF564}" dt="2024-02-13T11:28:04.728" v="1137"/>
          <ac:picMkLst>
            <pc:docMk/>
            <pc:sldMk cId="1807495352" sldId="1119"/>
            <ac:picMk id="6" creationId="{8BEA4687-F05B-5DCF-46DE-667BF07A6E0F}"/>
          </ac:picMkLst>
        </pc:picChg>
      </pc:sldChg>
      <pc:sldChg chg="del">
        <pc:chgData name="Reinikainen Pekka" userId="64f70c75-6524-4c86-b295-1732abe202d5" providerId="ADAL" clId="{A55AEFA0-5964-4DE7-9B37-2EF5545AF564}" dt="2024-02-15T10:12:18.280" v="4264" actId="47"/>
        <pc:sldMkLst>
          <pc:docMk/>
          <pc:sldMk cId="1080645322" sldId="1547"/>
        </pc:sldMkLst>
      </pc:sldChg>
      <pc:sldChg chg="ord">
        <pc:chgData name="Reinikainen Pekka" userId="64f70c75-6524-4c86-b295-1732abe202d5" providerId="ADAL" clId="{A55AEFA0-5964-4DE7-9B37-2EF5545AF564}" dt="2024-02-15T10:13:15.502" v="4266"/>
        <pc:sldMkLst>
          <pc:docMk/>
          <pc:sldMk cId="3921515947" sldId="1677"/>
        </pc:sldMkLst>
      </pc:sldChg>
      <pc:sldChg chg="del">
        <pc:chgData name="Reinikainen Pekka" userId="64f70c75-6524-4c86-b295-1732abe202d5" providerId="ADAL" clId="{A55AEFA0-5964-4DE7-9B37-2EF5545AF564}" dt="2024-02-15T10:11:44.466" v="4260" actId="47"/>
        <pc:sldMkLst>
          <pc:docMk/>
          <pc:sldMk cId="3659977470" sldId="1680"/>
        </pc:sldMkLst>
      </pc:sldChg>
      <pc:sldChg chg="del">
        <pc:chgData name="Reinikainen Pekka" userId="64f70c75-6524-4c86-b295-1732abe202d5" providerId="ADAL" clId="{A55AEFA0-5964-4DE7-9B37-2EF5545AF564}" dt="2024-02-15T10:11:44.466" v="4260" actId="47"/>
        <pc:sldMkLst>
          <pc:docMk/>
          <pc:sldMk cId="2493898618" sldId="1681"/>
        </pc:sldMkLst>
      </pc:sldChg>
      <pc:sldChg chg="del">
        <pc:chgData name="Reinikainen Pekka" userId="64f70c75-6524-4c86-b295-1732abe202d5" providerId="ADAL" clId="{A55AEFA0-5964-4DE7-9B37-2EF5545AF564}" dt="2024-02-13T09:55:26.364" v="165" actId="47"/>
        <pc:sldMkLst>
          <pc:docMk/>
          <pc:sldMk cId="4290296849" sldId="1682"/>
        </pc:sldMkLst>
      </pc:sldChg>
      <pc:sldChg chg="del">
        <pc:chgData name="Reinikainen Pekka" userId="64f70c75-6524-4c86-b295-1732abe202d5" providerId="ADAL" clId="{A55AEFA0-5964-4DE7-9B37-2EF5545AF564}" dt="2024-02-15T10:12:04.891" v="4263" actId="47"/>
        <pc:sldMkLst>
          <pc:docMk/>
          <pc:sldMk cId="3554952933" sldId="1688"/>
        </pc:sldMkLst>
      </pc:sldChg>
      <pc:sldChg chg="addSp modSp mod ord modAnim">
        <pc:chgData name="Reinikainen Pekka" userId="64f70c75-6524-4c86-b295-1732abe202d5" providerId="ADAL" clId="{A55AEFA0-5964-4DE7-9B37-2EF5545AF564}" dt="2024-02-16T07:00:28.680" v="7626"/>
        <pc:sldMkLst>
          <pc:docMk/>
          <pc:sldMk cId="3474969897" sldId="1695"/>
        </pc:sldMkLst>
        <pc:spChg chg="mod">
          <ac:chgData name="Reinikainen Pekka" userId="64f70c75-6524-4c86-b295-1732abe202d5" providerId="ADAL" clId="{A55AEFA0-5964-4DE7-9B37-2EF5545AF564}" dt="2024-02-13T11:19:14.982" v="875" actId="14100"/>
          <ac:spMkLst>
            <pc:docMk/>
            <pc:sldMk cId="3474969897" sldId="1695"/>
            <ac:spMk id="13" creationId="{14525A2C-1220-6CF3-580E-6C25D08C7372}"/>
          </ac:spMkLst>
        </pc:spChg>
        <pc:spChg chg="add mod">
          <ac:chgData name="Reinikainen Pekka" userId="64f70c75-6524-4c86-b295-1732abe202d5" providerId="ADAL" clId="{A55AEFA0-5964-4DE7-9B37-2EF5545AF564}" dt="2024-02-13T11:18:25.928" v="859" actId="20577"/>
          <ac:spMkLst>
            <pc:docMk/>
            <pc:sldMk cId="3474969897" sldId="1695"/>
            <ac:spMk id="14" creationId="{E03BE1D8-FCC2-A0E9-80ED-BC8E7ECC2B41}"/>
          </ac:spMkLst>
        </pc:spChg>
      </pc:sldChg>
      <pc:sldChg chg="del">
        <pc:chgData name="Reinikainen Pekka" userId="64f70c75-6524-4c86-b295-1732abe202d5" providerId="ADAL" clId="{A55AEFA0-5964-4DE7-9B37-2EF5545AF564}" dt="2024-02-13T14:09:17.799" v="3572" actId="47"/>
        <pc:sldMkLst>
          <pc:docMk/>
          <pc:sldMk cId="1376195579" sldId="1697"/>
        </pc:sldMkLst>
      </pc:sldChg>
      <pc:sldChg chg="modSp mod">
        <pc:chgData name="Reinikainen Pekka" userId="64f70c75-6524-4c86-b295-1732abe202d5" providerId="ADAL" clId="{A55AEFA0-5964-4DE7-9B37-2EF5545AF564}" dt="2024-02-13T14:20:45.028" v="3813" actId="20577"/>
        <pc:sldMkLst>
          <pc:docMk/>
          <pc:sldMk cId="1489082870" sldId="1699"/>
        </pc:sldMkLst>
        <pc:spChg chg="mod">
          <ac:chgData name="Reinikainen Pekka" userId="64f70c75-6524-4c86-b295-1732abe202d5" providerId="ADAL" clId="{A55AEFA0-5964-4DE7-9B37-2EF5545AF564}" dt="2024-02-13T14:20:45.028" v="3813" actId="20577"/>
          <ac:spMkLst>
            <pc:docMk/>
            <pc:sldMk cId="1489082870" sldId="1699"/>
            <ac:spMk id="14" creationId="{9EB96F79-E436-DEF0-1A3E-2329079ACB44}"/>
          </ac:spMkLst>
        </pc:spChg>
      </pc:sldChg>
      <pc:sldChg chg="modSp mod">
        <pc:chgData name="Reinikainen Pekka" userId="64f70c75-6524-4c86-b295-1732abe202d5" providerId="ADAL" clId="{A55AEFA0-5964-4DE7-9B37-2EF5545AF564}" dt="2024-02-15T10:14:03.691" v="4285" actId="20577"/>
        <pc:sldMkLst>
          <pc:docMk/>
          <pc:sldMk cId="2045983830" sldId="1700"/>
        </pc:sldMkLst>
        <pc:spChg chg="mod">
          <ac:chgData name="Reinikainen Pekka" userId="64f70c75-6524-4c86-b295-1732abe202d5" providerId="ADAL" clId="{A55AEFA0-5964-4DE7-9B37-2EF5545AF564}" dt="2024-02-15T10:14:03.691" v="4285" actId="20577"/>
          <ac:spMkLst>
            <pc:docMk/>
            <pc:sldMk cId="2045983830" sldId="1700"/>
            <ac:spMk id="7" creationId="{2C718FCE-E22A-7F65-04A6-638272B59348}"/>
          </ac:spMkLst>
        </pc:spChg>
        <pc:grpChg chg="mod">
          <ac:chgData name="Reinikainen Pekka" userId="64f70c75-6524-4c86-b295-1732abe202d5" providerId="ADAL" clId="{A55AEFA0-5964-4DE7-9B37-2EF5545AF564}" dt="2024-02-13T14:20:55.631" v="3814" actId="1076"/>
          <ac:grpSpMkLst>
            <pc:docMk/>
            <pc:sldMk cId="2045983830" sldId="1700"/>
            <ac:grpSpMk id="5" creationId="{808AF5EB-2145-AF30-AB5D-7BF788B27CB6}"/>
          </ac:grpSpMkLst>
        </pc:grpChg>
      </pc:sldChg>
      <pc:sldChg chg="addSp delSp modSp mod">
        <pc:chgData name="Reinikainen Pekka" userId="64f70c75-6524-4c86-b295-1732abe202d5" providerId="ADAL" clId="{A55AEFA0-5964-4DE7-9B37-2EF5545AF564}" dt="2024-02-13T14:20:10.844" v="3778" actId="1038"/>
        <pc:sldMkLst>
          <pc:docMk/>
          <pc:sldMk cId="51701092" sldId="1703"/>
        </pc:sldMkLst>
        <pc:spChg chg="add mod">
          <ac:chgData name="Reinikainen Pekka" userId="64f70c75-6524-4c86-b295-1732abe202d5" providerId="ADAL" clId="{A55AEFA0-5964-4DE7-9B37-2EF5545AF564}" dt="2024-02-13T14:20:04.818" v="3763" actId="1038"/>
          <ac:spMkLst>
            <pc:docMk/>
            <pc:sldMk cId="51701092" sldId="1703"/>
            <ac:spMk id="3" creationId="{3947499C-D058-99D6-DD1F-6723BE2CDF03}"/>
          </ac:spMkLst>
        </pc:spChg>
        <pc:spChg chg="mod">
          <ac:chgData name="Reinikainen Pekka" userId="64f70c75-6524-4c86-b295-1732abe202d5" providerId="ADAL" clId="{A55AEFA0-5964-4DE7-9B37-2EF5545AF564}" dt="2024-02-13T14:20:04.818" v="3763" actId="1038"/>
          <ac:spMkLst>
            <pc:docMk/>
            <pc:sldMk cId="51701092" sldId="1703"/>
            <ac:spMk id="4" creationId="{E6E317A0-8921-3EED-221D-C584C8C3EA43}"/>
          </ac:spMkLst>
        </pc:spChg>
        <pc:spChg chg="mod">
          <ac:chgData name="Reinikainen Pekka" userId="64f70c75-6524-4c86-b295-1732abe202d5" providerId="ADAL" clId="{A55AEFA0-5964-4DE7-9B37-2EF5545AF564}" dt="2024-02-13T14:19:45.895" v="3739" actId="20577"/>
          <ac:spMkLst>
            <pc:docMk/>
            <pc:sldMk cId="51701092" sldId="1703"/>
            <ac:spMk id="5" creationId="{874145B6-BEB5-3F68-A9B7-2DEBD25CBFC8}"/>
          </ac:spMkLst>
        </pc:spChg>
        <pc:spChg chg="mod">
          <ac:chgData name="Reinikainen Pekka" userId="64f70c75-6524-4c86-b295-1732abe202d5" providerId="ADAL" clId="{A55AEFA0-5964-4DE7-9B37-2EF5545AF564}" dt="2024-02-13T14:20:04.818" v="3763" actId="1038"/>
          <ac:spMkLst>
            <pc:docMk/>
            <pc:sldMk cId="51701092" sldId="1703"/>
            <ac:spMk id="6" creationId="{D88EFF81-A91D-5237-C916-9C0B7EAC124E}"/>
          </ac:spMkLst>
        </pc:spChg>
        <pc:spChg chg="add mod">
          <ac:chgData name="Reinikainen Pekka" userId="64f70c75-6524-4c86-b295-1732abe202d5" providerId="ADAL" clId="{A55AEFA0-5964-4DE7-9B37-2EF5545AF564}" dt="2024-02-13T14:20:10.844" v="3778" actId="1038"/>
          <ac:spMkLst>
            <pc:docMk/>
            <pc:sldMk cId="51701092" sldId="1703"/>
            <ac:spMk id="7" creationId="{FCD16A65-3094-BA74-E5A2-A0D39FA753AF}"/>
          </ac:spMkLst>
        </pc:spChg>
        <pc:spChg chg="mod">
          <ac:chgData name="Reinikainen Pekka" userId="64f70c75-6524-4c86-b295-1732abe202d5" providerId="ADAL" clId="{A55AEFA0-5964-4DE7-9B37-2EF5545AF564}" dt="2024-02-13T14:20:04.818" v="3763" actId="1038"/>
          <ac:spMkLst>
            <pc:docMk/>
            <pc:sldMk cId="51701092" sldId="1703"/>
            <ac:spMk id="14" creationId="{A3222D36-B52D-B5C5-B064-96D986A02912}"/>
          </ac:spMkLst>
        </pc:spChg>
        <pc:spChg chg="mod">
          <ac:chgData name="Reinikainen Pekka" userId="64f70c75-6524-4c86-b295-1732abe202d5" providerId="ADAL" clId="{A55AEFA0-5964-4DE7-9B37-2EF5545AF564}" dt="2024-02-13T14:20:04.818" v="3763" actId="1038"/>
          <ac:spMkLst>
            <pc:docMk/>
            <pc:sldMk cId="51701092" sldId="1703"/>
            <ac:spMk id="15" creationId="{0E1CC3C4-9001-D46D-3F1B-8C6C269665C6}"/>
          </ac:spMkLst>
        </pc:spChg>
        <pc:picChg chg="add mod ord">
          <ac:chgData name="Reinikainen Pekka" userId="64f70c75-6524-4c86-b295-1732abe202d5" providerId="ADAL" clId="{A55AEFA0-5964-4DE7-9B37-2EF5545AF564}" dt="2024-02-13T14:19:17.632" v="3708" actId="1076"/>
          <ac:picMkLst>
            <pc:docMk/>
            <pc:sldMk cId="51701092" sldId="1703"/>
            <ac:picMk id="9" creationId="{6678B689-0FBF-5540-9EFF-24E0C2A023E6}"/>
          </ac:picMkLst>
        </pc:picChg>
        <pc:picChg chg="del">
          <ac:chgData name="Reinikainen Pekka" userId="64f70c75-6524-4c86-b295-1732abe202d5" providerId="ADAL" clId="{A55AEFA0-5964-4DE7-9B37-2EF5545AF564}" dt="2024-02-13T14:18:37.253" v="3704" actId="478"/>
          <ac:picMkLst>
            <pc:docMk/>
            <pc:sldMk cId="51701092" sldId="1703"/>
            <ac:picMk id="17" creationId="{D563476C-36C6-28A0-5B6C-E186433014B9}"/>
          </ac:picMkLst>
        </pc:picChg>
      </pc:sldChg>
      <pc:sldChg chg="del">
        <pc:chgData name="Reinikainen Pekka" userId="64f70c75-6524-4c86-b295-1732abe202d5" providerId="ADAL" clId="{A55AEFA0-5964-4DE7-9B37-2EF5545AF564}" dt="2024-02-15T10:11:57.055" v="4262" actId="47"/>
        <pc:sldMkLst>
          <pc:docMk/>
          <pc:sldMk cId="3980601553" sldId="1704"/>
        </pc:sldMkLst>
      </pc:sldChg>
      <pc:sldChg chg="del ord">
        <pc:chgData name="Reinikainen Pekka" userId="64f70c75-6524-4c86-b295-1732abe202d5" providerId="ADAL" clId="{A55AEFA0-5964-4DE7-9B37-2EF5545AF564}" dt="2024-02-16T07:05:41.822" v="7637" actId="47"/>
        <pc:sldMkLst>
          <pc:docMk/>
          <pc:sldMk cId="1811503890" sldId="1706"/>
        </pc:sldMkLst>
      </pc:sldChg>
      <pc:sldChg chg="del">
        <pc:chgData name="Reinikainen Pekka" userId="64f70c75-6524-4c86-b295-1732abe202d5" providerId="ADAL" clId="{A55AEFA0-5964-4DE7-9B37-2EF5545AF564}" dt="2024-02-15T10:11:50.630" v="4261" actId="47"/>
        <pc:sldMkLst>
          <pc:docMk/>
          <pc:sldMk cId="2355606397" sldId="1707"/>
        </pc:sldMkLst>
      </pc:sldChg>
      <pc:sldChg chg="del">
        <pc:chgData name="Reinikainen Pekka" userId="64f70c75-6524-4c86-b295-1732abe202d5" providerId="ADAL" clId="{A55AEFA0-5964-4DE7-9B37-2EF5545AF564}" dt="2024-02-15T10:11:44.466" v="4260" actId="47"/>
        <pc:sldMkLst>
          <pc:docMk/>
          <pc:sldMk cId="2178911327" sldId="1708"/>
        </pc:sldMkLst>
      </pc:sldChg>
      <pc:sldChg chg="modSp del">
        <pc:chgData name="Reinikainen Pekka" userId="64f70c75-6524-4c86-b295-1732abe202d5" providerId="ADAL" clId="{A55AEFA0-5964-4DE7-9B37-2EF5545AF564}" dt="2024-02-13T14:25:42.470" v="3870" actId="47"/>
        <pc:sldMkLst>
          <pc:docMk/>
          <pc:sldMk cId="3119821212" sldId="1709"/>
        </pc:sldMkLst>
        <pc:spChg chg="mod">
          <ac:chgData name="Reinikainen Pekka" userId="64f70c75-6524-4c86-b295-1732abe202d5" providerId="ADAL" clId="{A55AEFA0-5964-4DE7-9B37-2EF5545AF564}" dt="2024-02-13T09:45:50.037" v="19" actId="20577"/>
          <ac:spMkLst>
            <pc:docMk/>
            <pc:sldMk cId="3119821212" sldId="1709"/>
            <ac:spMk id="2" creationId="{05901A75-ABE6-4027-4B01-B5835E71699B}"/>
          </ac:spMkLst>
        </pc:spChg>
      </pc:sldChg>
      <pc:sldChg chg="modSp del">
        <pc:chgData name="Reinikainen Pekka" userId="64f70c75-6524-4c86-b295-1732abe202d5" providerId="ADAL" clId="{A55AEFA0-5964-4DE7-9B37-2EF5545AF564}" dt="2024-02-13T09:53:51.060" v="158" actId="47"/>
        <pc:sldMkLst>
          <pc:docMk/>
          <pc:sldMk cId="3113376375" sldId="1712"/>
        </pc:sldMkLst>
        <pc:spChg chg="mod">
          <ac:chgData name="Reinikainen Pekka" userId="64f70c75-6524-4c86-b295-1732abe202d5" providerId="ADAL" clId="{A55AEFA0-5964-4DE7-9B37-2EF5545AF564}" dt="2024-02-13T09:50:23.679" v="85" actId="20577"/>
          <ac:spMkLst>
            <pc:docMk/>
            <pc:sldMk cId="3113376375" sldId="1712"/>
            <ac:spMk id="19" creationId="{F2111257-B6EC-519E-E6AF-D29B8A21505A}"/>
          </ac:spMkLst>
        </pc:spChg>
      </pc:sldChg>
      <pc:sldChg chg="modSp del mod">
        <pc:chgData name="Reinikainen Pekka" userId="64f70c75-6524-4c86-b295-1732abe202d5" providerId="ADAL" clId="{A55AEFA0-5964-4DE7-9B37-2EF5545AF564}" dt="2024-02-15T10:11:44.466" v="4260" actId="47"/>
        <pc:sldMkLst>
          <pc:docMk/>
          <pc:sldMk cId="134504296" sldId="1713"/>
        </pc:sldMkLst>
        <pc:spChg chg="mod">
          <ac:chgData name="Reinikainen Pekka" userId="64f70c75-6524-4c86-b295-1732abe202d5" providerId="ADAL" clId="{A55AEFA0-5964-4DE7-9B37-2EF5545AF564}" dt="2024-02-13T09:54:58.895" v="164" actId="20577"/>
          <ac:spMkLst>
            <pc:docMk/>
            <pc:sldMk cId="134504296" sldId="1713"/>
            <ac:spMk id="10" creationId="{81EAD3D2-8259-19DB-C41B-CD2F178BB916}"/>
          </ac:spMkLst>
        </pc:spChg>
      </pc:sldChg>
      <pc:sldChg chg="addSp delSp modSp mod">
        <pc:chgData name="Reinikainen Pekka" userId="64f70c75-6524-4c86-b295-1732abe202d5" providerId="ADAL" clId="{A55AEFA0-5964-4DE7-9B37-2EF5545AF564}" dt="2024-02-13T14:25:01.005" v="3869" actId="478"/>
        <pc:sldMkLst>
          <pc:docMk/>
          <pc:sldMk cId="24105200" sldId="1714"/>
        </pc:sldMkLst>
        <pc:spChg chg="add del mod">
          <ac:chgData name="Reinikainen Pekka" userId="64f70c75-6524-4c86-b295-1732abe202d5" providerId="ADAL" clId="{A55AEFA0-5964-4DE7-9B37-2EF5545AF564}" dt="2024-02-13T14:25:01.005" v="3869" actId="478"/>
          <ac:spMkLst>
            <pc:docMk/>
            <pc:sldMk cId="24105200" sldId="1714"/>
            <ac:spMk id="3" creationId="{CD3322D4-3C75-15BE-C5D4-3830D33768B8}"/>
          </ac:spMkLst>
        </pc:spChg>
        <pc:spChg chg="mod">
          <ac:chgData name="Reinikainen Pekka" userId="64f70c75-6524-4c86-b295-1732abe202d5" providerId="ADAL" clId="{A55AEFA0-5964-4DE7-9B37-2EF5545AF564}" dt="2024-02-13T14:22:50.877" v="3831" actId="14100"/>
          <ac:spMkLst>
            <pc:docMk/>
            <pc:sldMk cId="24105200" sldId="1714"/>
            <ac:spMk id="9" creationId="{89B71C28-4988-4051-AC8D-076D616DEC05}"/>
          </ac:spMkLst>
        </pc:spChg>
        <pc:spChg chg="mod">
          <ac:chgData name="Reinikainen Pekka" userId="64f70c75-6524-4c86-b295-1732abe202d5" providerId="ADAL" clId="{A55AEFA0-5964-4DE7-9B37-2EF5545AF564}" dt="2024-02-13T14:23:51.537" v="3835"/>
          <ac:spMkLst>
            <pc:docMk/>
            <pc:sldMk cId="24105200" sldId="1714"/>
            <ac:spMk id="34" creationId="{71561369-6F8B-4E88-9DAB-F65F86F7BE79}"/>
          </ac:spMkLst>
        </pc:spChg>
      </pc:sldChg>
      <pc:sldChg chg="addSp delSp modSp add mod modAnim">
        <pc:chgData name="Reinikainen Pekka" userId="64f70c75-6524-4c86-b295-1732abe202d5" providerId="ADAL" clId="{A55AEFA0-5964-4DE7-9B37-2EF5545AF564}" dt="2024-02-13T09:54:09.767" v="160" actId="20577"/>
        <pc:sldMkLst>
          <pc:docMk/>
          <pc:sldMk cId="3675123080" sldId="1715"/>
        </pc:sldMkLst>
        <pc:spChg chg="add mod">
          <ac:chgData name="Reinikainen Pekka" userId="64f70c75-6524-4c86-b295-1732abe202d5" providerId="ADAL" clId="{A55AEFA0-5964-4DE7-9B37-2EF5545AF564}" dt="2024-02-13T09:51:10.408" v="102"/>
          <ac:spMkLst>
            <pc:docMk/>
            <pc:sldMk cId="3675123080" sldId="1715"/>
            <ac:spMk id="2" creationId="{F20E9E4D-6445-0B1D-3283-23554E242D27}"/>
          </ac:spMkLst>
        </pc:spChg>
        <pc:spChg chg="add mod">
          <ac:chgData name="Reinikainen Pekka" userId="64f70c75-6524-4c86-b295-1732abe202d5" providerId="ADAL" clId="{A55AEFA0-5964-4DE7-9B37-2EF5545AF564}" dt="2024-02-13T09:51:10.408" v="102"/>
          <ac:spMkLst>
            <pc:docMk/>
            <pc:sldMk cId="3675123080" sldId="1715"/>
            <ac:spMk id="3" creationId="{81C22CC1-6BD6-191D-1F76-591909B5998C}"/>
          </ac:spMkLst>
        </pc:spChg>
        <pc:spChg chg="del">
          <ac:chgData name="Reinikainen Pekka" userId="64f70c75-6524-4c86-b295-1732abe202d5" providerId="ADAL" clId="{A55AEFA0-5964-4DE7-9B37-2EF5545AF564}" dt="2024-02-13T09:51:08.783" v="101" actId="478"/>
          <ac:spMkLst>
            <pc:docMk/>
            <pc:sldMk cId="3675123080" sldId="1715"/>
            <ac:spMk id="4" creationId="{7542017D-9F74-7B18-A9DF-2C2C998F88B3}"/>
          </ac:spMkLst>
        </pc:spChg>
        <pc:spChg chg="mod">
          <ac:chgData name="Reinikainen Pekka" userId="64f70c75-6524-4c86-b295-1732abe202d5" providerId="ADAL" clId="{A55AEFA0-5964-4DE7-9B37-2EF5545AF564}" dt="2024-02-13T09:51:19.955" v="104"/>
          <ac:spMkLst>
            <pc:docMk/>
            <pc:sldMk cId="3675123080" sldId="1715"/>
            <ac:spMk id="6" creationId="{67F600DF-4A2C-6850-C2D6-54E804659E69}"/>
          </ac:spMkLst>
        </pc:spChg>
        <pc:spChg chg="del">
          <ac:chgData name="Reinikainen Pekka" userId="64f70c75-6524-4c86-b295-1732abe202d5" providerId="ADAL" clId="{A55AEFA0-5964-4DE7-9B37-2EF5545AF564}" dt="2024-02-13T09:51:05.794" v="100" actId="478"/>
          <ac:spMkLst>
            <pc:docMk/>
            <pc:sldMk cId="3675123080" sldId="1715"/>
            <ac:spMk id="8" creationId="{3F8A8F83-D45A-FB8B-0E34-3AD33B6C0804}"/>
          </ac:spMkLst>
        </pc:spChg>
        <pc:spChg chg="mod">
          <ac:chgData name="Reinikainen Pekka" userId="64f70c75-6524-4c86-b295-1732abe202d5" providerId="ADAL" clId="{A55AEFA0-5964-4DE7-9B37-2EF5545AF564}" dt="2024-02-13T09:52:16.646" v="131" actId="20577"/>
          <ac:spMkLst>
            <pc:docMk/>
            <pc:sldMk cId="3675123080" sldId="1715"/>
            <ac:spMk id="9" creationId="{7FE5F9E2-78D7-E33F-8F53-E2243FA17A94}"/>
          </ac:spMkLst>
        </pc:spChg>
        <pc:spChg chg="mod">
          <ac:chgData name="Reinikainen Pekka" userId="64f70c75-6524-4c86-b295-1732abe202d5" providerId="ADAL" clId="{A55AEFA0-5964-4DE7-9B37-2EF5545AF564}" dt="2024-02-13T09:49:41.492" v="73" actId="20577"/>
          <ac:spMkLst>
            <pc:docMk/>
            <pc:sldMk cId="3675123080" sldId="1715"/>
            <ac:spMk id="16" creationId="{657728D9-B8E6-7D8C-7F91-0FBD332E1043}"/>
          </ac:spMkLst>
        </pc:spChg>
        <pc:spChg chg="mod">
          <ac:chgData name="Reinikainen Pekka" userId="64f70c75-6524-4c86-b295-1732abe202d5" providerId="ADAL" clId="{A55AEFA0-5964-4DE7-9B37-2EF5545AF564}" dt="2024-02-13T09:54:09.767" v="160" actId="20577"/>
          <ac:spMkLst>
            <pc:docMk/>
            <pc:sldMk cId="3675123080" sldId="1715"/>
            <ac:spMk id="20" creationId="{FB58D9DA-5350-42C7-AC58-2EC2849E9E49}"/>
          </ac:spMkLst>
        </pc:spChg>
        <pc:spChg chg="mod">
          <ac:chgData name="Reinikainen Pekka" userId="64f70c75-6524-4c86-b295-1732abe202d5" providerId="ADAL" clId="{A55AEFA0-5964-4DE7-9B37-2EF5545AF564}" dt="2024-02-13T09:49:48.702" v="76" actId="20577"/>
          <ac:spMkLst>
            <pc:docMk/>
            <pc:sldMk cId="3675123080" sldId="1715"/>
            <ac:spMk id="26" creationId="{E80ED4BE-F8BC-98F9-BD0F-175F2CECC1CA}"/>
          </ac:spMkLst>
        </pc:spChg>
        <pc:spChg chg="mod">
          <ac:chgData name="Reinikainen Pekka" userId="64f70c75-6524-4c86-b295-1732abe202d5" providerId="ADAL" clId="{A55AEFA0-5964-4DE7-9B37-2EF5545AF564}" dt="2024-02-13T09:48:15.194" v="27" actId="404"/>
          <ac:spMkLst>
            <pc:docMk/>
            <pc:sldMk cId="3675123080" sldId="1715"/>
            <ac:spMk id="28" creationId="{B054B901-7B8A-6772-6802-B2E62292F992}"/>
          </ac:spMkLst>
        </pc:spChg>
        <pc:spChg chg="mod">
          <ac:chgData name="Reinikainen Pekka" userId="64f70c75-6524-4c86-b295-1732abe202d5" providerId="ADAL" clId="{A55AEFA0-5964-4DE7-9B37-2EF5545AF564}" dt="2024-02-13T09:52:54.363" v="154" actId="20577"/>
          <ac:spMkLst>
            <pc:docMk/>
            <pc:sldMk cId="3675123080" sldId="1715"/>
            <ac:spMk id="35" creationId="{2C1B6DD3-CFC9-E353-E452-BDF8156DBC79}"/>
          </ac:spMkLst>
        </pc:spChg>
        <pc:grpChg chg="add mod">
          <ac:chgData name="Reinikainen Pekka" userId="64f70c75-6524-4c86-b295-1732abe202d5" providerId="ADAL" clId="{A55AEFA0-5964-4DE7-9B37-2EF5545AF564}" dt="2024-02-13T09:51:19.955" v="104"/>
          <ac:grpSpMkLst>
            <pc:docMk/>
            <pc:sldMk cId="3675123080" sldId="1715"/>
            <ac:grpSpMk id="5" creationId="{2B4229E5-D685-FB2C-8D3D-E59F7FD88162}"/>
          </ac:grpSpMkLst>
        </pc:grpChg>
        <pc:grpChg chg="del">
          <ac:chgData name="Reinikainen Pekka" userId="64f70c75-6524-4c86-b295-1732abe202d5" providerId="ADAL" clId="{A55AEFA0-5964-4DE7-9B37-2EF5545AF564}" dt="2024-02-13T09:51:19.265" v="103" actId="478"/>
          <ac:grpSpMkLst>
            <pc:docMk/>
            <pc:sldMk cId="3675123080" sldId="1715"/>
            <ac:grpSpMk id="10" creationId="{53167234-08DE-441F-91BD-7D3C991670B2}"/>
          </ac:grpSpMkLst>
        </pc:grpChg>
        <pc:picChg chg="mod">
          <ac:chgData name="Reinikainen Pekka" userId="64f70c75-6524-4c86-b295-1732abe202d5" providerId="ADAL" clId="{A55AEFA0-5964-4DE7-9B37-2EF5545AF564}" dt="2024-02-13T09:51:19.955" v="104"/>
          <ac:picMkLst>
            <pc:docMk/>
            <pc:sldMk cId="3675123080" sldId="1715"/>
            <ac:picMk id="7" creationId="{CD532B94-1862-6420-FCDD-31DC0A043D04}"/>
          </ac:picMkLst>
        </pc:picChg>
      </pc:sldChg>
      <pc:sldChg chg="addSp delSp modSp add mod">
        <pc:chgData name="Reinikainen Pekka" userId="64f70c75-6524-4c86-b295-1732abe202d5" providerId="ADAL" clId="{A55AEFA0-5964-4DE7-9B37-2EF5545AF564}" dt="2024-02-13T14:38:15.633" v="3952" actId="1038"/>
        <pc:sldMkLst>
          <pc:docMk/>
          <pc:sldMk cId="1444431634" sldId="1726"/>
        </pc:sldMkLst>
        <pc:spChg chg="mod">
          <ac:chgData name="Reinikainen Pekka" userId="64f70c75-6524-4c86-b295-1732abe202d5" providerId="ADAL" clId="{A55AEFA0-5964-4DE7-9B37-2EF5545AF564}" dt="2024-02-13T14:37:50.378" v="3948" actId="20577"/>
          <ac:spMkLst>
            <pc:docMk/>
            <pc:sldMk cId="1444431634" sldId="1726"/>
            <ac:spMk id="7" creationId="{01772F78-8DE6-0243-D27E-C25744457F8F}"/>
          </ac:spMkLst>
        </pc:spChg>
        <pc:spChg chg="mod">
          <ac:chgData name="Reinikainen Pekka" userId="64f70c75-6524-4c86-b295-1732abe202d5" providerId="ADAL" clId="{A55AEFA0-5964-4DE7-9B37-2EF5545AF564}" dt="2024-02-13T11:37:50.467" v="1504" actId="1076"/>
          <ac:spMkLst>
            <pc:docMk/>
            <pc:sldMk cId="1444431634" sldId="1726"/>
            <ac:spMk id="8" creationId="{4EF4FC60-83A0-82B0-339F-05983D992A67}"/>
          </ac:spMkLst>
        </pc:spChg>
        <pc:spChg chg="mod">
          <ac:chgData name="Reinikainen Pekka" userId="64f70c75-6524-4c86-b295-1732abe202d5" providerId="ADAL" clId="{A55AEFA0-5964-4DE7-9B37-2EF5545AF564}" dt="2024-02-13T11:37:16.490" v="1470" actId="1076"/>
          <ac:spMkLst>
            <pc:docMk/>
            <pc:sldMk cId="1444431634" sldId="1726"/>
            <ac:spMk id="9" creationId="{618C9A2B-3737-5E18-8DBB-F7B266F749B1}"/>
          </ac:spMkLst>
        </pc:spChg>
        <pc:spChg chg="add del mod">
          <ac:chgData name="Reinikainen Pekka" userId="64f70c75-6524-4c86-b295-1732abe202d5" providerId="ADAL" clId="{A55AEFA0-5964-4DE7-9B37-2EF5545AF564}" dt="2024-02-13T11:38:48.833" v="1547" actId="1076"/>
          <ac:spMkLst>
            <pc:docMk/>
            <pc:sldMk cId="1444431634" sldId="1726"/>
            <ac:spMk id="10" creationId="{E59A9501-159A-6043-4EA4-A2F898CB4F19}"/>
          </ac:spMkLst>
        </pc:spChg>
        <pc:spChg chg="mod">
          <ac:chgData name="Reinikainen Pekka" userId="64f70c75-6524-4c86-b295-1732abe202d5" providerId="ADAL" clId="{A55AEFA0-5964-4DE7-9B37-2EF5545AF564}" dt="2024-02-13T11:35:41.007" v="1423" actId="1076"/>
          <ac:spMkLst>
            <pc:docMk/>
            <pc:sldMk cId="1444431634" sldId="1726"/>
            <ac:spMk id="11" creationId="{09F6D9E2-4966-1291-405C-16007CCC6837}"/>
          </ac:spMkLst>
        </pc:spChg>
        <pc:spChg chg="mod">
          <ac:chgData name="Reinikainen Pekka" userId="64f70c75-6524-4c86-b295-1732abe202d5" providerId="ADAL" clId="{A55AEFA0-5964-4DE7-9B37-2EF5545AF564}" dt="2024-02-13T11:35:46.349" v="1424" actId="1076"/>
          <ac:spMkLst>
            <pc:docMk/>
            <pc:sldMk cId="1444431634" sldId="1726"/>
            <ac:spMk id="13" creationId="{4D6C4C4F-D12E-9986-C459-7A896D3BA0C5}"/>
          </ac:spMkLst>
        </pc:spChg>
        <pc:spChg chg="mod">
          <ac:chgData name="Reinikainen Pekka" userId="64f70c75-6524-4c86-b295-1732abe202d5" providerId="ADAL" clId="{A55AEFA0-5964-4DE7-9B37-2EF5545AF564}" dt="2024-02-13T11:39:19.065" v="1553"/>
          <ac:spMkLst>
            <pc:docMk/>
            <pc:sldMk cId="1444431634" sldId="1726"/>
            <ac:spMk id="17" creationId="{E60C14B4-C3E7-F2D0-5EAF-4E82B2DFFC44}"/>
          </ac:spMkLst>
        </pc:spChg>
        <pc:spChg chg="mod">
          <ac:chgData name="Reinikainen Pekka" userId="64f70c75-6524-4c86-b295-1732abe202d5" providerId="ADAL" clId="{A55AEFA0-5964-4DE7-9B37-2EF5545AF564}" dt="2024-02-13T11:39:06.128" v="1551" actId="1038"/>
          <ac:spMkLst>
            <pc:docMk/>
            <pc:sldMk cId="1444431634" sldId="1726"/>
            <ac:spMk id="23" creationId="{54D425E3-AEEC-B224-A8E2-54D693BAC42A}"/>
          </ac:spMkLst>
        </pc:spChg>
        <pc:spChg chg="mod">
          <ac:chgData name="Reinikainen Pekka" userId="64f70c75-6524-4c86-b295-1732abe202d5" providerId="ADAL" clId="{A55AEFA0-5964-4DE7-9B37-2EF5545AF564}" dt="2024-02-13T14:38:07.316" v="3949" actId="1076"/>
          <ac:spMkLst>
            <pc:docMk/>
            <pc:sldMk cId="1444431634" sldId="1726"/>
            <ac:spMk id="25" creationId="{60A5E27A-7CD1-5AC1-43A1-E3CF05EF7E0C}"/>
          </ac:spMkLst>
        </pc:spChg>
        <pc:spChg chg="mod">
          <ac:chgData name="Reinikainen Pekka" userId="64f70c75-6524-4c86-b295-1732abe202d5" providerId="ADAL" clId="{A55AEFA0-5964-4DE7-9B37-2EF5545AF564}" dt="2024-02-13T14:38:15.633" v="3952" actId="1038"/>
          <ac:spMkLst>
            <pc:docMk/>
            <pc:sldMk cId="1444431634" sldId="1726"/>
            <ac:spMk id="28" creationId="{4ACC5AFB-A404-3D72-C946-EEEC9B67C510}"/>
          </ac:spMkLst>
        </pc:spChg>
        <pc:grpChg chg="del">
          <ac:chgData name="Reinikainen Pekka" userId="64f70c75-6524-4c86-b295-1732abe202d5" providerId="ADAL" clId="{A55AEFA0-5964-4DE7-9B37-2EF5545AF564}" dt="2024-02-13T11:39:18.457" v="1552" actId="478"/>
          <ac:grpSpMkLst>
            <pc:docMk/>
            <pc:sldMk cId="1444431634" sldId="1726"/>
            <ac:grpSpMk id="4" creationId="{83F92D54-9CC9-884F-CEB9-23CB88B6846D}"/>
          </ac:grpSpMkLst>
        </pc:grpChg>
        <pc:grpChg chg="add mod">
          <ac:chgData name="Reinikainen Pekka" userId="64f70c75-6524-4c86-b295-1732abe202d5" providerId="ADAL" clId="{A55AEFA0-5964-4DE7-9B37-2EF5545AF564}" dt="2024-02-13T11:39:19.065" v="1553"/>
          <ac:grpSpMkLst>
            <pc:docMk/>
            <pc:sldMk cId="1444431634" sldId="1726"/>
            <ac:grpSpMk id="16" creationId="{1FFB9F58-F191-AC4B-904D-6EE426073F91}"/>
          </ac:grpSpMkLst>
        </pc:grpChg>
        <pc:picChg chg="mod">
          <ac:chgData name="Reinikainen Pekka" userId="64f70c75-6524-4c86-b295-1732abe202d5" providerId="ADAL" clId="{A55AEFA0-5964-4DE7-9B37-2EF5545AF564}" dt="2024-02-13T11:36:20.472" v="1429" actId="1076"/>
          <ac:picMkLst>
            <pc:docMk/>
            <pc:sldMk cId="1444431634" sldId="1726"/>
            <ac:picMk id="3" creationId="{CB826125-1FEB-759C-E33E-9A27CE906830}"/>
          </ac:picMkLst>
        </pc:picChg>
        <pc:picChg chg="mod">
          <ac:chgData name="Reinikainen Pekka" userId="64f70c75-6524-4c86-b295-1732abe202d5" providerId="ADAL" clId="{A55AEFA0-5964-4DE7-9B37-2EF5545AF564}" dt="2024-02-13T11:39:19.065" v="1553"/>
          <ac:picMkLst>
            <pc:docMk/>
            <pc:sldMk cId="1444431634" sldId="1726"/>
            <ac:picMk id="18" creationId="{E37ADC36-4062-671C-375E-DE6FEBF2E6F9}"/>
          </ac:picMkLst>
        </pc:picChg>
        <pc:cxnChg chg="mod">
          <ac:chgData name="Reinikainen Pekka" userId="64f70c75-6524-4c86-b295-1732abe202d5" providerId="ADAL" clId="{A55AEFA0-5964-4DE7-9B37-2EF5545AF564}" dt="2024-02-13T11:37:20.945" v="1471" actId="14100"/>
          <ac:cxnSpMkLst>
            <pc:docMk/>
            <pc:sldMk cId="1444431634" sldId="1726"/>
            <ac:cxnSpMk id="14" creationId="{992263E4-BA98-99F8-E23E-BBA9503DD822}"/>
          </ac:cxnSpMkLst>
        </pc:cxnChg>
      </pc:sldChg>
      <pc:sldChg chg="addSp delSp modSp add mod">
        <pc:chgData name="Reinikainen Pekka" userId="64f70c75-6524-4c86-b295-1732abe202d5" providerId="ADAL" clId="{A55AEFA0-5964-4DE7-9B37-2EF5545AF564}" dt="2024-02-13T11:22:26.830" v="901" actId="1076"/>
        <pc:sldMkLst>
          <pc:docMk/>
          <pc:sldMk cId="2376497670" sldId="1729"/>
        </pc:sldMkLst>
        <pc:spChg chg="mod">
          <ac:chgData name="Reinikainen Pekka" userId="64f70c75-6524-4c86-b295-1732abe202d5" providerId="ADAL" clId="{A55AEFA0-5964-4DE7-9B37-2EF5545AF564}" dt="2024-02-13T10:09:06.104" v="360"/>
          <ac:spMkLst>
            <pc:docMk/>
            <pc:sldMk cId="2376497670" sldId="1729"/>
            <ac:spMk id="4" creationId="{6AB2F2E2-EE80-D170-197A-127A6C4C30D3}"/>
          </ac:spMkLst>
        </pc:spChg>
        <pc:spChg chg="mod">
          <ac:chgData name="Reinikainen Pekka" userId="64f70c75-6524-4c86-b295-1732abe202d5" providerId="ADAL" clId="{A55AEFA0-5964-4DE7-9B37-2EF5545AF564}" dt="2024-02-13T10:06:40.104" v="255" actId="20577"/>
          <ac:spMkLst>
            <pc:docMk/>
            <pc:sldMk cId="2376497670" sldId="1729"/>
            <ac:spMk id="5" creationId="{7A216528-63CA-2DB2-2CB1-D7D771862F9B}"/>
          </ac:spMkLst>
        </pc:spChg>
        <pc:spChg chg="mod">
          <ac:chgData name="Reinikainen Pekka" userId="64f70c75-6524-4c86-b295-1732abe202d5" providerId="ADAL" clId="{A55AEFA0-5964-4DE7-9B37-2EF5545AF564}" dt="2024-02-13T10:06:28.309" v="254" actId="1035"/>
          <ac:spMkLst>
            <pc:docMk/>
            <pc:sldMk cId="2376497670" sldId="1729"/>
            <ac:spMk id="7" creationId="{1BEBF5D4-F975-BED3-96CE-6CFC32A970A8}"/>
          </ac:spMkLst>
        </pc:spChg>
        <pc:spChg chg="mod">
          <ac:chgData name="Reinikainen Pekka" userId="64f70c75-6524-4c86-b295-1732abe202d5" providerId="ADAL" clId="{A55AEFA0-5964-4DE7-9B37-2EF5545AF564}" dt="2024-02-13T10:06:12.412" v="245" actId="2085"/>
          <ac:spMkLst>
            <pc:docMk/>
            <pc:sldMk cId="2376497670" sldId="1729"/>
            <ac:spMk id="11" creationId="{5B5CBD80-D4CD-DA72-ECD7-E5D1DFB67C7C}"/>
          </ac:spMkLst>
        </pc:spChg>
        <pc:spChg chg="mod">
          <ac:chgData name="Reinikainen Pekka" userId="64f70c75-6524-4c86-b295-1732abe202d5" providerId="ADAL" clId="{A55AEFA0-5964-4DE7-9B37-2EF5545AF564}" dt="2024-02-13T11:22:26.830" v="901" actId="1076"/>
          <ac:spMkLst>
            <pc:docMk/>
            <pc:sldMk cId="2376497670" sldId="1729"/>
            <ac:spMk id="16" creationId="{4FDBDEBB-FB49-6BB2-9F8A-4304323EDE85}"/>
          </ac:spMkLst>
        </pc:spChg>
        <pc:spChg chg="mod">
          <ac:chgData name="Reinikainen Pekka" userId="64f70c75-6524-4c86-b295-1732abe202d5" providerId="ADAL" clId="{A55AEFA0-5964-4DE7-9B37-2EF5545AF564}" dt="2024-02-13T11:22:26.830" v="901" actId="1076"/>
          <ac:spMkLst>
            <pc:docMk/>
            <pc:sldMk cId="2376497670" sldId="1729"/>
            <ac:spMk id="17" creationId="{F6E82BF9-B11B-DB10-B000-C94A93344335}"/>
          </ac:spMkLst>
        </pc:spChg>
        <pc:grpChg chg="add mod">
          <ac:chgData name="Reinikainen Pekka" userId="64f70c75-6524-4c86-b295-1732abe202d5" providerId="ADAL" clId="{A55AEFA0-5964-4DE7-9B37-2EF5545AF564}" dt="2024-02-13T10:09:06.104" v="360"/>
          <ac:grpSpMkLst>
            <pc:docMk/>
            <pc:sldMk cId="2376497670" sldId="1729"/>
            <ac:grpSpMk id="2" creationId="{B0A1CC33-BE18-5957-F17B-6ED37FE882E4}"/>
          </ac:grpSpMkLst>
        </pc:grpChg>
        <pc:grpChg chg="del">
          <ac:chgData name="Reinikainen Pekka" userId="64f70c75-6524-4c86-b295-1732abe202d5" providerId="ADAL" clId="{A55AEFA0-5964-4DE7-9B37-2EF5545AF564}" dt="2024-02-13T10:08:56.466" v="359" actId="478"/>
          <ac:grpSpMkLst>
            <pc:docMk/>
            <pc:sldMk cId="2376497670" sldId="1729"/>
            <ac:grpSpMk id="13" creationId="{8363E016-6D28-81FF-0A71-D78A2D525D94}"/>
          </ac:grpSpMkLst>
        </pc:grpChg>
        <pc:picChg chg="mod">
          <ac:chgData name="Reinikainen Pekka" userId="64f70c75-6524-4c86-b295-1732abe202d5" providerId="ADAL" clId="{A55AEFA0-5964-4DE7-9B37-2EF5545AF564}" dt="2024-02-13T10:09:06.104" v="360"/>
          <ac:picMkLst>
            <pc:docMk/>
            <pc:sldMk cId="2376497670" sldId="1729"/>
            <ac:picMk id="8" creationId="{0EBBE4C4-A2C1-9470-F287-AD2EF478B960}"/>
          </ac:picMkLst>
        </pc:picChg>
      </pc:sldChg>
      <pc:sldChg chg="addSp delSp modSp add mod delAnim modAnim">
        <pc:chgData name="Reinikainen Pekka" userId="64f70c75-6524-4c86-b295-1732abe202d5" providerId="ADAL" clId="{A55AEFA0-5964-4DE7-9B37-2EF5545AF564}" dt="2024-02-13T09:54:16.173" v="162" actId="20577"/>
        <pc:sldMkLst>
          <pc:docMk/>
          <pc:sldMk cId="1178421909" sldId="1735"/>
        </pc:sldMkLst>
        <pc:spChg chg="add del">
          <ac:chgData name="Reinikainen Pekka" userId="64f70c75-6524-4c86-b295-1732abe202d5" providerId="ADAL" clId="{A55AEFA0-5964-4DE7-9B37-2EF5545AF564}" dt="2024-02-13T09:50:36.479" v="88" actId="478"/>
          <ac:spMkLst>
            <pc:docMk/>
            <pc:sldMk cId="1178421909" sldId="1735"/>
            <ac:spMk id="3" creationId="{35FE51A9-D624-5CFD-79DC-64F9B2A935A4}"/>
          </ac:spMkLst>
        </pc:spChg>
        <pc:spChg chg="mod">
          <ac:chgData name="Reinikainen Pekka" userId="64f70c75-6524-4c86-b295-1732abe202d5" providerId="ADAL" clId="{A55AEFA0-5964-4DE7-9B37-2EF5545AF564}" dt="2024-02-13T09:50:55.060" v="99" actId="1076"/>
          <ac:spMkLst>
            <pc:docMk/>
            <pc:sldMk cId="1178421909" sldId="1735"/>
            <ac:spMk id="4" creationId="{7542017D-9F74-7B18-A9DF-2C2C998F88B3}"/>
          </ac:spMkLst>
        </pc:spChg>
        <pc:spChg chg="add mod">
          <ac:chgData name="Reinikainen Pekka" userId="64f70c75-6524-4c86-b295-1732abe202d5" providerId="ADAL" clId="{A55AEFA0-5964-4DE7-9B37-2EF5545AF564}" dt="2024-02-13T09:50:44.052" v="89"/>
          <ac:spMkLst>
            <pc:docMk/>
            <pc:sldMk cId="1178421909" sldId="1735"/>
            <ac:spMk id="5" creationId="{C11032B2-6524-AFC4-81AD-E309B3626A02}"/>
          </ac:spMkLst>
        </pc:spChg>
        <pc:spChg chg="mod">
          <ac:chgData name="Reinikainen Pekka" userId="64f70c75-6524-4c86-b295-1732abe202d5" providerId="ADAL" clId="{A55AEFA0-5964-4DE7-9B37-2EF5545AF564}" dt="2024-02-13T09:51:24.937" v="106"/>
          <ac:spMkLst>
            <pc:docMk/>
            <pc:sldMk cId="1178421909" sldId="1735"/>
            <ac:spMk id="7" creationId="{6C988C3F-98FA-AF73-CC50-68C42E0E6A77}"/>
          </ac:spMkLst>
        </pc:spChg>
        <pc:spChg chg="del">
          <ac:chgData name="Reinikainen Pekka" userId="64f70c75-6524-4c86-b295-1732abe202d5" providerId="ADAL" clId="{A55AEFA0-5964-4DE7-9B37-2EF5545AF564}" dt="2024-02-13T09:50:31.137" v="86" actId="478"/>
          <ac:spMkLst>
            <pc:docMk/>
            <pc:sldMk cId="1178421909" sldId="1735"/>
            <ac:spMk id="8" creationId="{3F8A8F83-D45A-FB8B-0E34-3AD33B6C0804}"/>
          </ac:spMkLst>
        </pc:spChg>
        <pc:spChg chg="mod">
          <ac:chgData name="Reinikainen Pekka" userId="64f70c75-6524-4c86-b295-1732abe202d5" providerId="ADAL" clId="{A55AEFA0-5964-4DE7-9B37-2EF5545AF564}" dt="2024-02-13T09:52:45.843" v="152" actId="20577"/>
          <ac:spMkLst>
            <pc:docMk/>
            <pc:sldMk cId="1178421909" sldId="1735"/>
            <ac:spMk id="9" creationId="{7FE5F9E2-78D7-E33F-8F53-E2243FA17A94}"/>
          </ac:spMkLst>
        </pc:spChg>
        <pc:spChg chg="mod">
          <ac:chgData name="Reinikainen Pekka" userId="64f70c75-6524-4c86-b295-1732abe202d5" providerId="ADAL" clId="{A55AEFA0-5964-4DE7-9B37-2EF5545AF564}" dt="2024-02-13T09:50:09.628" v="83" actId="404"/>
          <ac:spMkLst>
            <pc:docMk/>
            <pc:sldMk cId="1178421909" sldId="1735"/>
            <ac:spMk id="16" creationId="{657728D9-B8E6-7D8C-7F91-0FBD332E1043}"/>
          </ac:spMkLst>
        </pc:spChg>
        <pc:spChg chg="mod">
          <ac:chgData name="Reinikainen Pekka" userId="64f70c75-6524-4c86-b295-1732abe202d5" providerId="ADAL" clId="{A55AEFA0-5964-4DE7-9B37-2EF5545AF564}" dt="2024-02-13T09:54:16.173" v="162" actId="20577"/>
          <ac:spMkLst>
            <pc:docMk/>
            <pc:sldMk cId="1178421909" sldId="1735"/>
            <ac:spMk id="20" creationId="{FB58D9DA-5350-42C7-AC58-2EC2849E9E49}"/>
          </ac:spMkLst>
        </pc:spChg>
        <pc:spChg chg="mod">
          <ac:chgData name="Reinikainen Pekka" userId="64f70c75-6524-4c86-b295-1732abe202d5" providerId="ADAL" clId="{A55AEFA0-5964-4DE7-9B37-2EF5545AF564}" dt="2024-02-13T09:53:36.692" v="157" actId="1035"/>
          <ac:spMkLst>
            <pc:docMk/>
            <pc:sldMk cId="1178421909" sldId="1735"/>
            <ac:spMk id="26" creationId="{E80ED4BE-F8BC-98F9-BD0F-175F2CECC1CA}"/>
          </ac:spMkLst>
        </pc:spChg>
        <pc:spChg chg="mod">
          <ac:chgData name="Reinikainen Pekka" userId="64f70c75-6524-4c86-b295-1732abe202d5" providerId="ADAL" clId="{A55AEFA0-5964-4DE7-9B37-2EF5545AF564}" dt="2024-02-13T09:50:13.862" v="84" actId="404"/>
          <ac:spMkLst>
            <pc:docMk/>
            <pc:sldMk cId="1178421909" sldId="1735"/>
            <ac:spMk id="28" creationId="{B054B901-7B8A-6772-6802-B2E62292F992}"/>
          </ac:spMkLst>
        </pc:spChg>
        <pc:spChg chg="mod">
          <ac:chgData name="Reinikainen Pekka" userId="64f70c75-6524-4c86-b295-1732abe202d5" providerId="ADAL" clId="{A55AEFA0-5964-4DE7-9B37-2EF5545AF564}" dt="2024-02-13T09:52:34.523" v="141" actId="20577"/>
          <ac:spMkLst>
            <pc:docMk/>
            <pc:sldMk cId="1178421909" sldId="1735"/>
            <ac:spMk id="35" creationId="{2C1B6DD3-CFC9-E353-E452-BDF8156DBC79}"/>
          </ac:spMkLst>
        </pc:spChg>
        <pc:grpChg chg="add mod">
          <ac:chgData name="Reinikainen Pekka" userId="64f70c75-6524-4c86-b295-1732abe202d5" providerId="ADAL" clId="{A55AEFA0-5964-4DE7-9B37-2EF5545AF564}" dt="2024-02-13T09:51:24.937" v="106"/>
          <ac:grpSpMkLst>
            <pc:docMk/>
            <pc:sldMk cId="1178421909" sldId="1735"/>
            <ac:grpSpMk id="6" creationId="{874188CB-9A02-DBDC-E4D3-B2C27C567AE6}"/>
          </ac:grpSpMkLst>
        </pc:grpChg>
        <pc:grpChg chg="del">
          <ac:chgData name="Reinikainen Pekka" userId="64f70c75-6524-4c86-b295-1732abe202d5" providerId="ADAL" clId="{A55AEFA0-5964-4DE7-9B37-2EF5545AF564}" dt="2024-02-13T09:51:24.228" v="105" actId="478"/>
          <ac:grpSpMkLst>
            <pc:docMk/>
            <pc:sldMk cId="1178421909" sldId="1735"/>
            <ac:grpSpMk id="10" creationId="{53167234-08DE-441F-91BD-7D3C991670B2}"/>
          </ac:grpSpMkLst>
        </pc:grpChg>
        <pc:picChg chg="mod">
          <ac:chgData name="Reinikainen Pekka" userId="64f70c75-6524-4c86-b295-1732abe202d5" providerId="ADAL" clId="{A55AEFA0-5964-4DE7-9B37-2EF5545AF564}" dt="2024-02-13T09:51:24.937" v="106"/>
          <ac:picMkLst>
            <pc:docMk/>
            <pc:sldMk cId="1178421909" sldId="1735"/>
            <ac:picMk id="13" creationId="{A9B38845-1A5D-CFD3-8ACF-8ADACC126E3B}"/>
          </ac:picMkLst>
        </pc:picChg>
      </pc:sldChg>
      <pc:sldChg chg="add del">
        <pc:chgData name="Reinikainen Pekka" userId="64f70c75-6524-4c86-b295-1732abe202d5" providerId="ADAL" clId="{A55AEFA0-5964-4DE7-9B37-2EF5545AF564}" dt="2024-02-13T09:58:01.150" v="173" actId="47"/>
        <pc:sldMkLst>
          <pc:docMk/>
          <pc:sldMk cId="733038334" sldId="1736"/>
        </pc:sldMkLst>
      </pc:sldChg>
      <pc:sldChg chg="addSp delSp modSp add mod">
        <pc:chgData name="Reinikainen Pekka" userId="64f70c75-6524-4c86-b295-1732abe202d5" providerId="ADAL" clId="{A55AEFA0-5964-4DE7-9B37-2EF5545AF564}" dt="2024-02-13T13:28:38.340" v="2047" actId="1076"/>
        <pc:sldMkLst>
          <pc:docMk/>
          <pc:sldMk cId="2429746140" sldId="1737"/>
        </pc:sldMkLst>
        <pc:spChg chg="mod">
          <ac:chgData name="Reinikainen Pekka" userId="64f70c75-6524-4c86-b295-1732abe202d5" providerId="ADAL" clId="{A55AEFA0-5964-4DE7-9B37-2EF5545AF564}" dt="2024-02-13T13:27:56.631" v="1969" actId="14100"/>
          <ac:spMkLst>
            <pc:docMk/>
            <pc:sldMk cId="2429746140" sldId="1737"/>
            <ac:spMk id="8" creationId="{80402BED-0B9B-E784-C1A5-CB890931C048}"/>
          </ac:spMkLst>
        </pc:spChg>
        <pc:spChg chg="mod">
          <ac:chgData name="Reinikainen Pekka" userId="64f70c75-6524-4c86-b295-1732abe202d5" providerId="ADAL" clId="{A55AEFA0-5964-4DE7-9B37-2EF5545AF564}" dt="2024-02-13T13:28:04.740" v="1977" actId="20577"/>
          <ac:spMkLst>
            <pc:docMk/>
            <pc:sldMk cId="2429746140" sldId="1737"/>
            <ac:spMk id="9" creationId="{C2807C9B-D062-C51D-D242-E14771905D24}"/>
          </ac:spMkLst>
        </pc:spChg>
        <pc:spChg chg="mod">
          <ac:chgData name="Reinikainen Pekka" userId="64f70c75-6524-4c86-b295-1732abe202d5" providerId="ADAL" clId="{A55AEFA0-5964-4DE7-9B37-2EF5545AF564}" dt="2024-02-13T13:28:01.139" v="1970" actId="1076"/>
          <ac:spMkLst>
            <pc:docMk/>
            <pc:sldMk cId="2429746140" sldId="1737"/>
            <ac:spMk id="10" creationId="{545ED5D8-188D-72D4-D86E-B7EEA697AFE7}"/>
          </ac:spMkLst>
        </pc:spChg>
        <pc:spChg chg="mod">
          <ac:chgData name="Reinikainen Pekka" userId="64f70c75-6524-4c86-b295-1732abe202d5" providerId="ADAL" clId="{A55AEFA0-5964-4DE7-9B37-2EF5545AF564}" dt="2024-02-13T13:28:38.340" v="2047" actId="1076"/>
          <ac:spMkLst>
            <pc:docMk/>
            <pc:sldMk cId="2429746140" sldId="1737"/>
            <ac:spMk id="11" creationId="{00D01509-2882-6CC2-B955-2ACD073D38C8}"/>
          </ac:spMkLst>
        </pc:spChg>
        <pc:spChg chg="mod">
          <ac:chgData name="Reinikainen Pekka" userId="64f70c75-6524-4c86-b295-1732abe202d5" providerId="ADAL" clId="{A55AEFA0-5964-4DE7-9B37-2EF5545AF564}" dt="2024-02-13T13:26:46.562" v="1928" actId="20577"/>
          <ac:spMkLst>
            <pc:docMk/>
            <pc:sldMk cId="2429746140" sldId="1737"/>
            <ac:spMk id="13" creationId="{C26A509C-CBA3-6DD4-B744-A2540D5B2FF9}"/>
          </ac:spMkLst>
        </pc:spChg>
        <pc:spChg chg="mod">
          <ac:chgData name="Reinikainen Pekka" userId="64f70c75-6524-4c86-b295-1732abe202d5" providerId="ADAL" clId="{A55AEFA0-5964-4DE7-9B37-2EF5545AF564}" dt="2024-02-13T13:26:05.290" v="1894"/>
          <ac:spMkLst>
            <pc:docMk/>
            <pc:sldMk cId="2429746140" sldId="1737"/>
            <ac:spMk id="14" creationId="{1215E09D-6EA9-0E39-E55F-A89CD5C7481B}"/>
          </ac:spMkLst>
        </pc:spChg>
        <pc:grpChg chg="add mod">
          <ac:chgData name="Reinikainen Pekka" userId="64f70c75-6524-4c86-b295-1732abe202d5" providerId="ADAL" clId="{A55AEFA0-5964-4DE7-9B37-2EF5545AF564}" dt="2024-02-13T13:26:05.290" v="1894"/>
          <ac:grpSpMkLst>
            <pc:docMk/>
            <pc:sldMk cId="2429746140" sldId="1737"/>
            <ac:grpSpMk id="2" creationId="{A525FE09-7E87-4A36-7919-9B5F4CD76F5E}"/>
          </ac:grpSpMkLst>
        </pc:grpChg>
        <pc:grpChg chg="del">
          <ac:chgData name="Reinikainen Pekka" userId="64f70c75-6524-4c86-b295-1732abe202d5" providerId="ADAL" clId="{A55AEFA0-5964-4DE7-9B37-2EF5545AF564}" dt="2024-02-13T13:26:04.549" v="1893" actId="478"/>
          <ac:grpSpMkLst>
            <pc:docMk/>
            <pc:sldMk cId="2429746140" sldId="1737"/>
            <ac:grpSpMk id="4" creationId="{D968330A-5590-AC17-B71B-F95513B75356}"/>
          </ac:grpSpMkLst>
        </pc:grpChg>
        <pc:picChg chg="mod">
          <ac:chgData name="Reinikainen Pekka" userId="64f70c75-6524-4c86-b295-1732abe202d5" providerId="ADAL" clId="{A55AEFA0-5964-4DE7-9B37-2EF5545AF564}" dt="2024-02-13T13:26:05.290" v="1894"/>
          <ac:picMkLst>
            <pc:docMk/>
            <pc:sldMk cId="2429746140" sldId="1737"/>
            <ac:picMk id="15" creationId="{D8DF5901-FD66-9E2D-40C0-566B7657F63A}"/>
          </ac:picMkLst>
        </pc:picChg>
      </pc:sldChg>
      <pc:sldChg chg="addSp delSp modSp add mod">
        <pc:chgData name="Reinikainen Pekka" userId="64f70c75-6524-4c86-b295-1732abe202d5" providerId="ADAL" clId="{A55AEFA0-5964-4DE7-9B37-2EF5545AF564}" dt="2024-02-13T13:31:46.837" v="2235" actId="20577"/>
        <pc:sldMkLst>
          <pc:docMk/>
          <pc:sldMk cId="1339134294" sldId="1738"/>
        </pc:sldMkLst>
        <pc:spChg chg="mod">
          <ac:chgData name="Reinikainen Pekka" userId="64f70c75-6524-4c86-b295-1732abe202d5" providerId="ADAL" clId="{A55AEFA0-5964-4DE7-9B37-2EF5545AF564}" dt="2024-02-13T13:26:11.275" v="1896"/>
          <ac:spMkLst>
            <pc:docMk/>
            <pc:sldMk cId="1339134294" sldId="1738"/>
            <ac:spMk id="7" creationId="{EE0DE8DD-B6D5-9349-C294-30023B5D490D}"/>
          </ac:spMkLst>
        </pc:spChg>
        <pc:spChg chg="mod">
          <ac:chgData name="Reinikainen Pekka" userId="64f70c75-6524-4c86-b295-1732abe202d5" providerId="ADAL" clId="{A55AEFA0-5964-4DE7-9B37-2EF5545AF564}" dt="2024-02-13T13:31:46.837" v="2235" actId="20577"/>
          <ac:spMkLst>
            <pc:docMk/>
            <pc:sldMk cId="1339134294" sldId="1738"/>
            <ac:spMk id="10" creationId="{2C340871-ED97-0E18-EE71-73777BEDC5FD}"/>
          </ac:spMkLst>
        </pc:spChg>
        <pc:spChg chg="mod">
          <ac:chgData name="Reinikainen Pekka" userId="64f70c75-6524-4c86-b295-1732abe202d5" providerId="ADAL" clId="{A55AEFA0-5964-4DE7-9B37-2EF5545AF564}" dt="2024-02-13T13:29:51.655" v="2108" actId="1076"/>
          <ac:spMkLst>
            <pc:docMk/>
            <pc:sldMk cId="1339134294" sldId="1738"/>
            <ac:spMk id="13" creationId="{A75513AC-F511-B738-E022-1F69E7B90879}"/>
          </ac:spMkLst>
        </pc:spChg>
        <pc:spChg chg="mod">
          <ac:chgData name="Reinikainen Pekka" userId="64f70c75-6524-4c86-b295-1732abe202d5" providerId="ADAL" clId="{A55AEFA0-5964-4DE7-9B37-2EF5545AF564}" dt="2024-02-13T13:30:17.641" v="2138" actId="1076"/>
          <ac:spMkLst>
            <pc:docMk/>
            <pc:sldMk cId="1339134294" sldId="1738"/>
            <ac:spMk id="16" creationId="{BB5C6E4A-36A2-4ACB-A2CF-BC5F5B1D0104}"/>
          </ac:spMkLst>
        </pc:spChg>
        <pc:spChg chg="mod">
          <ac:chgData name="Reinikainen Pekka" userId="64f70c75-6524-4c86-b295-1732abe202d5" providerId="ADAL" clId="{A55AEFA0-5964-4DE7-9B37-2EF5545AF564}" dt="2024-02-13T13:30:25.040" v="2160" actId="20577"/>
          <ac:spMkLst>
            <pc:docMk/>
            <pc:sldMk cId="1339134294" sldId="1738"/>
            <ac:spMk id="17" creationId="{E5F1E0AF-ABC9-A1E8-37BF-2375EB72E407}"/>
          </ac:spMkLst>
        </pc:spChg>
        <pc:spChg chg="mod">
          <ac:chgData name="Reinikainen Pekka" userId="64f70c75-6524-4c86-b295-1732abe202d5" providerId="ADAL" clId="{A55AEFA0-5964-4DE7-9B37-2EF5545AF564}" dt="2024-02-13T13:30:35.124" v="2170" actId="20577"/>
          <ac:spMkLst>
            <pc:docMk/>
            <pc:sldMk cId="1339134294" sldId="1738"/>
            <ac:spMk id="18" creationId="{7545BCA5-01FE-2E7C-6D22-277E76C8418F}"/>
          </ac:spMkLst>
        </pc:spChg>
        <pc:grpChg chg="add mod">
          <ac:chgData name="Reinikainen Pekka" userId="64f70c75-6524-4c86-b295-1732abe202d5" providerId="ADAL" clId="{A55AEFA0-5964-4DE7-9B37-2EF5545AF564}" dt="2024-02-13T13:26:11.275" v="1896"/>
          <ac:grpSpMkLst>
            <pc:docMk/>
            <pc:sldMk cId="1339134294" sldId="1738"/>
            <ac:grpSpMk id="2" creationId="{E241A65C-2412-BD2A-44FD-1924005EE481}"/>
          </ac:grpSpMkLst>
        </pc:grpChg>
        <pc:grpChg chg="del">
          <ac:chgData name="Reinikainen Pekka" userId="64f70c75-6524-4c86-b295-1732abe202d5" providerId="ADAL" clId="{A55AEFA0-5964-4DE7-9B37-2EF5545AF564}" dt="2024-02-13T13:26:10.593" v="1895" actId="478"/>
          <ac:grpSpMkLst>
            <pc:docMk/>
            <pc:sldMk cId="1339134294" sldId="1738"/>
            <ac:grpSpMk id="4" creationId="{DA646041-61EB-EA2A-DB73-F24728D4F353}"/>
          </ac:grpSpMkLst>
        </pc:grpChg>
        <pc:picChg chg="mod">
          <ac:chgData name="Reinikainen Pekka" userId="64f70c75-6524-4c86-b295-1732abe202d5" providerId="ADAL" clId="{A55AEFA0-5964-4DE7-9B37-2EF5545AF564}" dt="2024-02-13T13:26:11.275" v="1896"/>
          <ac:picMkLst>
            <pc:docMk/>
            <pc:sldMk cId="1339134294" sldId="1738"/>
            <ac:picMk id="11" creationId="{6597FFF8-D09E-B6E9-8C3C-4E83567430FE}"/>
          </ac:picMkLst>
        </pc:picChg>
      </pc:sldChg>
      <pc:sldChg chg="addSp delSp modSp add mod">
        <pc:chgData name="Reinikainen Pekka" userId="64f70c75-6524-4c86-b295-1732abe202d5" providerId="ADAL" clId="{A55AEFA0-5964-4DE7-9B37-2EF5545AF564}" dt="2024-02-13T13:35:51.672" v="2450" actId="1076"/>
        <pc:sldMkLst>
          <pc:docMk/>
          <pc:sldMk cId="2711237031" sldId="1739"/>
        </pc:sldMkLst>
        <pc:spChg chg="mod">
          <ac:chgData name="Reinikainen Pekka" userId="64f70c75-6524-4c86-b295-1732abe202d5" providerId="ADAL" clId="{A55AEFA0-5964-4DE7-9B37-2EF5545AF564}" dt="2024-02-13T13:33:50.636" v="2350" actId="20577"/>
          <ac:spMkLst>
            <pc:docMk/>
            <pc:sldMk cId="2711237031" sldId="1739"/>
            <ac:spMk id="2" creationId="{CB1E9E07-C78E-83F7-AD7A-C3B070BEF00C}"/>
          </ac:spMkLst>
        </pc:spChg>
        <pc:spChg chg="mod">
          <ac:chgData name="Reinikainen Pekka" userId="64f70c75-6524-4c86-b295-1732abe202d5" providerId="ADAL" clId="{A55AEFA0-5964-4DE7-9B37-2EF5545AF564}" dt="2024-02-13T13:34:25.399" v="2373" actId="14100"/>
          <ac:spMkLst>
            <pc:docMk/>
            <pc:sldMk cId="2711237031" sldId="1739"/>
            <ac:spMk id="4" creationId="{0D94520F-D9EB-67D4-1669-DBBCBDA6107F}"/>
          </ac:spMkLst>
        </pc:spChg>
        <pc:spChg chg="mod">
          <ac:chgData name="Reinikainen Pekka" userId="64f70c75-6524-4c86-b295-1732abe202d5" providerId="ADAL" clId="{A55AEFA0-5964-4DE7-9B37-2EF5545AF564}" dt="2024-02-13T13:34:33.763" v="2382" actId="14100"/>
          <ac:spMkLst>
            <pc:docMk/>
            <pc:sldMk cId="2711237031" sldId="1739"/>
            <ac:spMk id="5" creationId="{8EC0066F-DAC7-7F47-0A9A-5EB1CAE7EBA9}"/>
          </ac:spMkLst>
        </pc:spChg>
        <pc:spChg chg="mod">
          <ac:chgData name="Reinikainen Pekka" userId="64f70c75-6524-4c86-b295-1732abe202d5" providerId="ADAL" clId="{A55AEFA0-5964-4DE7-9B37-2EF5545AF564}" dt="2024-02-13T13:32:43.211" v="2293" actId="20577"/>
          <ac:spMkLst>
            <pc:docMk/>
            <pc:sldMk cId="2711237031" sldId="1739"/>
            <ac:spMk id="7" creationId="{AC1D3A43-1247-D3E9-CB0C-67507AA5E979}"/>
          </ac:spMkLst>
        </pc:spChg>
        <pc:spChg chg="mod">
          <ac:chgData name="Reinikainen Pekka" userId="64f70c75-6524-4c86-b295-1732abe202d5" providerId="ADAL" clId="{A55AEFA0-5964-4DE7-9B37-2EF5545AF564}" dt="2024-02-13T13:32:38.128" v="2289" actId="20577"/>
          <ac:spMkLst>
            <pc:docMk/>
            <pc:sldMk cId="2711237031" sldId="1739"/>
            <ac:spMk id="8" creationId="{3E542C57-16EC-AAAB-4DB9-7D37DC2B8F27}"/>
          </ac:spMkLst>
        </pc:spChg>
        <pc:spChg chg="mod">
          <ac:chgData name="Reinikainen Pekka" userId="64f70c75-6524-4c86-b295-1732abe202d5" providerId="ADAL" clId="{A55AEFA0-5964-4DE7-9B37-2EF5545AF564}" dt="2024-02-13T13:34:40.068" v="2387" actId="20577"/>
          <ac:spMkLst>
            <pc:docMk/>
            <pc:sldMk cId="2711237031" sldId="1739"/>
            <ac:spMk id="13" creationId="{9F33F162-758B-394C-CEE4-8226B1D5A441}"/>
          </ac:spMkLst>
        </pc:spChg>
        <pc:spChg chg="mod">
          <ac:chgData name="Reinikainen Pekka" userId="64f70c75-6524-4c86-b295-1732abe202d5" providerId="ADAL" clId="{A55AEFA0-5964-4DE7-9B37-2EF5545AF564}" dt="2024-02-13T13:34:43.737" v="2392" actId="20577"/>
          <ac:spMkLst>
            <pc:docMk/>
            <pc:sldMk cId="2711237031" sldId="1739"/>
            <ac:spMk id="15" creationId="{F349F620-B87B-7446-B4EA-939D344B70F5}"/>
          </ac:spMkLst>
        </pc:spChg>
        <pc:spChg chg="mod">
          <ac:chgData name="Reinikainen Pekka" userId="64f70c75-6524-4c86-b295-1732abe202d5" providerId="ADAL" clId="{A55AEFA0-5964-4DE7-9B37-2EF5545AF564}" dt="2024-02-13T13:34:06.267" v="2364" actId="20577"/>
          <ac:spMkLst>
            <pc:docMk/>
            <pc:sldMk cId="2711237031" sldId="1739"/>
            <ac:spMk id="16" creationId="{852C6D88-B46C-A832-D5EC-4FA4F15B60A8}"/>
          </ac:spMkLst>
        </pc:spChg>
        <pc:spChg chg="mod">
          <ac:chgData name="Reinikainen Pekka" userId="64f70c75-6524-4c86-b295-1732abe202d5" providerId="ADAL" clId="{A55AEFA0-5964-4DE7-9B37-2EF5545AF564}" dt="2024-02-13T13:34:57.603" v="2398" actId="1076"/>
          <ac:spMkLst>
            <pc:docMk/>
            <pc:sldMk cId="2711237031" sldId="1739"/>
            <ac:spMk id="18" creationId="{3FAE2E16-4C64-2BD8-38AA-EABD4A50D90A}"/>
          </ac:spMkLst>
        </pc:spChg>
        <pc:spChg chg="mod">
          <ac:chgData name="Reinikainen Pekka" userId="64f70c75-6524-4c86-b295-1732abe202d5" providerId="ADAL" clId="{A55AEFA0-5964-4DE7-9B37-2EF5545AF564}" dt="2024-02-13T13:35:00.235" v="2402" actId="20577"/>
          <ac:spMkLst>
            <pc:docMk/>
            <pc:sldMk cId="2711237031" sldId="1739"/>
            <ac:spMk id="19" creationId="{041E3F09-EF8C-6D26-25B8-32466DE02DCE}"/>
          </ac:spMkLst>
        </pc:spChg>
        <pc:spChg chg="mod">
          <ac:chgData name="Reinikainen Pekka" userId="64f70c75-6524-4c86-b295-1732abe202d5" providerId="ADAL" clId="{A55AEFA0-5964-4DE7-9B37-2EF5545AF564}" dt="2024-02-13T13:35:09.047" v="2407" actId="1076"/>
          <ac:spMkLst>
            <pc:docMk/>
            <pc:sldMk cId="2711237031" sldId="1739"/>
            <ac:spMk id="20" creationId="{BD0E6319-8CBF-06F4-9F7F-0FCB107F72AF}"/>
          </ac:spMkLst>
        </pc:spChg>
        <pc:spChg chg="mod">
          <ac:chgData name="Reinikainen Pekka" userId="64f70c75-6524-4c86-b295-1732abe202d5" providerId="ADAL" clId="{A55AEFA0-5964-4DE7-9B37-2EF5545AF564}" dt="2024-02-13T13:35:12.504" v="2413" actId="20577"/>
          <ac:spMkLst>
            <pc:docMk/>
            <pc:sldMk cId="2711237031" sldId="1739"/>
            <ac:spMk id="21" creationId="{0F0A1F9B-119A-F7BF-58BB-B4848D3BBECB}"/>
          </ac:spMkLst>
        </pc:spChg>
        <pc:spChg chg="mod">
          <ac:chgData name="Reinikainen Pekka" userId="64f70c75-6524-4c86-b295-1732abe202d5" providerId="ADAL" clId="{A55AEFA0-5964-4DE7-9B37-2EF5545AF564}" dt="2024-02-13T13:35:23.186" v="2423" actId="14100"/>
          <ac:spMkLst>
            <pc:docMk/>
            <pc:sldMk cId="2711237031" sldId="1739"/>
            <ac:spMk id="22" creationId="{38172747-ACAA-5F5D-9F85-42868353B1B3}"/>
          </ac:spMkLst>
        </pc:spChg>
        <pc:spChg chg="mod">
          <ac:chgData name="Reinikainen Pekka" userId="64f70c75-6524-4c86-b295-1732abe202d5" providerId="ADAL" clId="{A55AEFA0-5964-4DE7-9B37-2EF5545AF564}" dt="2024-02-13T13:35:29.852" v="2431" actId="14100"/>
          <ac:spMkLst>
            <pc:docMk/>
            <pc:sldMk cId="2711237031" sldId="1739"/>
            <ac:spMk id="23" creationId="{CBF1A4BC-25F5-1E2C-356A-F90930EF86B8}"/>
          </ac:spMkLst>
        </pc:spChg>
        <pc:spChg chg="mod">
          <ac:chgData name="Reinikainen Pekka" userId="64f70c75-6524-4c86-b295-1732abe202d5" providerId="ADAL" clId="{A55AEFA0-5964-4DE7-9B37-2EF5545AF564}" dt="2024-02-13T13:35:37.803" v="2440" actId="14100"/>
          <ac:spMkLst>
            <pc:docMk/>
            <pc:sldMk cId="2711237031" sldId="1739"/>
            <ac:spMk id="24" creationId="{E8741433-29EE-37FA-C9C0-FE69E7A305C7}"/>
          </ac:spMkLst>
        </pc:spChg>
        <pc:spChg chg="mod">
          <ac:chgData name="Reinikainen Pekka" userId="64f70c75-6524-4c86-b295-1732abe202d5" providerId="ADAL" clId="{A55AEFA0-5964-4DE7-9B37-2EF5545AF564}" dt="2024-02-13T13:35:51.672" v="2450" actId="1076"/>
          <ac:spMkLst>
            <pc:docMk/>
            <pc:sldMk cId="2711237031" sldId="1739"/>
            <ac:spMk id="25" creationId="{0351DC78-057B-5F59-C570-6D0B877FDEA4}"/>
          </ac:spMkLst>
        </pc:spChg>
        <pc:spChg chg="mod">
          <ac:chgData name="Reinikainen Pekka" userId="64f70c75-6524-4c86-b295-1732abe202d5" providerId="ADAL" clId="{A55AEFA0-5964-4DE7-9B37-2EF5545AF564}" dt="2024-02-13T13:32:12.504" v="2255" actId="20577"/>
          <ac:spMkLst>
            <pc:docMk/>
            <pc:sldMk cId="2711237031" sldId="1739"/>
            <ac:spMk id="26" creationId="{FF4DA529-166A-0E58-9556-8A355518DFA3}"/>
          </ac:spMkLst>
        </pc:spChg>
        <pc:spChg chg="mod">
          <ac:chgData name="Reinikainen Pekka" userId="64f70c75-6524-4c86-b295-1732abe202d5" providerId="ADAL" clId="{A55AEFA0-5964-4DE7-9B37-2EF5545AF564}" dt="2024-02-13T13:26:15.975" v="1898"/>
          <ac:spMkLst>
            <pc:docMk/>
            <pc:sldMk cId="2711237031" sldId="1739"/>
            <ac:spMk id="28" creationId="{2A37EFF7-A556-55EE-EE3E-97F6E7C71B00}"/>
          </ac:spMkLst>
        </pc:spChg>
        <pc:grpChg chg="del">
          <ac:chgData name="Reinikainen Pekka" userId="64f70c75-6524-4c86-b295-1732abe202d5" providerId="ADAL" clId="{A55AEFA0-5964-4DE7-9B37-2EF5545AF564}" dt="2024-02-13T13:26:15.311" v="1897" actId="478"/>
          <ac:grpSpMkLst>
            <pc:docMk/>
            <pc:sldMk cId="2711237031" sldId="1739"/>
            <ac:grpSpMk id="10" creationId="{C3E59661-1B82-3A29-3795-E698F4D308E0}"/>
          </ac:grpSpMkLst>
        </pc:grpChg>
        <pc:grpChg chg="add mod">
          <ac:chgData name="Reinikainen Pekka" userId="64f70c75-6524-4c86-b295-1732abe202d5" providerId="ADAL" clId="{A55AEFA0-5964-4DE7-9B37-2EF5545AF564}" dt="2024-02-13T13:26:15.975" v="1898"/>
          <ac:grpSpMkLst>
            <pc:docMk/>
            <pc:sldMk cId="2711237031" sldId="1739"/>
            <ac:grpSpMk id="27" creationId="{64FADF27-067A-B84F-C49C-14A58F35691F}"/>
          </ac:grpSpMkLst>
        </pc:grpChg>
        <pc:picChg chg="mod">
          <ac:chgData name="Reinikainen Pekka" userId="64f70c75-6524-4c86-b295-1732abe202d5" providerId="ADAL" clId="{A55AEFA0-5964-4DE7-9B37-2EF5545AF564}" dt="2024-02-13T13:34:15.804" v="2365" actId="1076"/>
          <ac:picMkLst>
            <pc:docMk/>
            <pc:sldMk cId="2711237031" sldId="1739"/>
            <ac:picMk id="14" creationId="{704C90FF-33D5-F549-6004-A8DBDAEB4C41}"/>
          </ac:picMkLst>
        </pc:picChg>
        <pc:picChg chg="mod">
          <ac:chgData name="Reinikainen Pekka" userId="64f70c75-6524-4c86-b295-1732abe202d5" providerId="ADAL" clId="{A55AEFA0-5964-4DE7-9B37-2EF5545AF564}" dt="2024-02-13T13:26:15.975" v="1898"/>
          <ac:picMkLst>
            <pc:docMk/>
            <pc:sldMk cId="2711237031" sldId="1739"/>
            <ac:picMk id="29" creationId="{BB57AC8A-43AE-03D7-F6F0-64CE97F6BC5F}"/>
          </ac:picMkLst>
        </pc:picChg>
        <pc:picChg chg="mod">
          <ac:chgData name="Reinikainen Pekka" userId="64f70c75-6524-4c86-b295-1732abe202d5" providerId="ADAL" clId="{A55AEFA0-5964-4DE7-9B37-2EF5545AF564}" dt="2024-02-13T13:34:52.524" v="2397" actId="1076"/>
          <ac:picMkLst>
            <pc:docMk/>
            <pc:sldMk cId="2711237031" sldId="1739"/>
            <ac:picMk id="1026" creationId="{C3C78C11-C44D-E82C-D0E9-DF75F9255A62}"/>
          </ac:picMkLst>
        </pc:picChg>
      </pc:sldChg>
      <pc:sldChg chg="addSp delSp modSp add del mod">
        <pc:chgData name="Reinikainen Pekka" userId="64f70c75-6524-4c86-b295-1732abe202d5" providerId="ADAL" clId="{A55AEFA0-5964-4DE7-9B37-2EF5545AF564}" dt="2024-02-13T14:43:19.314" v="3957" actId="47"/>
        <pc:sldMkLst>
          <pc:docMk/>
          <pc:sldMk cId="2361140965" sldId="1740"/>
        </pc:sldMkLst>
        <pc:spChg chg="mod">
          <ac:chgData name="Reinikainen Pekka" userId="64f70c75-6524-4c86-b295-1732abe202d5" providerId="ADAL" clId="{A55AEFA0-5964-4DE7-9B37-2EF5545AF564}" dt="2024-02-13T10:11:10.502" v="468" actId="20577"/>
          <ac:spMkLst>
            <pc:docMk/>
            <pc:sldMk cId="2361140965" sldId="1740"/>
            <ac:spMk id="4" creationId="{A560D029-D9C8-49CB-8F18-9EBDD3FF0160}"/>
          </ac:spMkLst>
        </pc:spChg>
        <pc:spChg chg="mod">
          <ac:chgData name="Reinikainen Pekka" userId="64f70c75-6524-4c86-b295-1732abe202d5" providerId="ADAL" clId="{A55AEFA0-5964-4DE7-9B37-2EF5545AF564}" dt="2024-02-13T10:11:03.868" v="461" actId="20577"/>
          <ac:spMkLst>
            <pc:docMk/>
            <pc:sldMk cId="2361140965" sldId="1740"/>
            <ac:spMk id="6" creationId="{CA9D7D09-51A7-4B6F-B80D-B13D6AF001BC}"/>
          </ac:spMkLst>
        </pc:spChg>
        <pc:spChg chg="mod">
          <ac:chgData name="Reinikainen Pekka" userId="64f70c75-6524-4c86-b295-1732abe202d5" providerId="ADAL" clId="{A55AEFA0-5964-4DE7-9B37-2EF5545AF564}" dt="2024-02-13T10:09:52.524" v="395" actId="1076"/>
          <ac:spMkLst>
            <pc:docMk/>
            <pc:sldMk cId="2361140965" sldId="1740"/>
            <ac:spMk id="7" creationId="{D1731151-774C-436D-8BEC-4EF77AA30372}"/>
          </ac:spMkLst>
        </pc:spChg>
        <pc:spChg chg="mod">
          <ac:chgData name="Reinikainen Pekka" userId="64f70c75-6524-4c86-b295-1732abe202d5" providerId="ADAL" clId="{A55AEFA0-5964-4DE7-9B37-2EF5545AF564}" dt="2024-02-13T11:05:42.079" v="525"/>
          <ac:spMkLst>
            <pc:docMk/>
            <pc:sldMk cId="2361140965" sldId="1740"/>
            <ac:spMk id="9" creationId="{76F96BF4-EC5A-0E07-2741-EDA7B6E9F544}"/>
          </ac:spMkLst>
        </pc:spChg>
        <pc:spChg chg="mod">
          <ac:chgData name="Reinikainen Pekka" userId="64f70c75-6524-4c86-b295-1732abe202d5" providerId="ADAL" clId="{A55AEFA0-5964-4DE7-9B37-2EF5545AF564}" dt="2024-02-13T10:10:42.641" v="434" actId="1076"/>
          <ac:spMkLst>
            <pc:docMk/>
            <pc:sldMk cId="2361140965" sldId="1740"/>
            <ac:spMk id="10" creationId="{E1E9BFCD-87BD-4390-B6E1-E94D3DF6D1A2}"/>
          </ac:spMkLst>
        </pc:spChg>
        <pc:spChg chg="mod">
          <ac:chgData name="Reinikainen Pekka" userId="64f70c75-6524-4c86-b295-1732abe202d5" providerId="ADAL" clId="{A55AEFA0-5964-4DE7-9B37-2EF5545AF564}" dt="2024-02-13T11:07:12.305" v="603" actId="20577"/>
          <ac:spMkLst>
            <pc:docMk/>
            <pc:sldMk cId="2361140965" sldId="1740"/>
            <ac:spMk id="11" creationId="{0EB2A5AC-B511-4E20-AA66-DD62BF1014BF}"/>
          </ac:spMkLst>
        </pc:spChg>
        <pc:spChg chg="mod">
          <ac:chgData name="Reinikainen Pekka" userId="64f70c75-6524-4c86-b295-1732abe202d5" providerId="ADAL" clId="{A55AEFA0-5964-4DE7-9B37-2EF5545AF564}" dt="2024-02-13T11:07:52.495" v="607"/>
          <ac:spMkLst>
            <pc:docMk/>
            <pc:sldMk cId="2361140965" sldId="1740"/>
            <ac:spMk id="16" creationId="{FE8C1699-74D3-2633-5E44-C2B30FF80BD0}"/>
          </ac:spMkLst>
        </pc:spChg>
        <pc:grpChg chg="add mod">
          <ac:chgData name="Reinikainen Pekka" userId="64f70c75-6524-4c86-b295-1732abe202d5" providerId="ADAL" clId="{A55AEFA0-5964-4DE7-9B37-2EF5545AF564}" dt="2024-02-13T11:07:52.495" v="607"/>
          <ac:grpSpMkLst>
            <pc:docMk/>
            <pc:sldMk cId="2361140965" sldId="1740"/>
            <ac:grpSpMk id="3" creationId="{B34AB162-274F-4BD8-7325-15D5298ADB59}"/>
          </ac:grpSpMkLst>
        </pc:grpChg>
        <pc:grpChg chg="del">
          <ac:chgData name="Reinikainen Pekka" userId="64f70c75-6524-4c86-b295-1732abe202d5" providerId="ADAL" clId="{A55AEFA0-5964-4DE7-9B37-2EF5545AF564}" dt="2024-02-13T11:07:21.623" v="604" actId="478"/>
          <ac:grpSpMkLst>
            <pc:docMk/>
            <pc:sldMk cId="2361140965" sldId="1740"/>
            <ac:grpSpMk id="12" creationId="{58273A89-47E4-46FE-BC5B-3E52DBAB5520}"/>
          </ac:grpSpMkLst>
        </pc:grpChg>
        <pc:picChg chg="mod">
          <ac:chgData name="Reinikainen Pekka" userId="64f70c75-6524-4c86-b295-1732abe202d5" providerId="ADAL" clId="{A55AEFA0-5964-4DE7-9B37-2EF5545AF564}" dt="2024-02-13T11:07:52.495" v="607"/>
          <ac:picMkLst>
            <pc:docMk/>
            <pc:sldMk cId="2361140965" sldId="1740"/>
            <ac:picMk id="17" creationId="{7291C43D-B39D-8A79-B796-610AACC48C7E}"/>
          </ac:picMkLst>
        </pc:picChg>
      </pc:sldChg>
      <pc:sldChg chg="add del">
        <pc:chgData name="Reinikainen Pekka" userId="64f70c75-6524-4c86-b295-1732abe202d5" providerId="ADAL" clId="{A55AEFA0-5964-4DE7-9B37-2EF5545AF564}" dt="2024-02-13T09:57:42.783" v="170" actId="47"/>
        <pc:sldMkLst>
          <pc:docMk/>
          <pc:sldMk cId="2962304764" sldId="1753"/>
        </pc:sldMkLst>
      </pc:sldChg>
      <pc:sldChg chg="addSp modSp add del mod modAnim">
        <pc:chgData name="Reinikainen Pekka" userId="64f70c75-6524-4c86-b295-1732abe202d5" providerId="ADAL" clId="{A55AEFA0-5964-4DE7-9B37-2EF5545AF564}" dt="2024-02-15T09:22:12.430" v="4259" actId="47"/>
        <pc:sldMkLst>
          <pc:docMk/>
          <pc:sldMk cId="3189868960" sldId="1754"/>
        </pc:sldMkLst>
        <pc:spChg chg="mod">
          <ac:chgData name="Reinikainen Pekka" userId="64f70c75-6524-4c86-b295-1732abe202d5" providerId="ADAL" clId="{A55AEFA0-5964-4DE7-9B37-2EF5545AF564}" dt="2024-02-13T11:07:41.367" v="605"/>
          <ac:spMkLst>
            <pc:docMk/>
            <pc:sldMk cId="3189868960" sldId="1754"/>
            <ac:spMk id="4" creationId="{E42C1323-38A7-8E63-7117-D279DE2F2453}"/>
          </ac:spMkLst>
        </pc:spChg>
        <pc:spChg chg="mod">
          <ac:chgData name="Reinikainen Pekka" userId="64f70c75-6524-4c86-b295-1732abe202d5" providerId="ADAL" clId="{A55AEFA0-5964-4DE7-9B37-2EF5545AF564}" dt="2024-02-13T14:35:18.794" v="3886" actId="207"/>
          <ac:spMkLst>
            <pc:docMk/>
            <pc:sldMk cId="3189868960" sldId="1754"/>
            <ac:spMk id="6" creationId="{4AE433F8-E824-BDF2-727C-F705CEA201A5}"/>
          </ac:spMkLst>
        </pc:spChg>
        <pc:spChg chg="mod">
          <ac:chgData name="Reinikainen Pekka" userId="64f70c75-6524-4c86-b295-1732abe202d5" providerId="ADAL" clId="{A55AEFA0-5964-4DE7-9B37-2EF5545AF564}" dt="2024-02-13T14:35:15.807" v="3885" actId="207"/>
          <ac:spMkLst>
            <pc:docMk/>
            <pc:sldMk cId="3189868960" sldId="1754"/>
            <ac:spMk id="7" creationId="{4001E972-6AA9-E7DB-7420-734E8187C2B4}"/>
          </ac:spMkLst>
        </pc:spChg>
        <pc:spChg chg="mod">
          <ac:chgData name="Reinikainen Pekka" userId="64f70c75-6524-4c86-b295-1732abe202d5" providerId="ADAL" clId="{A55AEFA0-5964-4DE7-9B37-2EF5545AF564}" dt="2024-02-13T14:35:12.561" v="3884" actId="207"/>
          <ac:spMkLst>
            <pc:docMk/>
            <pc:sldMk cId="3189868960" sldId="1754"/>
            <ac:spMk id="8" creationId="{DE7203E5-F2E3-DCEA-3EF5-57F040ACD058}"/>
          </ac:spMkLst>
        </pc:spChg>
        <pc:spChg chg="mod">
          <ac:chgData name="Reinikainen Pekka" userId="64f70c75-6524-4c86-b295-1732abe202d5" providerId="ADAL" clId="{A55AEFA0-5964-4DE7-9B37-2EF5545AF564}" dt="2024-02-13T14:31:39.541" v="3879" actId="1076"/>
          <ac:spMkLst>
            <pc:docMk/>
            <pc:sldMk cId="3189868960" sldId="1754"/>
            <ac:spMk id="9" creationId="{A1CC7E86-2F18-5B43-71B4-0A17B49C7DA4}"/>
          </ac:spMkLst>
        </pc:spChg>
        <pc:spChg chg="mod">
          <ac:chgData name="Reinikainen Pekka" userId="64f70c75-6524-4c86-b295-1732abe202d5" providerId="ADAL" clId="{A55AEFA0-5964-4DE7-9B37-2EF5545AF564}" dt="2024-02-13T11:08:07.632" v="627" actId="20577"/>
          <ac:spMkLst>
            <pc:docMk/>
            <pc:sldMk cId="3189868960" sldId="1754"/>
            <ac:spMk id="13" creationId="{CB889FAC-7E01-8C25-960D-4836B35789AD}"/>
          </ac:spMkLst>
        </pc:spChg>
        <pc:spChg chg="add mod">
          <ac:chgData name="Reinikainen Pekka" userId="64f70c75-6524-4c86-b295-1732abe202d5" providerId="ADAL" clId="{A55AEFA0-5964-4DE7-9B37-2EF5545AF564}" dt="2024-02-13T14:31:49.732" v="3882" actId="403"/>
          <ac:spMkLst>
            <pc:docMk/>
            <pc:sldMk cId="3189868960" sldId="1754"/>
            <ac:spMk id="14" creationId="{18EAAEFA-6C42-77A4-60DC-CEC55F93E787}"/>
          </ac:spMkLst>
        </pc:spChg>
        <pc:grpChg chg="add mod">
          <ac:chgData name="Reinikainen Pekka" userId="64f70c75-6524-4c86-b295-1732abe202d5" providerId="ADAL" clId="{A55AEFA0-5964-4DE7-9B37-2EF5545AF564}" dt="2024-02-13T11:07:48.523" v="606" actId="1076"/>
          <ac:grpSpMkLst>
            <pc:docMk/>
            <pc:sldMk cId="3189868960" sldId="1754"/>
            <ac:grpSpMk id="3" creationId="{FA326239-21B3-3187-63C7-E46E4E7934B8}"/>
          </ac:grpSpMkLst>
        </pc:grpChg>
        <pc:picChg chg="mod">
          <ac:chgData name="Reinikainen Pekka" userId="64f70c75-6524-4c86-b295-1732abe202d5" providerId="ADAL" clId="{A55AEFA0-5964-4DE7-9B37-2EF5545AF564}" dt="2024-02-13T14:31:32.667" v="3878" actId="1076"/>
          <ac:picMkLst>
            <pc:docMk/>
            <pc:sldMk cId="3189868960" sldId="1754"/>
            <ac:picMk id="2" creationId="{5D794BCD-C197-6BBE-CBA3-1B0D1ECB6BC1}"/>
          </ac:picMkLst>
        </pc:picChg>
        <pc:picChg chg="mod">
          <ac:chgData name="Reinikainen Pekka" userId="64f70c75-6524-4c86-b295-1732abe202d5" providerId="ADAL" clId="{A55AEFA0-5964-4DE7-9B37-2EF5545AF564}" dt="2024-02-13T11:07:41.367" v="605"/>
          <ac:picMkLst>
            <pc:docMk/>
            <pc:sldMk cId="3189868960" sldId="1754"/>
            <ac:picMk id="5" creationId="{7F359F84-237B-D097-86E0-72E7E941216B}"/>
          </ac:picMkLst>
        </pc:picChg>
      </pc:sldChg>
      <pc:sldChg chg="addSp delSp modSp add mod">
        <pc:chgData name="Reinikainen Pekka" userId="64f70c75-6524-4c86-b295-1732abe202d5" providerId="ADAL" clId="{A55AEFA0-5964-4DE7-9B37-2EF5545AF564}" dt="2024-02-13T11:32:43.717" v="1349"/>
        <pc:sldMkLst>
          <pc:docMk/>
          <pc:sldMk cId="213436288" sldId="1757"/>
        </pc:sldMkLst>
        <pc:spChg chg="mod">
          <ac:chgData name="Reinikainen Pekka" userId="64f70c75-6524-4c86-b295-1732abe202d5" providerId="ADAL" clId="{A55AEFA0-5964-4DE7-9B37-2EF5545AF564}" dt="2024-02-13T11:32:43.717" v="1349"/>
          <ac:spMkLst>
            <pc:docMk/>
            <pc:sldMk cId="213436288" sldId="1757"/>
            <ac:spMk id="4" creationId="{0A5C7D7B-6786-DF9C-359D-D2B372CFF92E}"/>
          </ac:spMkLst>
        </pc:spChg>
        <pc:spChg chg="mod">
          <ac:chgData name="Reinikainen Pekka" userId="64f70c75-6524-4c86-b295-1732abe202d5" providerId="ADAL" clId="{A55AEFA0-5964-4DE7-9B37-2EF5545AF564}" dt="2024-02-13T11:30:49.412" v="1256" actId="14100"/>
          <ac:spMkLst>
            <pc:docMk/>
            <pc:sldMk cId="213436288" sldId="1757"/>
            <ac:spMk id="6" creationId="{61A9FEEE-28E8-337D-B9AE-492EE4FE2E23}"/>
          </ac:spMkLst>
        </pc:spChg>
        <pc:spChg chg="mod">
          <ac:chgData name="Reinikainen Pekka" userId="64f70c75-6524-4c86-b295-1732abe202d5" providerId="ADAL" clId="{A55AEFA0-5964-4DE7-9B37-2EF5545AF564}" dt="2024-02-13T11:31:11.683" v="1288" actId="20577"/>
          <ac:spMkLst>
            <pc:docMk/>
            <pc:sldMk cId="213436288" sldId="1757"/>
            <ac:spMk id="7" creationId="{1838557A-8847-381E-C2F6-2504E3BB5081}"/>
          </ac:spMkLst>
        </pc:spChg>
        <pc:spChg chg="mod">
          <ac:chgData name="Reinikainen Pekka" userId="64f70c75-6524-4c86-b295-1732abe202d5" providerId="ADAL" clId="{A55AEFA0-5964-4DE7-9B37-2EF5545AF564}" dt="2024-02-13T11:32:24.799" v="1347" actId="1076"/>
          <ac:spMkLst>
            <pc:docMk/>
            <pc:sldMk cId="213436288" sldId="1757"/>
            <ac:spMk id="10" creationId="{09F66C39-A94B-F842-E86F-F318844829D9}"/>
          </ac:spMkLst>
        </pc:spChg>
        <pc:spChg chg="mod">
          <ac:chgData name="Reinikainen Pekka" userId="64f70c75-6524-4c86-b295-1732abe202d5" providerId="ADAL" clId="{A55AEFA0-5964-4DE7-9B37-2EF5545AF564}" dt="2024-02-13T11:30:23.816" v="1222" actId="20577"/>
          <ac:spMkLst>
            <pc:docMk/>
            <pc:sldMk cId="213436288" sldId="1757"/>
            <ac:spMk id="12" creationId="{DB1F8C7C-76A6-65B5-1FF5-FD4A161528AF}"/>
          </ac:spMkLst>
        </pc:spChg>
        <pc:grpChg chg="add mod">
          <ac:chgData name="Reinikainen Pekka" userId="64f70c75-6524-4c86-b295-1732abe202d5" providerId="ADAL" clId="{A55AEFA0-5964-4DE7-9B37-2EF5545AF564}" dt="2024-02-13T11:32:43.717" v="1349"/>
          <ac:grpSpMkLst>
            <pc:docMk/>
            <pc:sldMk cId="213436288" sldId="1757"/>
            <ac:grpSpMk id="2" creationId="{8FD51830-CF01-097E-E07E-ED441A86D1C2}"/>
          </ac:grpSpMkLst>
        </pc:grpChg>
        <pc:grpChg chg="del">
          <ac:chgData name="Reinikainen Pekka" userId="64f70c75-6524-4c86-b295-1732abe202d5" providerId="ADAL" clId="{A55AEFA0-5964-4DE7-9B37-2EF5545AF564}" dt="2024-02-13T11:32:43.014" v="1348" actId="478"/>
          <ac:grpSpMkLst>
            <pc:docMk/>
            <pc:sldMk cId="213436288" sldId="1757"/>
            <ac:grpSpMk id="14" creationId="{F8B3276C-3EE1-6E6F-5CF8-EEA22031F739}"/>
          </ac:grpSpMkLst>
        </pc:grpChg>
        <pc:picChg chg="mod">
          <ac:chgData name="Reinikainen Pekka" userId="64f70c75-6524-4c86-b295-1732abe202d5" providerId="ADAL" clId="{A55AEFA0-5964-4DE7-9B37-2EF5545AF564}" dt="2024-02-13T11:32:14.387" v="1345" actId="1076"/>
          <ac:picMkLst>
            <pc:docMk/>
            <pc:sldMk cId="213436288" sldId="1757"/>
            <ac:picMk id="3" creationId="{79F89B09-0121-3161-519E-399A8921BF12}"/>
          </ac:picMkLst>
        </pc:picChg>
        <pc:picChg chg="mod">
          <ac:chgData name="Reinikainen Pekka" userId="64f70c75-6524-4c86-b295-1732abe202d5" providerId="ADAL" clId="{A55AEFA0-5964-4DE7-9B37-2EF5545AF564}" dt="2024-02-13T11:32:43.717" v="1349"/>
          <ac:picMkLst>
            <pc:docMk/>
            <pc:sldMk cId="213436288" sldId="1757"/>
            <ac:picMk id="5" creationId="{D78D2E7D-F84B-7F03-112E-9DA774C6BE34}"/>
          </ac:picMkLst>
        </pc:picChg>
      </pc:sldChg>
      <pc:sldChg chg="addSp delSp modSp add mod">
        <pc:chgData name="Reinikainen Pekka" userId="64f70c75-6524-4c86-b295-1732abe202d5" providerId="ADAL" clId="{A55AEFA0-5964-4DE7-9B37-2EF5545AF564}" dt="2024-02-16T07:02:25.762" v="7629" actId="20577"/>
        <pc:sldMkLst>
          <pc:docMk/>
          <pc:sldMk cId="3715872909" sldId="1758"/>
        </pc:sldMkLst>
        <pc:spChg chg="mod">
          <ac:chgData name="Reinikainen Pekka" userId="64f70c75-6524-4c86-b295-1732abe202d5" providerId="ADAL" clId="{A55AEFA0-5964-4DE7-9B37-2EF5545AF564}" dt="2024-02-13T13:23:57.304" v="1748"/>
          <ac:spMkLst>
            <pc:docMk/>
            <pc:sldMk cId="3715872909" sldId="1758"/>
            <ac:spMk id="7" creationId="{543F63B9-4BDB-8B2F-A258-AD85DACA9FA4}"/>
          </ac:spMkLst>
        </pc:spChg>
        <pc:spChg chg="mod">
          <ac:chgData name="Reinikainen Pekka" userId="64f70c75-6524-4c86-b295-1732abe202d5" providerId="ADAL" clId="{A55AEFA0-5964-4DE7-9B37-2EF5545AF564}" dt="2024-02-13T13:24:36.943" v="1808" actId="1035"/>
          <ac:spMkLst>
            <pc:docMk/>
            <pc:sldMk cId="3715872909" sldId="1758"/>
            <ac:spMk id="8" creationId="{73EA160E-2E93-8091-34AB-EBC750AF573C}"/>
          </ac:spMkLst>
        </pc:spChg>
        <pc:spChg chg="mod">
          <ac:chgData name="Reinikainen Pekka" userId="64f70c75-6524-4c86-b295-1732abe202d5" providerId="ADAL" clId="{A55AEFA0-5964-4DE7-9B37-2EF5545AF564}" dt="2024-02-13T13:25:03.434" v="1826" actId="20577"/>
          <ac:spMkLst>
            <pc:docMk/>
            <pc:sldMk cId="3715872909" sldId="1758"/>
            <ac:spMk id="9" creationId="{F72297BD-6010-BF4D-B839-A3AD2E6E2953}"/>
          </ac:spMkLst>
        </pc:spChg>
        <pc:spChg chg="mod">
          <ac:chgData name="Reinikainen Pekka" userId="64f70c75-6524-4c86-b295-1732abe202d5" providerId="ADAL" clId="{A55AEFA0-5964-4DE7-9B37-2EF5545AF564}" dt="2024-02-13T13:25:43.686" v="1892" actId="20577"/>
          <ac:spMkLst>
            <pc:docMk/>
            <pc:sldMk cId="3715872909" sldId="1758"/>
            <ac:spMk id="10" creationId="{DAC9AC1D-AA69-2FEB-69D2-29630190EC12}"/>
          </ac:spMkLst>
        </pc:spChg>
        <pc:spChg chg="mod">
          <ac:chgData name="Reinikainen Pekka" userId="64f70c75-6524-4c86-b295-1732abe202d5" providerId="ADAL" clId="{A55AEFA0-5964-4DE7-9B37-2EF5545AF564}" dt="2024-02-16T07:02:25.762" v="7629" actId="20577"/>
          <ac:spMkLst>
            <pc:docMk/>
            <pc:sldMk cId="3715872909" sldId="1758"/>
            <ac:spMk id="16" creationId="{816B3AE0-BB26-7F74-270D-8E334AC16AE9}"/>
          </ac:spMkLst>
        </pc:spChg>
        <pc:grpChg chg="add mod">
          <ac:chgData name="Reinikainen Pekka" userId="64f70c75-6524-4c86-b295-1732abe202d5" providerId="ADAL" clId="{A55AEFA0-5964-4DE7-9B37-2EF5545AF564}" dt="2024-02-13T13:23:57.304" v="1748"/>
          <ac:grpSpMkLst>
            <pc:docMk/>
            <pc:sldMk cId="3715872909" sldId="1758"/>
            <ac:grpSpMk id="3" creationId="{EE21E1E6-151A-A2FB-C873-FA2FE06CE15F}"/>
          </ac:grpSpMkLst>
        </pc:grpChg>
        <pc:grpChg chg="del">
          <ac:chgData name="Reinikainen Pekka" userId="64f70c75-6524-4c86-b295-1732abe202d5" providerId="ADAL" clId="{A55AEFA0-5964-4DE7-9B37-2EF5545AF564}" dt="2024-02-13T13:23:56.573" v="1747" actId="478"/>
          <ac:grpSpMkLst>
            <pc:docMk/>
            <pc:sldMk cId="3715872909" sldId="1758"/>
            <ac:grpSpMk id="4" creationId="{50187661-475F-EC15-F015-54411FC27D4F}"/>
          </ac:grpSpMkLst>
        </pc:grpChg>
        <pc:picChg chg="mod">
          <ac:chgData name="Reinikainen Pekka" userId="64f70c75-6524-4c86-b295-1732abe202d5" providerId="ADAL" clId="{A55AEFA0-5964-4DE7-9B37-2EF5545AF564}" dt="2024-02-13T13:23:57.304" v="1748"/>
          <ac:picMkLst>
            <pc:docMk/>
            <pc:sldMk cId="3715872909" sldId="1758"/>
            <ac:picMk id="12" creationId="{44D5C00D-E4EC-C301-4366-199C7A77E07E}"/>
          </ac:picMkLst>
        </pc:picChg>
        <pc:picChg chg="mod">
          <ac:chgData name="Reinikainen Pekka" userId="64f70c75-6524-4c86-b295-1732abe202d5" providerId="ADAL" clId="{A55AEFA0-5964-4DE7-9B37-2EF5545AF564}" dt="2024-02-13T13:24:53.338" v="1810" actId="1076"/>
          <ac:picMkLst>
            <pc:docMk/>
            <pc:sldMk cId="3715872909" sldId="1758"/>
            <ac:picMk id="3074" creationId="{2678D876-C298-2B4A-72E2-9CE7288FC1FD}"/>
          </ac:picMkLst>
        </pc:picChg>
      </pc:sldChg>
      <pc:sldChg chg="addSp delSp modSp add mod">
        <pc:chgData name="Reinikainen Pekka" userId="64f70c75-6524-4c86-b295-1732abe202d5" providerId="ADAL" clId="{A55AEFA0-5964-4DE7-9B37-2EF5545AF564}" dt="2024-02-16T07:04:49.925" v="7636" actId="478"/>
        <pc:sldMkLst>
          <pc:docMk/>
          <pc:sldMk cId="2291527276" sldId="1759"/>
        </pc:sldMkLst>
        <pc:spChg chg="mod">
          <ac:chgData name="Reinikainen Pekka" userId="64f70c75-6524-4c86-b295-1732abe202d5" providerId="ADAL" clId="{A55AEFA0-5964-4DE7-9B37-2EF5545AF564}" dt="2024-02-13T13:23:51.728" v="1746"/>
          <ac:spMkLst>
            <pc:docMk/>
            <pc:sldMk cId="2291527276" sldId="1759"/>
            <ac:spMk id="3" creationId="{EBBF043C-8B24-AE70-04C1-6FBB3584FB1E}"/>
          </ac:spMkLst>
        </pc:spChg>
        <pc:spChg chg="mod">
          <ac:chgData name="Reinikainen Pekka" userId="64f70c75-6524-4c86-b295-1732abe202d5" providerId="ADAL" clId="{A55AEFA0-5964-4DE7-9B37-2EF5545AF564}" dt="2024-02-13T11:43:17.131" v="1697" actId="1076"/>
          <ac:spMkLst>
            <pc:docMk/>
            <pc:sldMk cId="2291527276" sldId="1759"/>
            <ac:spMk id="4" creationId="{21117141-4132-16F2-CD0A-F1B9BAF36C80}"/>
          </ac:spMkLst>
        </pc:spChg>
        <pc:spChg chg="mod ord">
          <ac:chgData name="Reinikainen Pekka" userId="64f70c75-6524-4c86-b295-1732abe202d5" providerId="ADAL" clId="{A55AEFA0-5964-4DE7-9B37-2EF5545AF564}" dt="2024-02-13T13:23:26.634" v="1744" actId="20577"/>
          <ac:spMkLst>
            <pc:docMk/>
            <pc:sldMk cId="2291527276" sldId="1759"/>
            <ac:spMk id="10" creationId="{57FFA905-C97D-C8DF-A331-3C38487ECE96}"/>
          </ac:spMkLst>
        </pc:spChg>
        <pc:spChg chg="mod">
          <ac:chgData name="Reinikainen Pekka" userId="64f70c75-6524-4c86-b295-1732abe202d5" providerId="ADAL" clId="{A55AEFA0-5964-4DE7-9B37-2EF5545AF564}" dt="2024-02-13T11:42:31.349" v="1675" actId="20577"/>
          <ac:spMkLst>
            <pc:docMk/>
            <pc:sldMk cId="2291527276" sldId="1759"/>
            <ac:spMk id="12" creationId="{F6197E25-8139-029A-447A-A3CDABC82BF0}"/>
          </ac:spMkLst>
        </pc:spChg>
        <pc:spChg chg="mod">
          <ac:chgData name="Reinikainen Pekka" userId="64f70c75-6524-4c86-b295-1732abe202d5" providerId="ADAL" clId="{A55AEFA0-5964-4DE7-9B37-2EF5545AF564}" dt="2024-02-13T11:41:15.988" v="1578" actId="20577"/>
          <ac:spMkLst>
            <pc:docMk/>
            <pc:sldMk cId="2291527276" sldId="1759"/>
            <ac:spMk id="15" creationId="{7E097213-37D0-BA6A-8C2F-6CAAEA21C9FC}"/>
          </ac:spMkLst>
        </pc:spChg>
        <pc:spChg chg="mod">
          <ac:chgData name="Reinikainen Pekka" userId="64f70c75-6524-4c86-b295-1732abe202d5" providerId="ADAL" clId="{A55AEFA0-5964-4DE7-9B37-2EF5545AF564}" dt="2024-02-13T11:41:35.990" v="1597" actId="20577"/>
          <ac:spMkLst>
            <pc:docMk/>
            <pc:sldMk cId="2291527276" sldId="1759"/>
            <ac:spMk id="18" creationId="{C7B1FA85-7CDB-EDB0-4DF3-6F2D04F32FB7}"/>
          </ac:spMkLst>
        </pc:spChg>
        <pc:spChg chg="mod">
          <ac:chgData name="Reinikainen Pekka" userId="64f70c75-6524-4c86-b295-1732abe202d5" providerId="ADAL" clId="{A55AEFA0-5964-4DE7-9B37-2EF5545AF564}" dt="2024-02-13T11:42:43.866" v="1691" actId="20577"/>
          <ac:spMkLst>
            <pc:docMk/>
            <pc:sldMk cId="2291527276" sldId="1759"/>
            <ac:spMk id="19" creationId="{02C7C008-9EAF-B1F4-0A5C-3B2F7F3C9146}"/>
          </ac:spMkLst>
        </pc:spChg>
        <pc:spChg chg="ord">
          <ac:chgData name="Reinikainen Pekka" userId="64f70c75-6524-4c86-b295-1732abe202d5" providerId="ADAL" clId="{A55AEFA0-5964-4DE7-9B37-2EF5545AF564}" dt="2024-02-13T11:40:59.929" v="1570" actId="171"/>
          <ac:spMkLst>
            <pc:docMk/>
            <pc:sldMk cId="2291527276" sldId="1759"/>
            <ac:spMk id="20" creationId="{A5A90DAA-5EA5-FDD9-BCB8-79FA8A9A98E8}"/>
          </ac:spMkLst>
        </pc:spChg>
        <pc:grpChg chg="add mod">
          <ac:chgData name="Reinikainen Pekka" userId="64f70c75-6524-4c86-b295-1732abe202d5" providerId="ADAL" clId="{A55AEFA0-5964-4DE7-9B37-2EF5545AF564}" dt="2024-02-13T13:23:51.728" v="1746"/>
          <ac:grpSpMkLst>
            <pc:docMk/>
            <pc:sldMk cId="2291527276" sldId="1759"/>
            <ac:grpSpMk id="2" creationId="{94BFDA51-0BDB-1355-85AC-CCEAA9450170}"/>
          </ac:grpSpMkLst>
        </pc:grpChg>
        <pc:grpChg chg="del">
          <ac:chgData name="Reinikainen Pekka" userId="64f70c75-6524-4c86-b295-1732abe202d5" providerId="ADAL" clId="{A55AEFA0-5964-4DE7-9B37-2EF5545AF564}" dt="2024-02-13T13:23:45.143" v="1745" actId="478"/>
          <ac:grpSpMkLst>
            <pc:docMk/>
            <pc:sldMk cId="2291527276" sldId="1759"/>
            <ac:grpSpMk id="5" creationId="{849A6E90-8859-F8F5-357C-5E4A773E4B83}"/>
          </ac:grpSpMkLst>
        </pc:grpChg>
        <pc:grpChg chg="mod">
          <ac:chgData name="Reinikainen Pekka" userId="64f70c75-6524-4c86-b295-1732abe202d5" providerId="ADAL" clId="{A55AEFA0-5964-4DE7-9B37-2EF5545AF564}" dt="2024-02-13T11:43:32.331" v="1700" actId="1076"/>
          <ac:grpSpMkLst>
            <pc:docMk/>
            <pc:sldMk cId="2291527276" sldId="1759"/>
            <ac:grpSpMk id="11" creationId="{F185170F-6A22-729A-112C-D661328DE9DF}"/>
          </ac:grpSpMkLst>
        </pc:grpChg>
        <pc:picChg chg="mod">
          <ac:chgData name="Reinikainen Pekka" userId="64f70c75-6524-4c86-b295-1732abe202d5" providerId="ADAL" clId="{A55AEFA0-5964-4DE7-9B37-2EF5545AF564}" dt="2024-02-13T13:23:51.728" v="1746"/>
          <ac:picMkLst>
            <pc:docMk/>
            <pc:sldMk cId="2291527276" sldId="1759"/>
            <ac:picMk id="8" creationId="{F91B78C9-E082-469F-BDBF-0FEE26BF36B9}"/>
          </ac:picMkLst>
        </pc:picChg>
        <pc:picChg chg="mod">
          <ac:chgData name="Reinikainen Pekka" userId="64f70c75-6524-4c86-b295-1732abe202d5" providerId="ADAL" clId="{A55AEFA0-5964-4DE7-9B37-2EF5545AF564}" dt="2024-02-16T07:03:52.219" v="7632" actId="1076"/>
          <ac:picMkLst>
            <pc:docMk/>
            <pc:sldMk cId="2291527276" sldId="1759"/>
            <ac:picMk id="5122" creationId="{9A4FEB96-72BA-210F-66C1-5248E36546DE}"/>
          </ac:picMkLst>
        </pc:picChg>
        <pc:cxnChg chg="add del mod">
          <ac:chgData name="Reinikainen Pekka" userId="64f70c75-6524-4c86-b295-1732abe202d5" providerId="ADAL" clId="{A55AEFA0-5964-4DE7-9B37-2EF5545AF564}" dt="2024-02-16T07:04:49.925" v="7636" actId="478"/>
          <ac:cxnSpMkLst>
            <pc:docMk/>
            <pc:sldMk cId="2291527276" sldId="1759"/>
            <ac:cxnSpMk id="6" creationId="{1C541C55-94D2-F41A-DDBF-046002E70616}"/>
          </ac:cxnSpMkLst>
        </pc:cxnChg>
      </pc:sldChg>
      <pc:sldChg chg="addSp delSp modSp add mod modAnim">
        <pc:chgData name="Reinikainen Pekka" userId="64f70c75-6524-4c86-b295-1732abe202d5" providerId="ADAL" clId="{A55AEFA0-5964-4DE7-9B37-2EF5545AF564}" dt="2024-02-15T12:28:50.567" v="7623" actId="20577"/>
        <pc:sldMkLst>
          <pc:docMk/>
          <pc:sldMk cId="493517143" sldId="1762"/>
        </pc:sldMkLst>
        <pc:spChg chg="mod">
          <ac:chgData name="Reinikainen Pekka" userId="64f70c75-6524-4c86-b295-1732abe202d5" providerId="ADAL" clId="{A55AEFA0-5964-4DE7-9B37-2EF5545AF564}" dt="2024-02-15T12:28:50.567" v="7623" actId="20577"/>
          <ac:spMkLst>
            <pc:docMk/>
            <pc:sldMk cId="493517143" sldId="1762"/>
            <ac:spMk id="5" creationId="{EAF4D217-4367-B236-EE20-76C3ED09A5F7}"/>
          </ac:spMkLst>
        </pc:spChg>
        <pc:spChg chg="add del mod">
          <ac:chgData name="Reinikainen Pekka" userId="64f70c75-6524-4c86-b295-1732abe202d5" providerId="ADAL" clId="{A55AEFA0-5964-4DE7-9B37-2EF5545AF564}" dt="2024-02-13T14:07:21.308" v="3546" actId="478"/>
          <ac:spMkLst>
            <pc:docMk/>
            <pc:sldMk cId="493517143" sldId="1762"/>
            <ac:spMk id="6" creationId="{5478F41B-E9CB-2328-EAA6-5109071483ED}"/>
          </ac:spMkLst>
        </pc:spChg>
        <pc:spChg chg="add del mod">
          <ac:chgData name="Reinikainen Pekka" userId="64f70c75-6524-4c86-b295-1732abe202d5" providerId="ADAL" clId="{A55AEFA0-5964-4DE7-9B37-2EF5545AF564}" dt="2024-02-13T13:51:47.749" v="2636" actId="478"/>
          <ac:spMkLst>
            <pc:docMk/>
            <pc:sldMk cId="493517143" sldId="1762"/>
            <ac:spMk id="7" creationId="{39E68481-8CC2-A21B-7F0B-BE3290A45A05}"/>
          </ac:spMkLst>
        </pc:spChg>
        <pc:spChg chg="mod">
          <ac:chgData name="Reinikainen Pekka" userId="64f70c75-6524-4c86-b295-1732abe202d5" providerId="ADAL" clId="{A55AEFA0-5964-4DE7-9B37-2EF5545AF564}" dt="2024-02-15T10:18:05.991" v="4340" actId="20577"/>
          <ac:spMkLst>
            <pc:docMk/>
            <pc:sldMk cId="493517143" sldId="1762"/>
            <ac:spMk id="10" creationId="{6EC6E1EE-EF79-81D4-CB43-E287726AA4BE}"/>
          </ac:spMkLst>
        </pc:spChg>
        <pc:spChg chg="mod">
          <ac:chgData name="Reinikainen Pekka" userId="64f70c75-6524-4c86-b295-1732abe202d5" providerId="ADAL" clId="{A55AEFA0-5964-4DE7-9B37-2EF5545AF564}" dt="2024-02-13T14:09:14.478" v="3571"/>
          <ac:spMkLst>
            <pc:docMk/>
            <pc:sldMk cId="493517143" sldId="1762"/>
            <ac:spMk id="11" creationId="{77751A4D-9D32-B2D7-202D-646CAF676F72}"/>
          </ac:spMkLst>
        </pc:spChg>
        <pc:grpChg chg="del">
          <ac:chgData name="Reinikainen Pekka" userId="64f70c75-6524-4c86-b295-1732abe202d5" providerId="ADAL" clId="{A55AEFA0-5964-4DE7-9B37-2EF5545AF564}" dt="2024-02-13T14:09:04.967" v="3570" actId="478"/>
          <ac:grpSpMkLst>
            <pc:docMk/>
            <pc:sldMk cId="493517143" sldId="1762"/>
            <ac:grpSpMk id="2" creationId="{CD38DEC3-BEB3-338C-12E9-71634E512097}"/>
          </ac:grpSpMkLst>
        </pc:grpChg>
        <pc:grpChg chg="add mod">
          <ac:chgData name="Reinikainen Pekka" userId="64f70c75-6524-4c86-b295-1732abe202d5" providerId="ADAL" clId="{A55AEFA0-5964-4DE7-9B37-2EF5545AF564}" dt="2024-02-13T14:09:14.478" v="3571"/>
          <ac:grpSpMkLst>
            <pc:docMk/>
            <pc:sldMk cId="493517143" sldId="1762"/>
            <ac:grpSpMk id="8" creationId="{142AE5B2-A95A-EDBC-DB69-889BFABED785}"/>
          </ac:grpSpMkLst>
        </pc:grpChg>
        <pc:picChg chg="mod">
          <ac:chgData name="Reinikainen Pekka" userId="64f70c75-6524-4c86-b295-1732abe202d5" providerId="ADAL" clId="{A55AEFA0-5964-4DE7-9B37-2EF5545AF564}" dt="2024-02-13T14:09:14.478" v="3571"/>
          <ac:picMkLst>
            <pc:docMk/>
            <pc:sldMk cId="493517143" sldId="1762"/>
            <ac:picMk id="12" creationId="{D6139469-B92C-56D9-0DF0-ED0D7CFE68E9}"/>
          </ac:picMkLst>
        </pc:picChg>
      </pc:sldChg>
      <pc:sldChg chg="addSp delSp modSp add mod">
        <pc:chgData name="Reinikainen Pekka" userId="64f70c75-6524-4c86-b295-1732abe202d5" providerId="ADAL" clId="{A55AEFA0-5964-4DE7-9B37-2EF5545AF564}" dt="2024-02-13T11:34:33.121" v="1393" actId="1076"/>
        <pc:sldMkLst>
          <pc:docMk/>
          <pc:sldMk cId="2426717207" sldId="1763"/>
        </pc:sldMkLst>
        <pc:spChg chg="mod">
          <ac:chgData name="Reinikainen Pekka" userId="64f70c75-6524-4c86-b295-1732abe202d5" providerId="ADAL" clId="{A55AEFA0-5964-4DE7-9B37-2EF5545AF564}" dt="2024-02-13T11:34:01.286" v="1355" actId="207"/>
          <ac:spMkLst>
            <pc:docMk/>
            <pc:sldMk cId="2426717207" sldId="1763"/>
            <ac:spMk id="3" creationId="{ED780F71-EEB5-A7F4-77A5-EC564896135B}"/>
          </ac:spMkLst>
        </pc:spChg>
        <pc:spChg chg="mod">
          <ac:chgData name="Reinikainen Pekka" userId="64f70c75-6524-4c86-b295-1732abe202d5" providerId="ADAL" clId="{A55AEFA0-5964-4DE7-9B37-2EF5545AF564}" dt="2024-02-13T11:32:48.209" v="1351"/>
          <ac:spMkLst>
            <pc:docMk/>
            <pc:sldMk cId="2426717207" sldId="1763"/>
            <ac:spMk id="5" creationId="{0B48EC74-DB9D-F28A-8BB5-D9751D68862C}"/>
          </ac:spMkLst>
        </pc:spChg>
        <pc:spChg chg="mod">
          <ac:chgData name="Reinikainen Pekka" userId="64f70c75-6524-4c86-b295-1732abe202d5" providerId="ADAL" clId="{A55AEFA0-5964-4DE7-9B37-2EF5545AF564}" dt="2024-02-13T11:34:33.121" v="1393" actId="1076"/>
          <ac:spMkLst>
            <pc:docMk/>
            <pc:sldMk cId="2426717207" sldId="1763"/>
            <ac:spMk id="6" creationId="{CE028B86-897D-9435-3C79-E79A76F655E9}"/>
          </ac:spMkLst>
        </pc:spChg>
        <pc:grpChg chg="add mod">
          <ac:chgData name="Reinikainen Pekka" userId="64f70c75-6524-4c86-b295-1732abe202d5" providerId="ADAL" clId="{A55AEFA0-5964-4DE7-9B37-2EF5545AF564}" dt="2024-02-13T11:32:48.209" v="1351"/>
          <ac:grpSpMkLst>
            <pc:docMk/>
            <pc:sldMk cId="2426717207" sldId="1763"/>
            <ac:grpSpMk id="2" creationId="{154EB446-A0BC-9F84-D59D-B13283D690A0}"/>
          </ac:grpSpMkLst>
        </pc:grpChg>
        <pc:grpChg chg="del">
          <ac:chgData name="Reinikainen Pekka" userId="64f70c75-6524-4c86-b295-1732abe202d5" providerId="ADAL" clId="{A55AEFA0-5964-4DE7-9B37-2EF5545AF564}" dt="2024-02-13T11:32:47.521" v="1350" actId="478"/>
          <ac:grpSpMkLst>
            <pc:docMk/>
            <pc:sldMk cId="2426717207" sldId="1763"/>
            <ac:grpSpMk id="9" creationId="{C3334F81-7D2F-F528-7DF0-9B78E77E712B}"/>
          </ac:grpSpMkLst>
        </pc:grpChg>
        <pc:picChg chg="mod">
          <ac:chgData name="Reinikainen Pekka" userId="64f70c75-6524-4c86-b295-1732abe202d5" providerId="ADAL" clId="{A55AEFA0-5964-4DE7-9B37-2EF5545AF564}" dt="2024-02-13T11:32:48.209" v="1351"/>
          <ac:picMkLst>
            <pc:docMk/>
            <pc:sldMk cId="2426717207" sldId="1763"/>
            <ac:picMk id="12" creationId="{D7BAA3F9-92CF-3794-EA1D-77B6BA60B77A}"/>
          </ac:picMkLst>
        </pc:picChg>
      </pc:sldChg>
      <pc:sldChg chg="addSp delSp modSp add mod">
        <pc:chgData name="Reinikainen Pekka" userId="64f70c75-6524-4c86-b295-1732abe202d5" providerId="ADAL" clId="{A55AEFA0-5964-4DE7-9B37-2EF5545AF564}" dt="2024-02-13T13:47:03.560" v="2582" actId="1076"/>
        <pc:sldMkLst>
          <pc:docMk/>
          <pc:sldMk cId="449512220" sldId="1766"/>
        </pc:sldMkLst>
        <pc:spChg chg="add del mod">
          <ac:chgData name="Reinikainen Pekka" userId="64f70c75-6524-4c86-b295-1732abe202d5" providerId="ADAL" clId="{A55AEFA0-5964-4DE7-9B37-2EF5545AF564}" dt="2024-02-13T13:39:54.002" v="2479" actId="478"/>
          <ac:spMkLst>
            <pc:docMk/>
            <pc:sldMk cId="449512220" sldId="1766"/>
            <ac:spMk id="2" creationId="{FF843459-666F-ECDC-230A-F3262A4E48E5}"/>
          </ac:spMkLst>
        </pc:spChg>
        <pc:spChg chg="mod">
          <ac:chgData name="Reinikainen Pekka" userId="64f70c75-6524-4c86-b295-1732abe202d5" providerId="ADAL" clId="{A55AEFA0-5964-4DE7-9B37-2EF5545AF564}" dt="2024-02-13T13:45:12.841" v="2569" actId="1076"/>
          <ac:spMkLst>
            <pc:docMk/>
            <pc:sldMk cId="449512220" sldId="1766"/>
            <ac:spMk id="3" creationId="{E0F2440A-B555-531E-1334-26AE66DC6793}"/>
          </ac:spMkLst>
        </pc:spChg>
        <pc:spChg chg="add mod">
          <ac:chgData name="Reinikainen Pekka" userId="64f70c75-6524-4c86-b295-1732abe202d5" providerId="ADAL" clId="{A55AEFA0-5964-4DE7-9B37-2EF5545AF564}" dt="2024-02-13T13:43:35.936" v="2558" actId="164"/>
          <ac:spMkLst>
            <pc:docMk/>
            <pc:sldMk cId="449512220" sldId="1766"/>
            <ac:spMk id="4" creationId="{E75B774B-E2C4-F81A-4788-20A2DC8EF66C}"/>
          </ac:spMkLst>
        </pc:spChg>
        <pc:spChg chg="mod">
          <ac:chgData name="Reinikainen Pekka" userId="64f70c75-6524-4c86-b295-1732abe202d5" providerId="ADAL" clId="{A55AEFA0-5964-4DE7-9B37-2EF5545AF564}" dt="2024-02-13T13:40:29.607" v="2485" actId="1076"/>
          <ac:spMkLst>
            <pc:docMk/>
            <pc:sldMk cId="449512220" sldId="1766"/>
            <ac:spMk id="5" creationId="{648FB56E-E8AC-D3A0-C3A3-2B020BADF2EA}"/>
          </ac:spMkLst>
        </pc:spChg>
        <pc:spChg chg="add mod">
          <ac:chgData name="Reinikainen Pekka" userId="64f70c75-6524-4c86-b295-1732abe202d5" providerId="ADAL" clId="{A55AEFA0-5964-4DE7-9B37-2EF5545AF564}" dt="2024-02-13T13:43:35.936" v="2558" actId="164"/>
          <ac:spMkLst>
            <pc:docMk/>
            <pc:sldMk cId="449512220" sldId="1766"/>
            <ac:spMk id="6" creationId="{53343BF7-132E-51AE-1534-9A9392127DB2}"/>
          </ac:spMkLst>
        </pc:spChg>
        <pc:spChg chg="mod">
          <ac:chgData name="Reinikainen Pekka" userId="64f70c75-6524-4c86-b295-1732abe202d5" providerId="ADAL" clId="{A55AEFA0-5964-4DE7-9B37-2EF5545AF564}" dt="2024-02-13T13:38:51.268" v="2456"/>
          <ac:spMkLst>
            <pc:docMk/>
            <pc:sldMk cId="449512220" sldId="1766"/>
            <ac:spMk id="8" creationId="{787C2EED-2995-5F98-1AA5-4D0DE1C1BCEB}"/>
          </ac:spMkLst>
        </pc:spChg>
        <pc:spChg chg="add mod">
          <ac:chgData name="Reinikainen Pekka" userId="64f70c75-6524-4c86-b295-1732abe202d5" providerId="ADAL" clId="{A55AEFA0-5964-4DE7-9B37-2EF5545AF564}" dt="2024-02-13T13:46:55.521" v="2578" actId="1076"/>
          <ac:spMkLst>
            <pc:docMk/>
            <pc:sldMk cId="449512220" sldId="1766"/>
            <ac:spMk id="11" creationId="{9B1894AE-0010-55CB-3747-0FC7E9CEBC84}"/>
          </ac:spMkLst>
        </pc:spChg>
        <pc:spChg chg="add mod">
          <ac:chgData name="Reinikainen Pekka" userId="64f70c75-6524-4c86-b295-1732abe202d5" providerId="ADAL" clId="{A55AEFA0-5964-4DE7-9B37-2EF5545AF564}" dt="2024-02-13T13:46:59.555" v="2580" actId="1076"/>
          <ac:spMkLst>
            <pc:docMk/>
            <pc:sldMk cId="449512220" sldId="1766"/>
            <ac:spMk id="12" creationId="{3BDBFD39-E302-994E-4AE5-7BD8CD8352A7}"/>
          </ac:spMkLst>
        </pc:spChg>
        <pc:spChg chg="add mod">
          <ac:chgData name="Reinikainen Pekka" userId="64f70c75-6524-4c86-b295-1732abe202d5" providerId="ADAL" clId="{A55AEFA0-5964-4DE7-9B37-2EF5545AF564}" dt="2024-02-13T13:47:03.560" v="2582" actId="1076"/>
          <ac:spMkLst>
            <pc:docMk/>
            <pc:sldMk cId="449512220" sldId="1766"/>
            <ac:spMk id="13" creationId="{BCB89312-68E2-A901-E87A-9ADCF77DDF72}"/>
          </ac:spMkLst>
        </pc:spChg>
        <pc:grpChg chg="add mod">
          <ac:chgData name="Reinikainen Pekka" userId="64f70c75-6524-4c86-b295-1732abe202d5" providerId="ADAL" clId="{A55AEFA0-5964-4DE7-9B37-2EF5545AF564}" dt="2024-02-13T13:38:51.268" v="2456"/>
          <ac:grpSpMkLst>
            <pc:docMk/>
            <pc:sldMk cId="449512220" sldId="1766"/>
            <ac:grpSpMk id="7" creationId="{3154795B-03CC-B731-D5BC-45E67793DCC9}"/>
          </ac:grpSpMkLst>
        </pc:grpChg>
        <pc:grpChg chg="add mod">
          <ac:chgData name="Reinikainen Pekka" userId="64f70c75-6524-4c86-b295-1732abe202d5" providerId="ADAL" clId="{A55AEFA0-5964-4DE7-9B37-2EF5545AF564}" dt="2024-02-13T13:43:40.895" v="2559" actId="1076"/>
          <ac:grpSpMkLst>
            <pc:docMk/>
            <pc:sldMk cId="449512220" sldId="1766"/>
            <ac:grpSpMk id="10" creationId="{EB71C3FA-0098-B34E-D277-43D9F9B5D994}"/>
          </ac:grpSpMkLst>
        </pc:grpChg>
        <pc:picChg chg="mod">
          <ac:chgData name="Reinikainen Pekka" userId="64f70c75-6524-4c86-b295-1732abe202d5" providerId="ADAL" clId="{A55AEFA0-5964-4DE7-9B37-2EF5545AF564}" dt="2024-02-13T13:38:51.268" v="2456"/>
          <ac:picMkLst>
            <pc:docMk/>
            <pc:sldMk cId="449512220" sldId="1766"/>
            <ac:picMk id="9" creationId="{08D1F4E6-AA64-9413-F154-076770497881}"/>
          </ac:picMkLst>
        </pc:picChg>
        <pc:picChg chg="mod">
          <ac:chgData name="Reinikainen Pekka" userId="64f70c75-6524-4c86-b295-1732abe202d5" providerId="ADAL" clId="{A55AEFA0-5964-4DE7-9B37-2EF5545AF564}" dt="2024-02-13T13:38:49.177" v="2455" actId="1076"/>
          <ac:picMkLst>
            <pc:docMk/>
            <pc:sldMk cId="449512220" sldId="1766"/>
            <ac:picMk id="3074" creationId="{257A9978-B329-1C2E-08BD-1C007DAFC9C5}"/>
          </ac:picMkLst>
        </pc:picChg>
      </pc:sldChg>
      <pc:sldChg chg="addSp delSp modSp new mod ord setBg">
        <pc:chgData name="Reinikainen Pekka" userId="64f70c75-6524-4c86-b295-1732abe202d5" providerId="ADAL" clId="{A55AEFA0-5964-4DE7-9B37-2EF5545AF564}" dt="2024-02-15T08:29:20.445" v="4147"/>
        <pc:sldMkLst>
          <pc:docMk/>
          <pc:sldMk cId="2563231316" sldId="1767"/>
        </pc:sldMkLst>
        <pc:spChg chg="add">
          <ac:chgData name="Reinikainen Pekka" userId="64f70c75-6524-4c86-b295-1732abe202d5" providerId="ADAL" clId="{A55AEFA0-5964-4DE7-9B37-2EF5545AF564}" dt="2024-02-15T08:24:36.042" v="3960" actId="26606"/>
          <ac:spMkLst>
            <pc:docMk/>
            <pc:sldMk cId="2563231316" sldId="1767"/>
            <ac:spMk id="8" creationId="{42A4FC2C-047E-45A5-965D-8E1E3BF09BC6}"/>
          </ac:spMkLst>
        </pc:spChg>
        <pc:spChg chg="add mod">
          <ac:chgData name="Reinikainen Pekka" userId="64f70c75-6524-4c86-b295-1732abe202d5" providerId="ADAL" clId="{A55AEFA0-5964-4DE7-9B37-2EF5545AF564}" dt="2024-02-15T08:28:50.045" v="4144" actId="207"/>
          <ac:spMkLst>
            <pc:docMk/>
            <pc:sldMk cId="2563231316" sldId="1767"/>
            <ac:spMk id="9" creationId="{C870C0A2-919D-219B-685E-C0E125C21E43}"/>
          </ac:spMkLst>
        </pc:spChg>
        <pc:spChg chg="mod">
          <ac:chgData name="Reinikainen Pekka" userId="64f70c75-6524-4c86-b295-1732abe202d5" providerId="ADAL" clId="{A55AEFA0-5964-4DE7-9B37-2EF5545AF564}" dt="2024-02-15T08:28:59.203" v="4145"/>
          <ac:spMkLst>
            <pc:docMk/>
            <pc:sldMk cId="2563231316" sldId="1767"/>
            <ac:spMk id="11" creationId="{62EDC95D-CF4C-7F73-74B2-F1B9389BD7A9}"/>
          </ac:spMkLst>
        </pc:spChg>
        <pc:grpChg chg="add mod">
          <ac:chgData name="Reinikainen Pekka" userId="64f70c75-6524-4c86-b295-1732abe202d5" providerId="ADAL" clId="{A55AEFA0-5964-4DE7-9B37-2EF5545AF564}" dt="2024-02-15T08:28:59.203" v="4145"/>
          <ac:grpSpMkLst>
            <pc:docMk/>
            <pc:sldMk cId="2563231316" sldId="1767"/>
            <ac:grpSpMk id="10" creationId="{32CD3FD0-3137-110A-6DBE-C88A13BC725C}"/>
          </ac:grpSpMkLst>
        </pc:grpChg>
        <pc:picChg chg="add mod">
          <ac:chgData name="Reinikainen Pekka" userId="64f70c75-6524-4c86-b295-1732abe202d5" providerId="ADAL" clId="{A55AEFA0-5964-4DE7-9B37-2EF5545AF564}" dt="2024-02-15T08:24:36.042" v="3960" actId="26606"/>
          <ac:picMkLst>
            <pc:docMk/>
            <pc:sldMk cId="2563231316" sldId="1767"/>
            <ac:picMk id="3" creationId="{E385D3E7-9452-C2A1-321C-9E21FA97DA0F}"/>
          </ac:picMkLst>
        </pc:picChg>
        <pc:picChg chg="add del mod">
          <ac:chgData name="Reinikainen Pekka" userId="64f70c75-6524-4c86-b295-1732abe202d5" providerId="ADAL" clId="{A55AEFA0-5964-4DE7-9B37-2EF5545AF564}" dt="2024-02-15T08:24:56.556" v="3964" actId="478"/>
          <ac:picMkLst>
            <pc:docMk/>
            <pc:sldMk cId="2563231316" sldId="1767"/>
            <ac:picMk id="5" creationId="{70EA35D5-8F36-C69D-1E3E-183BFA37FC4E}"/>
          </ac:picMkLst>
        </pc:picChg>
        <pc:picChg chg="add del">
          <ac:chgData name="Reinikainen Pekka" userId="64f70c75-6524-4c86-b295-1732abe202d5" providerId="ADAL" clId="{A55AEFA0-5964-4DE7-9B37-2EF5545AF564}" dt="2024-02-15T08:24:59.053" v="3965" actId="478"/>
          <ac:picMkLst>
            <pc:docMk/>
            <pc:sldMk cId="2563231316" sldId="1767"/>
            <ac:picMk id="7" creationId="{176889FF-AD99-5354-6EB7-44CE97B8385B}"/>
          </ac:picMkLst>
        </pc:picChg>
        <pc:picChg chg="mod">
          <ac:chgData name="Reinikainen Pekka" userId="64f70c75-6524-4c86-b295-1732abe202d5" providerId="ADAL" clId="{A55AEFA0-5964-4DE7-9B37-2EF5545AF564}" dt="2024-02-15T08:28:59.203" v="4145"/>
          <ac:picMkLst>
            <pc:docMk/>
            <pc:sldMk cId="2563231316" sldId="1767"/>
            <ac:picMk id="12" creationId="{92F26B31-32DF-D113-E811-72120CDF9B33}"/>
          </ac:picMkLst>
        </pc:picChg>
      </pc:sldChg>
      <pc:sldChg chg="addSp modSp new mod">
        <pc:chgData name="Reinikainen Pekka" userId="64f70c75-6524-4c86-b295-1732abe202d5" providerId="ADAL" clId="{A55AEFA0-5964-4DE7-9B37-2EF5545AF564}" dt="2024-02-15T09:19:23.556" v="4258" actId="20577"/>
        <pc:sldMkLst>
          <pc:docMk/>
          <pc:sldMk cId="2046278066" sldId="1768"/>
        </pc:sldMkLst>
        <pc:spChg chg="add mod">
          <ac:chgData name="Reinikainen Pekka" userId="64f70c75-6524-4c86-b295-1732abe202d5" providerId="ADAL" clId="{A55AEFA0-5964-4DE7-9B37-2EF5545AF564}" dt="2024-02-15T09:19:23.556" v="4258" actId="20577"/>
          <ac:spMkLst>
            <pc:docMk/>
            <pc:sldMk cId="2046278066" sldId="1768"/>
            <ac:spMk id="4" creationId="{10446E80-3A63-4134-0C0C-7813578F5B7D}"/>
          </ac:spMkLst>
        </pc:spChg>
        <pc:spChg chg="mod">
          <ac:chgData name="Reinikainen Pekka" userId="64f70c75-6524-4c86-b295-1732abe202d5" providerId="ADAL" clId="{A55AEFA0-5964-4DE7-9B37-2EF5545AF564}" dt="2024-02-15T09:16:59.047" v="4178"/>
          <ac:spMkLst>
            <pc:docMk/>
            <pc:sldMk cId="2046278066" sldId="1768"/>
            <ac:spMk id="6" creationId="{3226494E-CD0D-2B14-6038-E1742056B5CC}"/>
          </ac:spMkLst>
        </pc:spChg>
        <pc:grpChg chg="add mod">
          <ac:chgData name="Reinikainen Pekka" userId="64f70c75-6524-4c86-b295-1732abe202d5" providerId="ADAL" clId="{A55AEFA0-5964-4DE7-9B37-2EF5545AF564}" dt="2024-02-15T09:16:59.047" v="4178"/>
          <ac:grpSpMkLst>
            <pc:docMk/>
            <pc:sldMk cId="2046278066" sldId="1768"/>
            <ac:grpSpMk id="5" creationId="{A61179F7-61C1-9DBC-E97B-2AC6054094FD}"/>
          </ac:grpSpMkLst>
        </pc:grpChg>
        <pc:picChg chg="add mod">
          <ac:chgData name="Reinikainen Pekka" userId="64f70c75-6524-4c86-b295-1732abe202d5" providerId="ADAL" clId="{A55AEFA0-5964-4DE7-9B37-2EF5545AF564}" dt="2024-02-15T09:17:12.880" v="4180" actId="14100"/>
          <ac:picMkLst>
            <pc:docMk/>
            <pc:sldMk cId="2046278066" sldId="1768"/>
            <ac:picMk id="3" creationId="{112ECC13-E960-9468-FE3F-2DFF8FB76E0E}"/>
          </ac:picMkLst>
        </pc:picChg>
        <pc:picChg chg="mod">
          <ac:chgData name="Reinikainen Pekka" userId="64f70c75-6524-4c86-b295-1732abe202d5" providerId="ADAL" clId="{A55AEFA0-5964-4DE7-9B37-2EF5545AF564}" dt="2024-02-15T09:16:59.047" v="4178"/>
          <ac:picMkLst>
            <pc:docMk/>
            <pc:sldMk cId="2046278066" sldId="1768"/>
            <ac:picMk id="7" creationId="{C660C2C9-3AAC-CD05-F8CE-CFB694A06FE1}"/>
          </ac:picMkLst>
        </pc:picChg>
      </pc:sldChg>
      <pc:sldChg chg="add">
        <pc:chgData name="Reinikainen Pekka" userId="64f70c75-6524-4c86-b295-1732abe202d5" providerId="ADAL" clId="{A55AEFA0-5964-4DE7-9B37-2EF5545AF564}" dt="2024-02-16T07:01:12.060" v="7627"/>
        <pc:sldMkLst>
          <pc:docMk/>
          <pc:sldMk cId="282045358" sldId="1769"/>
        </pc:sldMkLst>
      </pc:sldChg>
      <pc:sldChg chg="modSp add del mod modAnim">
        <pc:chgData name="Reinikainen Pekka" userId="64f70c75-6524-4c86-b295-1732abe202d5" providerId="ADAL" clId="{A55AEFA0-5964-4DE7-9B37-2EF5545AF564}" dt="2024-02-15T12:29:45.118" v="7624" actId="2696"/>
        <pc:sldMkLst>
          <pc:docMk/>
          <pc:sldMk cId="2217813947" sldId="1769"/>
        </pc:sldMkLst>
        <pc:spChg chg="mod">
          <ac:chgData name="Reinikainen Pekka" userId="64f70c75-6524-4c86-b295-1732abe202d5" providerId="ADAL" clId="{A55AEFA0-5964-4DE7-9B37-2EF5545AF564}" dt="2024-02-15T11:09:08.612" v="6136" actId="1076"/>
          <ac:spMkLst>
            <pc:docMk/>
            <pc:sldMk cId="2217813947" sldId="1769"/>
            <ac:spMk id="5" creationId="{EAF4D217-4367-B236-EE20-76C3ED09A5F7}"/>
          </ac:spMkLst>
        </pc:spChg>
        <pc:spChg chg="mod">
          <ac:chgData name="Reinikainen Pekka" userId="64f70c75-6524-4c86-b295-1732abe202d5" providerId="ADAL" clId="{A55AEFA0-5964-4DE7-9B37-2EF5545AF564}" dt="2024-02-15T11:48:21.801" v="7605" actId="20577"/>
          <ac:spMkLst>
            <pc:docMk/>
            <pc:sldMk cId="2217813947" sldId="1769"/>
            <ac:spMk id="10" creationId="{6EC6E1EE-EF79-81D4-CB43-E287726AA4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9469D874-BF92-487F-8AED-049E961E5366}" type="datetimeFigureOut">
              <a:rPr lang="fi-FI" smtClean="0"/>
              <a:t>19.2.2024</a:t>
            </a:fld>
            <a:endParaRPr lang="fi-FI"/>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12B5D9DC-25EA-401C-B04D-87C3730B3696}" type="slidenum">
              <a:rPr lang="fi-FI" smtClean="0"/>
              <a:t>‹#›</a:t>
            </a:fld>
            <a:endParaRPr lang="fi-FI"/>
          </a:p>
        </p:txBody>
      </p:sp>
    </p:spTree>
    <p:extLst>
      <p:ext uri="{BB962C8B-B14F-4D97-AF65-F5344CB8AC3E}">
        <p14:creationId xmlns:p14="http://schemas.microsoft.com/office/powerpoint/2010/main" val="368708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079C98-0038-4279-8170-1ADBD4B99C12}" type="datetimeFigureOut">
              <a:rPr lang="fi-FI" smtClean="0"/>
              <a:t>19.2.2024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387028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079C98-0038-4279-8170-1ADBD4B99C12}" type="datetimeFigureOut">
              <a:rPr lang="fi-FI" smtClean="0"/>
              <a:t>19.2.2024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202206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079C98-0038-4279-8170-1ADBD4B99C12}" type="datetimeFigureOut">
              <a:rPr lang="fi-FI" smtClean="0"/>
              <a:t>19.2.2024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378099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079C98-0038-4279-8170-1ADBD4B99C12}" type="datetimeFigureOut">
              <a:rPr lang="fi-FI" smtClean="0"/>
              <a:t>19.2.2024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351900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079C98-0038-4279-8170-1ADBD4B99C12}" type="datetimeFigureOut">
              <a:rPr lang="fi-FI" smtClean="0"/>
              <a:t>19.2.2024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3274333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079C98-0038-4279-8170-1ADBD4B99C12}" type="datetimeFigureOut">
              <a:rPr lang="fi-FI" smtClean="0"/>
              <a:t>19.2.2024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76692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079C98-0038-4279-8170-1ADBD4B99C12}" type="datetimeFigureOut">
              <a:rPr lang="fi-FI" smtClean="0"/>
              <a:t>19.2.2024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91269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079C98-0038-4279-8170-1ADBD4B99C12}" type="datetimeFigureOut">
              <a:rPr lang="fi-FI" smtClean="0"/>
              <a:t>19.2.2024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245444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79C98-0038-4279-8170-1ADBD4B99C12}" type="datetimeFigureOut">
              <a:rPr lang="fi-FI" smtClean="0"/>
              <a:t>19.2.2024</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297713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079C98-0038-4279-8170-1ADBD4B99C12}" type="datetimeFigureOut">
              <a:rPr lang="fi-FI" smtClean="0"/>
              <a:t>19.2.2024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265407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079C98-0038-4279-8170-1ADBD4B99C12}" type="datetimeFigureOut">
              <a:rPr lang="fi-FI" smtClean="0"/>
              <a:t>19.2.2024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ED3D160-3B82-473F-B772-B540265D202C}" type="slidenum">
              <a:rPr lang="fi-FI" smtClean="0"/>
              <a:t>‹#›</a:t>
            </a:fld>
            <a:endParaRPr lang="fi-FI"/>
          </a:p>
        </p:txBody>
      </p:sp>
    </p:spTree>
    <p:extLst>
      <p:ext uri="{BB962C8B-B14F-4D97-AF65-F5344CB8AC3E}">
        <p14:creationId xmlns:p14="http://schemas.microsoft.com/office/powerpoint/2010/main" val="171871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79C98-0038-4279-8170-1ADBD4B99C12}" type="datetimeFigureOut">
              <a:rPr lang="fi-FI" smtClean="0"/>
              <a:t>19.2.2024</a:t>
            </a:fld>
            <a:endParaRPr lang="fi-F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D3D160-3B82-473F-B772-B540265D202C}" type="slidenum">
              <a:rPr lang="fi-FI" smtClean="0"/>
              <a:t>‹#›</a:t>
            </a:fld>
            <a:endParaRPr lang="fi-FI"/>
          </a:p>
        </p:txBody>
      </p:sp>
    </p:spTree>
    <p:extLst>
      <p:ext uri="{BB962C8B-B14F-4D97-AF65-F5344CB8AC3E}">
        <p14:creationId xmlns:p14="http://schemas.microsoft.com/office/powerpoint/2010/main" val="67577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covering the Formation (and Extinction) of Life on Earth">
            <a:extLst>
              <a:ext uri="{FF2B5EF4-FFF2-40B4-BE49-F238E27FC236}">
                <a16:creationId xmlns:a16="http://schemas.microsoft.com/office/drawing/2014/main" id="{491D04E8-99C2-4919-BD38-42C4EF8731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08" r="3044"/>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13C4E5-00C8-C5F6-1DC3-8BC6C5C441B4}"/>
              </a:ext>
            </a:extLst>
          </p:cNvPr>
          <p:cNvSpPr txBox="1"/>
          <p:nvPr/>
        </p:nvSpPr>
        <p:spPr>
          <a:xfrm>
            <a:off x="2588729" y="4781911"/>
            <a:ext cx="3344545" cy="2018245"/>
          </a:xfrm>
          <a:prstGeom prst="rect">
            <a:avLst/>
          </a:prstGeom>
          <a:noFill/>
        </p:spPr>
        <p:txBody>
          <a:bodyPr wrap="square" rtlCol="0">
            <a:spAutoFit/>
          </a:bodyPr>
          <a:lstStyle/>
          <a:p>
            <a:pPr>
              <a:lnSpc>
                <a:spcPts val="4800"/>
              </a:lnSpc>
            </a:pPr>
            <a:r>
              <a:rPr lang="fi-FI" sz="6600" b="1" spc="-250" dirty="0">
                <a:solidFill>
                  <a:schemeClr val="bg1"/>
                </a:solidFill>
                <a:latin typeface="Gill Sans Nova Cond" panose="020B0606020104020203" pitchFamily="34" charset="0"/>
              </a:rPr>
              <a:t>WHERE IS</a:t>
            </a:r>
          </a:p>
          <a:p>
            <a:pPr>
              <a:lnSpc>
                <a:spcPts val="4800"/>
              </a:lnSpc>
            </a:pPr>
            <a:r>
              <a:rPr lang="fi-FI" sz="6600" b="1" spc="-250" dirty="0">
                <a:solidFill>
                  <a:schemeClr val="bg1"/>
                </a:solidFill>
                <a:latin typeface="Gill Sans Nova Cond" panose="020B0606020104020203" pitchFamily="34" charset="0"/>
              </a:rPr>
              <a:t>THE WORLD</a:t>
            </a:r>
          </a:p>
          <a:p>
            <a:pPr>
              <a:lnSpc>
                <a:spcPts val="4800"/>
              </a:lnSpc>
            </a:pPr>
            <a:r>
              <a:rPr lang="fi-FI" sz="6600" b="1" spc="-250" dirty="0">
                <a:solidFill>
                  <a:schemeClr val="bg1"/>
                </a:solidFill>
                <a:latin typeface="Gill Sans Nova Cond" panose="020B0606020104020203" pitchFamily="34" charset="0"/>
              </a:rPr>
              <a:t>GOING?</a:t>
            </a:r>
          </a:p>
        </p:txBody>
      </p:sp>
      <p:sp>
        <p:nvSpPr>
          <p:cNvPr id="10" name="TextBox 9">
            <a:extLst>
              <a:ext uri="{FF2B5EF4-FFF2-40B4-BE49-F238E27FC236}">
                <a16:creationId xmlns:a16="http://schemas.microsoft.com/office/drawing/2014/main" id="{A7E03128-CE1C-CC15-A291-1DD09EC71BA4}"/>
              </a:ext>
            </a:extLst>
          </p:cNvPr>
          <p:cNvSpPr txBox="1"/>
          <p:nvPr/>
        </p:nvSpPr>
        <p:spPr>
          <a:xfrm>
            <a:off x="457673" y="4620845"/>
            <a:ext cx="2246029" cy="1983300"/>
          </a:xfrm>
          <a:prstGeom prst="rect">
            <a:avLst/>
          </a:prstGeom>
          <a:noFill/>
        </p:spPr>
        <p:txBody>
          <a:bodyPr wrap="square" rtlCol="0">
            <a:spAutoFit/>
          </a:bodyPr>
          <a:lstStyle/>
          <a:p>
            <a:pPr algn="r"/>
            <a:r>
              <a:rPr lang="fi-FI" sz="1200" dirty="0">
                <a:solidFill>
                  <a:srgbClr val="FFC000"/>
                </a:solidFill>
                <a:latin typeface="Franklin Gothic Demi Cond" panose="020B0706030402020204" pitchFamily="34" charset="0"/>
              </a:rPr>
              <a:t>Savonia UAS </a:t>
            </a:r>
          </a:p>
          <a:p>
            <a:pPr algn="r"/>
            <a:r>
              <a:rPr lang="fi-FI" sz="1200" dirty="0">
                <a:solidFill>
                  <a:srgbClr val="FFC000"/>
                </a:solidFill>
                <a:latin typeface="Franklin Gothic Demi Cond" panose="020B0706030402020204" pitchFamily="34" charset="0"/>
              </a:rPr>
              <a:t>19.2.2024</a:t>
            </a:r>
          </a:p>
          <a:p>
            <a:pPr algn="r"/>
            <a:endParaRPr lang="fi-FI" sz="1100" dirty="0">
              <a:solidFill>
                <a:srgbClr val="FFC000"/>
              </a:solidFill>
              <a:latin typeface="Franklin Gothic Demi Cond" panose="020B0706030402020204" pitchFamily="34" charset="0"/>
            </a:endParaRPr>
          </a:p>
          <a:p>
            <a:pPr algn="r"/>
            <a:r>
              <a:rPr lang="fi-FI" sz="1200" dirty="0">
                <a:solidFill>
                  <a:srgbClr val="FFC000"/>
                </a:solidFill>
                <a:latin typeface="Franklin Gothic Demi Cond" panose="020B0706030402020204" pitchFamily="34" charset="0"/>
              </a:rPr>
              <a:t>PEKKA REINIKAINEN</a:t>
            </a:r>
          </a:p>
          <a:p>
            <a:pPr algn="r"/>
            <a:endParaRPr lang="fi-FI" sz="800" dirty="0">
              <a:solidFill>
                <a:srgbClr val="FFC000"/>
              </a:solidFill>
              <a:latin typeface="Franklin Gothic Demi Cond" panose="020B0706030402020204" pitchFamily="34" charset="0"/>
            </a:endParaRPr>
          </a:p>
          <a:p>
            <a:pPr algn="r">
              <a:lnSpc>
                <a:spcPts val="1000"/>
              </a:lnSpc>
            </a:pPr>
            <a:r>
              <a:rPr lang="fi-FI" sz="1200" dirty="0" err="1">
                <a:solidFill>
                  <a:srgbClr val="FFC000"/>
                </a:solidFill>
                <a:latin typeface="Franklin Gothic Demi Cond" panose="020B0706030402020204" pitchFamily="34" charset="0"/>
              </a:rPr>
              <a:t>Specialist</a:t>
            </a:r>
            <a:r>
              <a:rPr lang="fi-FI" sz="1200" dirty="0">
                <a:solidFill>
                  <a:srgbClr val="FFC000"/>
                </a:solidFill>
                <a:latin typeface="Franklin Gothic Demi Cond" panose="020B0706030402020204" pitchFamily="34" charset="0"/>
              </a:rPr>
              <a:t>, </a:t>
            </a:r>
            <a:r>
              <a:rPr lang="fi-FI" sz="1200" dirty="0" err="1">
                <a:solidFill>
                  <a:srgbClr val="FFC000"/>
                </a:solidFill>
                <a:latin typeface="Franklin Gothic Demi Cond" panose="020B0706030402020204" pitchFamily="34" charset="0"/>
              </a:rPr>
              <a:t>Int’l</a:t>
            </a:r>
            <a:r>
              <a:rPr lang="fi-FI" sz="1200" dirty="0">
                <a:solidFill>
                  <a:srgbClr val="FFC000"/>
                </a:solidFill>
                <a:latin typeface="Franklin Gothic Demi Cond" panose="020B0706030402020204" pitchFamily="34" charset="0"/>
              </a:rPr>
              <a:t> </a:t>
            </a:r>
            <a:r>
              <a:rPr lang="fi-FI" sz="1200" dirty="0" err="1">
                <a:solidFill>
                  <a:srgbClr val="FFC000"/>
                </a:solidFill>
                <a:latin typeface="Franklin Gothic Demi Cond" panose="020B0706030402020204" pitchFamily="34" charset="0"/>
              </a:rPr>
              <a:t>Advocacy</a:t>
            </a:r>
            <a:r>
              <a:rPr lang="fi-FI" sz="1200" dirty="0">
                <a:solidFill>
                  <a:srgbClr val="FFC000"/>
                </a:solidFill>
                <a:latin typeface="Franklin Gothic Demi Cond" panose="020B0706030402020204" pitchFamily="34" charset="0"/>
              </a:rPr>
              <a:t> and </a:t>
            </a:r>
            <a:r>
              <a:rPr lang="fi-FI" sz="1200" dirty="0" err="1">
                <a:solidFill>
                  <a:srgbClr val="FFC000"/>
                </a:solidFill>
                <a:latin typeface="Franklin Gothic Demi Cond" panose="020B0706030402020204" pitchFamily="34" charset="0"/>
              </a:rPr>
              <a:t>Communication</a:t>
            </a:r>
            <a:endParaRPr lang="fi-FI" sz="1200" dirty="0">
              <a:solidFill>
                <a:srgbClr val="FFC000"/>
              </a:solidFill>
              <a:latin typeface="Franklin Gothic Demi Cond" panose="020B0706030402020204" pitchFamily="34" charset="0"/>
            </a:endParaRPr>
          </a:p>
          <a:p>
            <a:pPr algn="r">
              <a:lnSpc>
                <a:spcPts val="1000"/>
              </a:lnSpc>
            </a:pPr>
            <a:r>
              <a:rPr lang="fi-FI" sz="1200" dirty="0">
                <a:solidFill>
                  <a:srgbClr val="FFC000"/>
                </a:solidFill>
                <a:latin typeface="Franklin Gothic Demi Cond" panose="020B0706030402020204" pitchFamily="34" charset="0"/>
              </a:rPr>
              <a:t>Finnish Red Cross</a:t>
            </a:r>
          </a:p>
          <a:p>
            <a:pPr algn="r">
              <a:lnSpc>
                <a:spcPts val="1000"/>
              </a:lnSpc>
            </a:pPr>
            <a:endParaRPr lang="fi-FI" sz="800" dirty="0">
              <a:solidFill>
                <a:srgbClr val="FFC000"/>
              </a:solidFill>
              <a:latin typeface="Franklin Gothic Demi Cond" panose="020B0706030402020204" pitchFamily="34" charset="0"/>
            </a:endParaRPr>
          </a:p>
          <a:p>
            <a:pPr algn="r">
              <a:lnSpc>
                <a:spcPts val="1000"/>
              </a:lnSpc>
            </a:pPr>
            <a:r>
              <a:rPr lang="fi-FI" sz="1200" dirty="0">
                <a:solidFill>
                  <a:srgbClr val="FFC000"/>
                </a:solidFill>
                <a:latin typeface="Franklin Gothic Demi Cond" panose="020B0706030402020204" pitchFamily="34" charset="0"/>
              </a:rPr>
              <a:t>European Union </a:t>
            </a:r>
          </a:p>
          <a:p>
            <a:pPr algn="r">
              <a:lnSpc>
                <a:spcPts val="1000"/>
              </a:lnSpc>
            </a:pPr>
            <a:r>
              <a:rPr lang="fi-FI" sz="1200" dirty="0">
                <a:solidFill>
                  <a:srgbClr val="FFC000"/>
                </a:solidFill>
                <a:latin typeface="Franklin Gothic Demi Cond" panose="020B0706030402020204" pitchFamily="34" charset="0"/>
              </a:rPr>
              <a:t>Climate Pact Ambassador  European Commission</a:t>
            </a:r>
          </a:p>
          <a:p>
            <a:pPr algn="r">
              <a:lnSpc>
                <a:spcPts val="1000"/>
              </a:lnSpc>
            </a:pPr>
            <a:r>
              <a:rPr lang="fi-FI" sz="1200" dirty="0">
                <a:solidFill>
                  <a:srgbClr val="FFC000"/>
                </a:solidFill>
                <a:latin typeface="Franklin Gothic Demi Cond" panose="020B0706030402020204" pitchFamily="34" charset="0"/>
              </a:rPr>
              <a:t>DG </a:t>
            </a:r>
            <a:r>
              <a:rPr lang="fi-FI" sz="1200" dirty="0" err="1">
                <a:solidFill>
                  <a:srgbClr val="FFC000"/>
                </a:solidFill>
                <a:latin typeface="Franklin Gothic Demi Cond" panose="020B0706030402020204" pitchFamily="34" charset="0"/>
              </a:rPr>
              <a:t>Clima</a:t>
            </a:r>
            <a:endParaRPr lang="fi-FI" sz="1200" dirty="0">
              <a:solidFill>
                <a:srgbClr val="FFC000"/>
              </a:solidFill>
              <a:latin typeface="Franklin Gothic Demi Cond" panose="020B0706030402020204" pitchFamily="34" charset="0"/>
            </a:endParaRPr>
          </a:p>
        </p:txBody>
      </p:sp>
      <p:grpSp>
        <p:nvGrpSpPr>
          <p:cNvPr id="4" name="Group 3">
            <a:extLst>
              <a:ext uri="{FF2B5EF4-FFF2-40B4-BE49-F238E27FC236}">
                <a16:creationId xmlns:a16="http://schemas.microsoft.com/office/drawing/2014/main" id="{2BCF28A9-1BF9-C8E4-A293-C9A4F2710A96}"/>
              </a:ext>
            </a:extLst>
          </p:cNvPr>
          <p:cNvGrpSpPr/>
          <p:nvPr/>
        </p:nvGrpSpPr>
        <p:grpSpPr>
          <a:xfrm>
            <a:off x="7803077" y="320603"/>
            <a:ext cx="1548645" cy="434120"/>
            <a:chOff x="7803077" y="320603"/>
            <a:chExt cx="1548645" cy="434120"/>
          </a:xfrm>
        </p:grpSpPr>
        <p:sp>
          <p:nvSpPr>
            <p:cNvPr id="5" name="Parallelogram 4">
              <a:extLst>
                <a:ext uri="{FF2B5EF4-FFF2-40B4-BE49-F238E27FC236}">
                  <a16:creationId xmlns:a16="http://schemas.microsoft.com/office/drawing/2014/main" id="{95EF9C9A-BB20-CAE2-2FE7-9F0553F6A5D1}"/>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6" name="Picture 5" descr="A close-up of a logo&#10;&#10;Description automatically generated">
              <a:extLst>
                <a:ext uri="{FF2B5EF4-FFF2-40B4-BE49-F238E27FC236}">
                  <a16:creationId xmlns:a16="http://schemas.microsoft.com/office/drawing/2014/main" id="{8BEA4687-F05B-5DCF-46DE-667BF07A6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80749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out)">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rock&#10;&#10;Description automatically generated">
            <a:extLst>
              <a:ext uri="{FF2B5EF4-FFF2-40B4-BE49-F238E27FC236}">
                <a16:creationId xmlns:a16="http://schemas.microsoft.com/office/drawing/2014/main" id="{E385D3E7-9452-C2A1-321C-9E21FA97DA0F}"/>
              </a:ext>
            </a:extLst>
          </p:cNvPr>
          <p:cNvPicPr>
            <a:picLocks noChangeAspect="1"/>
          </p:cNvPicPr>
          <p:nvPr/>
        </p:nvPicPr>
        <p:blipFill rotWithShape="1">
          <a:blip r:embed="rId2">
            <a:extLst>
              <a:ext uri="{28A0092B-C50C-407E-A947-70E740481C1C}">
                <a14:useLocalDpi xmlns:a14="http://schemas.microsoft.com/office/drawing/2010/main" val="0"/>
              </a:ext>
            </a:extLst>
          </a:blip>
          <a:srcRect t="681"/>
          <a:stretch/>
        </p:blipFill>
        <p:spPr>
          <a:xfrm>
            <a:off x="20" y="1282"/>
            <a:ext cx="9143980" cy="6856718"/>
          </a:xfrm>
          <a:prstGeom prst="rect">
            <a:avLst/>
          </a:prstGeom>
        </p:spPr>
      </p:pic>
      <p:sp>
        <p:nvSpPr>
          <p:cNvPr id="9" name="TextBox 8">
            <a:extLst>
              <a:ext uri="{FF2B5EF4-FFF2-40B4-BE49-F238E27FC236}">
                <a16:creationId xmlns:a16="http://schemas.microsoft.com/office/drawing/2014/main" id="{C870C0A2-919D-219B-685E-C0E125C21E43}"/>
              </a:ext>
            </a:extLst>
          </p:cNvPr>
          <p:cNvSpPr txBox="1"/>
          <p:nvPr/>
        </p:nvSpPr>
        <p:spPr>
          <a:xfrm>
            <a:off x="0" y="5685178"/>
            <a:ext cx="9144000" cy="866904"/>
          </a:xfrm>
          <a:prstGeom prst="rect">
            <a:avLst/>
          </a:prstGeom>
          <a:solidFill>
            <a:srgbClr val="C00000"/>
          </a:solidFill>
        </p:spPr>
        <p:txBody>
          <a:bodyPr wrap="square" bIns="0">
            <a:spAutoFit/>
          </a:bodyPr>
          <a:lstStyle/>
          <a:p>
            <a:pPr algn="ctr">
              <a:lnSpc>
                <a:spcPts val="1600"/>
              </a:lnSpc>
            </a:pPr>
            <a:r>
              <a:rPr lang="fi-FI" dirty="0">
                <a:solidFill>
                  <a:schemeClr val="bg1"/>
                </a:solidFill>
                <a:latin typeface="Franklin Gothic Demi Cond" panose="020B0706030402020204" pitchFamily="34" charset="0"/>
              </a:rPr>
              <a:t>THIS IS A FOSSIL OF A LEAF</a:t>
            </a:r>
          </a:p>
          <a:p>
            <a:pPr algn="ctr">
              <a:lnSpc>
                <a:spcPts val="1600"/>
              </a:lnSpc>
            </a:pPr>
            <a:r>
              <a:rPr lang="fi-FI" dirty="0">
                <a:solidFill>
                  <a:schemeClr val="bg1"/>
                </a:solidFill>
                <a:latin typeface="Franklin Gothic Demi Cond" panose="020B0706030402020204" pitchFamily="34" charset="0"/>
              </a:rPr>
              <a:t>FROM A TREE WHICH STOOD </a:t>
            </a:r>
          </a:p>
          <a:p>
            <a:pPr algn="ctr">
              <a:lnSpc>
                <a:spcPts val="1600"/>
              </a:lnSpc>
            </a:pPr>
            <a:r>
              <a:rPr lang="fi-FI" dirty="0">
                <a:solidFill>
                  <a:schemeClr val="bg1"/>
                </a:solidFill>
                <a:latin typeface="Franklin Gothic Demi Cond" panose="020B0706030402020204" pitchFamily="34" charset="0"/>
              </a:rPr>
              <a:t>IN A FOREST NEAR THE NORTH POLE</a:t>
            </a:r>
          </a:p>
          <a:p>
            <a:pPr algn="ctr">
              <a:lnSpc>
                <a:spcPts val="1600"/>
              </a:lnSpc>
            </a:pPr>
            <a:r>
              <a:rPr lang="fi-FI" dirty="0">
                <a:latin typeface="Franklin Gothic Demi Cond" panose="020B0706030402020204" pitchFamily="34" charset="0"/>
              </a:rPr>
              <a:t>45 MILLION YEARS AGO</a:t>
            </a:r>
            <a:endParaRPr lang="fi-FI" sz="2000" dirty="0">
              <a:latin typeface="Franklin Gothic Demi Cond" panose="020B0706030402020204" pitchFamily="34" charset="0"/>
            </a:endParaRPr>
          </a:p>
        </p:txBody>
      </p:sp>
      <p:grpSp>
        <p:nvGrpSpPr>
          <p:cNvPr id="10" name="Group 9">
            <a:extLst>
              <a:ext uri="{FF2B5EF4-FFF2-40B4-BE49-F238E27FC236}">
                <a16:creationId xmlns:a16="http://schemas.microsoft.com/office/drawing/2014/main" id="{32CD3FD0-3137-110A-6DBE-C88A13BC725C}"/>
              </a:ext>
            </a:extLst>
          </p:cNvPr>
          <p:cNvGrpSpPr/>
          <p:nvPr/>
        </p:nvGrpSpPr>
        <p:grpSpPr>
          <a:xfrm>
            <a:off x="7803077" y="320603"/>
            <a:ext cx="1548645" cy="434120"/>
            <a:chOff x="7803077" y="320603"/>
            <a:chExt cx="1548645" cy="434120"/>
          </a:xfrm>
        </p:grpSpPr>
        <p:sp>
          <p:nvSpPr>
            <p:cNvPr id="11" name="Parallelogram 10">
              <a:extLst>
                <a:ext uri="{FF2B5EF4-FFF2-40B4-BE49-F238E27FC236}">
                  <a16:creationId xmlns:a16="http://schemas.microsoft.com/office/drawing/2014/main" id="{62EDC95D-CF4C-7F73-74B2-F1B9389BD7A9}"/>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2" name="Picture 11" descr="A close-up of a logo&#10;&#10;Description automatically generated">
              <a:extLst>
                <a:ext uri="{FF2B5EF4-FFF2-40B4-BE49-F238E27FC236}">
                  <a16:creationId xmlns:a16="http://schemas.microsoft.com/office/drawing/2014/main" id="{92F26B31-32DF-D113-E811-72120CDF9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563231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9B14BB-84B2-D06E-5394-76C529F6F7D7}"/>
              </a:ext>
            </a:extLst>
          </p:cNvPr>
          <p:cNvSpPr/>
          <p:nvPr/>
        </p:nvSpPr>
        <p:spPr>
          <a:xfrm>
            <a:off x="-8878" y="489195"/>
            <a:ext cx="7288566"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2ACD6E9F-09CA-4EC9-8859-A5F87F234A21}"/>
              </a:ext>
            </a:extLst>
          </p:cNvPr>
          <p:cNvGrpSpPr/>
          <p:nvPr/>
        </p:nvGrpSpPr>
        <p:grpSpPr>
          <a:xfrm>
            <a:off x="1658965" y="1851238"/>
            <a:ext cx="6477000" cy="4705350"/>
            <a:chOff x="1782951" y="1076325"/>
            <a:chExt cx="6477000" cy="4705350"/>
          </a:xfrm>
        </p:grpSpPr>
        <p:pic>
          <p:nvPicPr>
            <p:cNvPr id="1026" name="Picture 2" descr="Kuva">
              <a:extLst>
                <a:ext uri="{FF2B5EF4-FFF2-40B4-BE49-F238E27FC236}">
                  <a16:creationId xmlns:a16="http://schemas.microsoft.com/office/drawing/2014/main" id="{3F32CC17-7CE2-4A4C-8C28-9A7A7F882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951" y="1076325"/>
              <a:ext cx="6477000" cy="4705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60D029-D9C8-49CB-8F18-9EBDD3FF0160}"/>
                </a:ext>
              </a:extLst>
            </p:cNvPr>
            <p:cNvSpPr txBox="1"/>
            <p:nvPr/>
          </p:nvSpPr>
          <p:spPr>
            <a:xfrm>
              <a:off x="5960243" y="1796545"/>
              <a:ext cx="1512381" cy="812787"/>
            </a:xfrm>
            <a:prstGeom prst="rect">
              <a:avLst/>
            </a:prstGeom>
            <a:solidFill>
              <a:schemeClr val="bg1"/>
            </a:solidFill>
          </p:spPr>
          <p:txBody>
            <a:bodyPr wrap="square" rtlCol="0">
              <a:spAutoFit/>
            </a:bodyPr>
            <a:lstStyle/>
            <a:p>
              <a:pPr algn="r">
                <a:lnSpc>
                  <a:spcPts val="1350"/>
                </a:lnSpc>
              </a:pPr>
              <a:r>
                <a:rPr lang="fi-FI" sz="1600" dirty="0" err="1">
                  <a:solidFill>
                    <a:srgbClr val="C00000"/>
                  </a:solidFill>
                  <a:latin typeface="Franklin Gothic Demi Cond" panose="020B0706030402020204" pitchFamily="34" charset="0"/>
                </a:rPr>
                <a:t>Situation</a:t>
              </a:r>
              <a:r>
                <a:rPr lang="fi-FI" sz="1600" dirty="0">
                  <a:solidFill>
                    <a:srgbClr val="C00000"/>
                  </a:solidFill>
                  <a:latin typeface="Franklin Gothic Demi Cond" panose="020B0706030402020204" pitchFamily="34" charset="0"/>
                </a:rPr>
                <a:t> 07/2023:</a:t>
              </a:r>
            </a:p>
            <a:p>
              <a:pPr algn="r">
                <a:lnSpc>
                  <a:spcPts val="1350"/>
                </a:lnSpc>
              </a:pPr>
              <a:r>
                <a:rPr lang="fi-FI" sz="1600" dirty="0">
                  <a:solidFill>
                    <a:srgbClr val="C00000"/>
                  </a:solidFill>
                  <a:latin typeface="Franklin Gothic Demi Cond" panose="020B0706030402020204" pitchFamily="34" charset="0"/>
                </a:rPr>
                <a:t>422,14 ppm </a:t>
              </a:r>
            </a:p>
            <a:p>
              <a:pPr algn="r">
                <a:lnSpc>
                  <a:spcPts val="1350"/>
                </a:lnSpc>
              </a:pPr>
              <a:r>
                <a:rPr lang="fi-FI" sz="1600" dirty="0">
                  <a:latin typeface="Franklin Gothic Demi Cond" panose="020B0706030402020204" pitchFamily="34" charset="0"/>
                </a:rPr>
                <a:t> </a:t>
              </a:r>
            </a:p>
          </p:txBody>
        </p:sp>
        <p:sp>
          <p:nvSpPr>
            <p:cNvPr id="2" name="Rectangle 1">
              <a:extLst>
                <a:ext uri="{FF2B5EF4-FFF2-40B4-BE49-F238E27FC236}">
                  <a16:creationId xmlns:a16="http://schemas.microsoft.com/office/drawing/2014/main" id="{6535712D-637B-4C07-94EF-DFAE655000FD}"/>
                </a:ext>
              </a:extLst>
            </p:cNvPr>
            <p:cNvSpPr/>
            <p:nvPr/>
          </p:nvSpPr>
          <p:spPr>
            <a:xfrm>
              <a:off x="2914487" y="1076325"/>
              <a:ext cx="4152740" cy="59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latin typeface="Franklin Gothic Demi Cond" panose="020B0706030402020204" pitchFamily="34" charset="0"/>
              </a:endParaRPr>
            </a:p>
          </p:txBody>
        </p:sp>
        <p:sp>
          <p:nvSpPr>
            <p:cNvPr id="6" name="TextBox 5">
              <a:extLst>
                <a:ext uri="{FF2B5EF4-FFF2-40B4-BE49-F238E27FC236}">
                  <a16:creationId xmlns:a16="http://schemas.microsoft.com/office/drawing/2014/main" id="{CA9D7D09-51A7-4B6F-B80D-B13D6AF001BC}"/>
                </a:ext>
              </a:extLst>
            </p:cNvPr>
            <p:cNvSpPr txBox="1"/>
            <p:nvPr/>
          </p:nvSpPr>
          <p:spPr>
            <a:xfrm>
              <a:off x="5778248" y="3932888"/>
              <a:ext cx="1300356" cy="639149"/>
            </a:xfrm>
            <a:prstGeom prst="rect">
              <a:avLst/>
            </a:prstGeom>
            <a:solidFill>
              <a:schemeClr val="bg1"/>
            </a:solidFill>
          </p:spPr>
          <p:txBody>
            <a:bodyPr wrap="none" rtlCol="0">
              <a:spAutoFit/>
            </a:bodyPr>
            <a:lstStyle/>
            <a:p>
              <a:pPr algn="ctr">
                <a:lnSpc>
                  <a:spcPts val="1350"/>
                </a:lnSpc>
              </a:pPr>
              <a:r>
                <a:rPr lang="fi-FI" sz="1600" dirty="0">
                  <a:solidFill>
                    <a:srgbClr val="C10707"/>
                  </a:solidFill>
                  <a:latin typeface="Franklin Gothic Demi Cond" panose="020B0706030402020204" pitchFamily="34" charset="0"/>
                </a:rPr>
                <a:t>Homo </a:t>
              </a:r>
              <a:r>
                <a:rPr lang="fi-FI" sz="1600" dirty="0" err="1">
                  <a:solidFill>
                    <a:srgbClr val="C10707"/>
                  </a:solidFill>
                  <a:latin typeface="Franklin Gothic Demi Cond" panose="020B0706030402020204" pitchFamily="34" charset="0"/>
                </a:rPr>
                <a:t>Sapiens</a:t>
              </a:r>
              <a:endParaRPr lang="fi-FI" sz="1600" dirty="0">
                <a:solidFill>
                  <a:srgbClr val="C10707"/>
                </a:solidFill>
                <a:latin typeface="Franklin Gothic Demi Cond" panose="020B0706030402020204" pitchFamily="34" charset="0"/>
              </a:endParaRPr>
            </a:p>
            <a:p>
              <a:pPr algn="ctr">
                <a:lnSpc>
                  <a:spcPts val="1350"/>
                </a:lnSpc>
              </a:pPr>
              <a:r>
                <a:rPr lang="fi-FI" sz="1600" dirty="0" err="1">
                  <a:solidFill>
                    <a:srgbClr val="C10707"/>
                  </a:solidFill>
                  <a:latin typeface="Franklin Gothic Demi Cond" panose="020B0706030402020204" pitchFamily="34" charset="0"/>
                </a:rPr>
                <a:t>appears</a:t>
              </a:r>
              <a:endParaRPr lang="fi-FI" sz="1600" dirty="0">
                <a:solidFill>
                  <a:srgbClr val="C10707"/>
                </a:solidFill>
                <a:latin typeface="Franklin Gothic Demi Cond" panose="020B0706030402020204" pitchFamily="34" charset="0"/>
              </a:endParaRPr>
            </a:p>
            <a:p>
              <a:pPr algn="ctr">
                <a:lnSpc>
                  <a:spcPts val="1350"/>
                </a:lnSpc>
              </a:pPr>
              <a:r>
                <a:rPr lang="fi-FI" sz="1600" dirty="0">
                  <a:solidFill>
                    <a:srgbClr val="C10707"/>
                  </a:solidFill>
                  <a:latin typeface="Franklin Gothic Demi Cond" panose="020B0706030402020204" pitchFamily="34" charset="0"/>
                </a:rPr>
                <a:t>on </a:t>
              </a:r>
              <a:r>
                <a:rPr lang="fi-FI" sz="1600" dirty="0" err="1">
                  <a:solidFill>
                    <a:srgbClr val="C10707"/>
                  </a:solidFill>
                  <a:latin typeface="Franklin Gothic Demi Cond" panose="020B0706030402020204" pitchFamily="34" charset="0"/>
                </a:rPr>
                <a:t>the</a:t>
              </a:r>
              <a:r>
                <a:rPr lang="fi-FI" sz="1600" dirty="0">
                  <a:solidFill>
                    <a:srgbClr val="C10707"/>
                  </a:solidFill>
                  <a:latin typeface="Franklin Gothic Demi Cond" panose="020B0706030402020204" pitchFamily="34" charset="0"/>
                </a:rPr>
                <a:t> </a:t>
              </a:r>
              <a:r>
                <a:rPr lang="fi-FI" sz="1600" dirty="0" err="1">
                  <a:solidFill>
                    <a:srgbClr val="C10707"/>
                  </a:solidFill>
                  <a:latin typeface="Franklin Gothic Demi Cond" panose="020B0706030402020204" pitchFamily="34" charset="0"/>
                </a:rPr>
                <a:t>scene</a:t>
              </a:r>
              <a:endParaRPr lang="fi-FI" sz="1600" dirty="0">
                <a:solidFill>
                  <a:srgbClr val="C10707"/>
                </a:solidFill>
                <a:latin typeface="Franklin Gothic Demi Cond" panose="020B0706030402020204" pitchFamily="34" charset="0"/>
              </a:endParaRPr>
            </a:p>
          </p:txBody>
        </p:sp>
        <p:sp>
          <p:nvSpPr>
            <p:cNvPr id="7" name="TextBox 6">
              <a:extLst>
                <a:ext uri="{FF2B5EF4-FFF2-40B4-BE49-F238E27FC236}">
                  <a16:creationId xmlns:a16="http://schemas.microsoft.com/office/drawing/2014/main" id="{D1731151-774C-436D-8BEC-4EF77AA30372}"/>
                </a:ext>
              </a:extLst>
            </p:cNvPr>
            <p:cNvSpPr txBox="1"/>
            <p:nvPr/>
          </p:nvSpPr>
          <p:spPr>
            <a:xfrm>
              <a:off x="3484162" y="5500572"/>
              <a:ext cx="3302379" cy="274178"/>
            </a:xfrm>
            <a:prstGeom prst="rect">
              <a:avLst/>
            </a:prstGeom>
            <a:solidFill>
              <a:schemeClr val="bg1"/>
            </a:solidFill>
          </p:spPr>
          <p:txBody>
            <a:bodyPr wrap="none" rtlCol="0">
              <a:spAutoFit/>
            </a:bodyPr>
            <a:lstStyle/>
            <a:p>
              <a:pPr>
                <a:lnSpc>
                  <a:spcPts val="1350"/>
                </a:lnSpc>
              </a:pPr>
              <a:r>
                <a:rPr lang="fi-FI" sz="1600" dirty="0" err="1">
                  <a:latin typeface="Franklin Gothic Demi Cond" panose="020B0706030402020204" pitchFamily="34" charset="0"/>
                </a:rPr>
                <a:t>Thousands</a:t>
              </a:r>
              <a:r>
                <a:rPr lang="fi-FI" sz="1600" dirty="0">
                  <a:latin typeface="Franklin Gothic Demi Cond" panose="020B0706030402020204" pitchFamily="34" charset="0"/>
                </a:rPr>
                <a:t> of </a:t>
              </a:r>
              <a:r>
                <a:rPr lang="fi-FI" sz="1600" dirty="0" err="1">
                  <a:latin typeface="Franklin Gothic Demi Cond" panose="020B0706030402020204" pitchFamily="34" charset="0"/>
                </a:rPr>
                <a:t>years</a:t>
              </a:r>
              <a:r>
                <a:rPr lang="fi-FI" sz="1600" dirty="0">
                  <a:latin typeface="Franklin Gothic Demi Cond" panose="020B0706030402020204" pitchFamily="34" charset="0"/>
                </a:rPr>
                <a:t> </a:t>
              </a:r>
              <a:r>
                <a:rPr lang="fi-FI" sz="1600" dirty="0" err="1">
                  <a:latin typeface="Franklin Gothic Demi Cond" panose="020B0706030402020204" pitchFamily="34" charset="0"/>
                </a:rPr>
                <a:t>before</a:t>
              </a:r>
              <a:r>
                <a:rPr lang="fi-FI" sz="1600" dirty="0">
                  <a:latin typeface="Franklin Gothic Demi Cond" panose="020B0706030402020204" pitchFamily="34" charset="0"/>
                </a:rPr>
                <a:t> </a:t>
              </a:r>
              <a:r>
                <a:rPr lang="fi-FI" sz="1600" dirty="0" err="1">
                  <a:latin typeface="Franklin Gothic Demi Cond" panose="020B0706030402020204" pitchFamily="34" charset="0"/>
                </a:rPr>
                <a:t>modern</a:t>
              </a:r>
              <a:r>
                <a:rPr lang="fi-FI" sz="1600" dirty="0">
                  <a:latin typeface="Franklin Gothic Demi Cond" panose="020B0706030402020204" pitchFamily="34" charset="0"/>
                </a:rPr>
                <a:t> </a:t>
              </a:r>
              <a:r>
                <a:rPr lang="fi-FI" sz="1600" dirty="0" err="1">
                  <a:latin typeface="Franklin Gothic Demi Cond" panose="020B0706030402020204" pitchFamily="34" charset="0"/>
                </a:rPr>
                <a:t>times</a:t>
              </a:r>
              <a:endParaRPr lang="fi-FI" sz="1600" dirty="0">
                <a:latin typeface="Franklin Gothic Demi Cond" panose="020B0706030402020204" pitchFamily="34" charset="0"/>
              </a:endParaRPr>
            </a:p>
          </p:txBody>
        </p:sp>
        <p:sp>
          <p:nvSpPr>
            <p:cNvPr id="8" name="TextBox 7">
              <a:extLst>
                <a:ext uri="{FF2B5EF4-FFF2-40B4-BE49-F238E27FC236}">
                  <a16:creationId xmlns:a16="http://schemas.microsoft.com/office/drawing/2014/main" id="{70BE0161-32BD-413E-9D8A-6F68D243062D}"/>
                </a:ext>
              </a:extLst>
            </p:cNvPr>
            <p:cNvSpPr txBox="1"/>
            <p:nvPr/>
          </p:nvSpPr>
          <p:spPr>
            <a:xfrm rot="16200000">
              <a:off x="6940648" y="3437355"/>
              <a:ext cx="2234907" cy="259430"/>
            </a:xfrm>
            <a:prstGeom prst="rect">
              <a:avLst/>
            </a:prstGeom>
            <a:solidFill>
              <a:schemeClr val="bg1"/>
            </a:solidFill>
          </p:spPr>
          <p:txBody>
            <a:bodyPr wrap="none" rtlCol="0">
              <a:spAutoFit/>
            </a:bodyPr>
            <a:lstStyle/>
            <a:p>
              <a:pPr>
                <a:lnSpc>
                  <a:spcPts val="1350"/>
                </a:lnSpc>
              </a:pPr>
              <a:r>
                <a:rPr lang="fi-FI" sz="1100" dirty="0" err="1">
                  <a:latin typeface="Franklin Gothic Demi Cond" panose="020B0706030402020204" pitchFamily="34" charset="0"/>
                </a:rPr>
                <a:t>Athmospheric</a:t>
              </a:r>
              <a:r>
                <a:rPr lang="fi-FI" sz="1100" dirty="0">
                  <a:latin typeface="Franklin Gothic Demi Cond" panose="020B0706030402020204" pitchFamily="34" charset="0"/>
                </a:rPr>
                <a:t> </a:t>
              </a:r>
              <a:r>
                <a:rPr lang="en-GB" sz="1100" dirty="0">
                  <a:effectLst/>
                  <a:latin typeface="Franklin Gothic Demi Cond" panose="020B0706030402020204" pitchFamily="34" charset="0"/>
                  <a:ea typeface="Calibri" panose="020F0502020204030204" pitchFamily="34" charset="0"/>
                  <a:cs typeface="Times New Roman" panose="02020603050405020304" pitchFamily="18" charset="0"/>
                </a:rPr>
                <a:t>CO²-</a:t>
              </a:r>
              <a:r>
                <a:rPr lang="fi-FI" sz="1100" dirty="0" err="1">
                  <a:latin typeface="Franklin Gothic Demi Cond" panose="020B0706030402020204" pitchFamily="34" charset="0"/>
                </a:rPr>
                <a:t>conentration</a:t>
              </a:r>
              <a:r>
                <a:rPr lang="fi-FI" sz="1100" dirty="0">
                  <a:latin typeface="Franklin Gothic Demi Cond" panose="020B0706030402020204" pitchFamily="34" charset="0"/>
                </a:rPr>
                <a:t> (ppm)</a:t>
              </a:r>
            </a:p>
          </p:txBody>
        </p:sp>
      </p:grpSp>
      <p:sp>
        <p:nvSpPr>
          <p:cNvPr id="10" name="TextBox 9">
            <a:extLst>
              <a:ext uri="{FF2B5EF4-FFF2-40B4-BE49-F238E27FC236}">
                <a16:creationId xmlns:a16="http://schemas.microsoft.com/office/drawing/2014/main" id="{E1E9BFCD-87BD-4390-B6E1-E94D3DF6D1A2}"/>
              </a:ext>
            </a:extLst>
          </p:cNvPr>
          <p:cNvSpPr txBox="1"/>
          <p:nvPr/>
        </p:nvSpPr>
        <p:spPr>
          <a:xfrm>
            <a:off x="1878475" y="5440524"/>
            <a:ext cx="4904879" cy="438966"/>
          </a:xfrm>
          <a:prstGeom prst="rect">
            <a:avLst/>
          </a:prstGeom>
          <a:solidFill>
            <a:schemeClr val="bg1"/>
          </a:solidFill>
        </p:spPr>
        <p:txBody>
          <a:bodyPr wrap="square" rtlCol="0">
            <a:spAutoFit/>
          </a:bodyPr>
          <a:lstStyle/>
          <a:p>
            <a:pPr>
              <a:lnSpc>
                <a:spcPts val="1350"/>
              </a:lnSpc>
            </a:pPr>
            <a:r>
              <a:rPr lang="en-US" sz="1100" dirty="0">
                <a:latin typeface="Franklin Gothic Demi Cond" panose="020B0706030402020204" pitchFamily="34" charset="0"/>
              </a:rPr>
              <a:t>Measurement samples from permafrost </a:t>
            </a:r>
            <a:r>
              <a:rPr lang="fi-FI" sz="1100" dirty="0" err="1">
                <a:latin typeface="Franklin Gothic Demi Cond" panose="020B0706030402020204" pitchFamily="34" charset="0"/>
              </a:rPr>
              <a:t>Lüthi</a:t>
            </a:r>
            <a:r>
              <a:rPr lang="fi-FI" sz="1100" dirty="0">
                <a:latin typeface="Franklin Gothic Demi Cond" panose="020B0706030402020204" pitchFamily="34" charset="0"/>
              </a:rPr>
              <a:t> et al. 2008 </a:t>
            </a:r>
            <a:r>
              <a:rPr lang="fi-FI" sz="1100" dirty="0" err="1">
                <a:latin typeface="Franklin Gothic Demi Cond" panose="020B0706030402020204" pitchFamily="34" charset="0"/>
              </a:rPr>
              <a:t>Nature</a:t>
            </a:r>
            <a:endParaRPr lang="fi-FI" sz="1100" dirty="0">
              <a:latin typeface="Franklin Gothic Demi Cond" panose="020B0706030402020204" pitchFamily="34" charset="0"/>
            </a:endParaRPr>
          </a:p>
          <a:p>
            <a:pPr>
              <a:lnSpc>
                <a:spcPts val="1350"/>
              </a:lnSpc>
            </a:pPr>
            <a:r>
              <a:rPr lang="en-US" sz="1100" dirty="0">
                <a:latin typeface="Franklin Gothic Demi Cond" panose="020B0706030402020204" pitchFamily="34" charset="0"/>
              </a:rPr>
              <a:t>Current values as monthly averages from the Mauna Loa measuring station</a:t>
            </a:r>
            <a:endParaRPr lang="fi-FI" sz="1100" dirty="0">
              <a:latin typeface="Franklin Gothic Demi Cond" panose="020B0706030402020204" pitchFamily="34" charset="0"/>
            </a:endParaRPr>
          </a:p>
        </p:txBody>
      </p:sp>
      <p:sp>
        <p:nvSpPr>
          <p:cNvPr id="11" name="TextBox 10">
            <a:extLst>
              <a:ext uri="{FF2B5EF4-FFF2-40B4-BE49-F238E27FC236}">
                <a16:creationId xmlns:a16="http://schemas.microsoft.com/office/drawing/2014/main" id="{0EB2A5AC-B511-4E20-AA66-DD62BF1014BF}"/>
              </a:ext>
            </a:extLst>
          </p:cNvPr>
          <p:cNvSpPr txBox="1"/>
          <p:nvPr/>
        </p:nvSpPr>
        <p:spPr>
          <a:xfrm>
            <a:off x="126375" y="1867696"/>
            <a:ext cx="5634170" cy="1528624"/>
          </a:xfrm>
          <a:prstGeom prst="rect">
            <a:avLst/>
          </a:prstGeom>
          <a:solidFill>
            <a:schemeClr val="bg1"/>
          </a:solidFill>
        </p:spPr>
        <p:txBody>
          <a:bodyPr wrap="none" rtlCol="0">
            <a:spAutoFit/>
          </a:bodyPr>
          <a:lstStyle/>
          <a:p>
            <a:pPr algn="r">
              <a:lnSpc>
                <a:spcPts val="2800"/>
              </a:lnSpc>
            </a:pPr>
            <a:r>
              <a:rPr lang="fi-FI" sz="1600" dirty="0">
                <a:latin typeface="Franklin Gothic Demi Cond" panose="020B0706030402020204" pitchFamily="34" charset="0"/>
              </a:rPr>
              <a:t>06/2022 </a:t>
            </a:r>
            <a:r>
              <a:rPr lang="fi-FI" sz="1600" dirty="0" err="1">
                <a:latin typeface="Franklin Gothic Demi Cond" panose="020B0706030402020204" pitchFamily="34" charset="0"/>
              </a:rPr>
              <a:t>The</a:t>
            </a:r>
            <a:r>
              <a:rPr lang="fi-FI" sz="1600" dirty="0">
                <a:latin typeface="Franklin Gothic Demi Cond" panose="020B0706030402020204" pitchFamily="34" charset="0"/>
              </a:rPr>
              <a:t> </a:t>
            </a:r>
            <a:r>
              <a:rPr lang="fi-FI" sz="1600" dirty="0" err="1">
                <a:latin typeface="Franklin Gothic Demi Cond" panose="020B0706030402020204" pitchFamily="34" charset="0"/>
              </a:rPr>
              <a:t>athmospheric</a:t>
            </a:r>
            <a:r>
              <a:rPr lang="fi-FI" sz="1600" dirty="0">
                <a:latin typeface="Franklin Gothic Demi Cond" panose="020B0706030402020204" pitchFamily="34" charset="0"/>
              </a:rPr>
              <a:t> </a:t>
            </a:r>
            <a:r>
              <a:rPr lang="en-GB" sz="1600" dirty="0">
                <a:effectLst/>
                <a:latin typeface="Franklin Gothic Demi Cond" panose="020B0706030402020204" pitchFamily="34" charset="0"/>
                <a:ea typeface="Calibri" panose="020F0502020204030204" pitchFamily="34" charset="0"/>
                <a:cs typeface="Times New Roman" panose="02020603050405020304" pitchFamily="18" charset="0"/>
              </a:rPr>
              <a:t>CO²-concentration was </a:t>
            </a:r>
            <a:r>
              <a:rPr lang="en-GB" sz="2800" dirty="0">
                <a:solidFill>
                  <a:srgbClr val="C00000"/>
                </a:solidFill>
                <a:effectLst/>
                <a:latin typeface="Franklin Gothic Demi Cond" panose="020B0706030402020204" pitchFamily="34" charset="0"/>
                <a:ea typeface="Calibri" panose="020F0502020204030204" pitchFamily="34" charset="0"/>
                <a:cs typeface="Times New Roman" panose="02020603050405020304" pitchFamily="18" charset="0"/>
              </a:rPr>
              <a:t>421,83</a:t>
            </a:r>
            <a:r>
              <a:rPr lang="en-GB" dirty="0">
                <a:effectLst/>
                <a:latin typeface="Franklin Gothic Demi Cond" panose="020B0706030402020204" pitchFamily="34" charset="0"/>
                <a:ea typeface="Calibri" panose="020F0502020204030204" pitchFamily="34" charset="0"/>
                <a:cs typeface="Times New Roman" panose="02020603050405020304" pitchFamily="18" charset="0"/>
              </a:rPr>
              <a:t> </a:t>
            </a:r>
            <a:r>
              <a:rPr lang="en-GB" sz="1600" dirty="0">
                <a:effectLst/>
                <a:latin typeface="Franklin Gothic Demi Cond" panose="020B0706030402020204" pitchFamily="34" charset="0"/>
                <a:ea typeface="Calibri" panose="020F0502020204030204" pitchFamily="34" charset="0"/>
                <a:cs typeface="Times New Roman" panose="02020603050405020304" pitchFamily="18" charset="0"/>
              </a:rPr>
              <a:t>ppm</a:t>
            </a:r>
            <a:endParaRPr lang="fi-FI" dirty="0">
              <a:latin typeface="Franklin Gothic Demi Cond" panose="020B0706030402020204" pitchFamily="34" charset="0"/>
            </a:endParaRPr>
          </a:p>
          <a:p>
            <a:pPr algn="r">
              <a:lnSpc>
                <a:spcPts val="2800"/>
              </a:lnSpc>
            </a:pPr>
            <a:r>
              <a:rPr lang="fi-FI" sz="1600" dirty="0">
                <a:latin typeface="Franklin Gothic Demi Cond" panose="020B0706030402020204" pitchFamily="34" charset="0"/>
              </a:rPr>
              <a:t>In 2021 </a:t>
            </a:r>
            <a:r>
              <a:rPr lang="fi-FI" sz="1600" dirty="0" err="1">
                <a:latin typeface="Franklin Gothic Demi Cond" panose="020B0706030402020204" pitchFamily="34" charset="0"/>
              </a:rPr>
              <a:t>the</a:t>
            </a:r>
            <a:r>
              <a:rPr lang="fi-FI" sz="1600" dirty="0">
                <a:latin typeface="Franklin Gothic Demi Cond" panose="020B0706030402020204" pitchFamily="34" charset="0"/>
              </a:rPr>
              <a:t> </a:t>
            </a:r>
            <a:r>
              <a:rPr lang="fi-FI" sz="1600" dirty="0" err="1">
                <a:latin typeface="Franklin Gothic Demi Cond" panose="020B0706030402020204" pitchFamily="34" charset="0"/>
              </a:rPr>
              <a:t>concentration</a:t>
            </a:r>
            <a:r>
              <a:rPr lang="fi-FI" sz="1600" dirty="0">
                <a:latin typeface="Franklin Gothic Demi Cond" panose="020B0706030402020204" pitchFamily="34" charset="0"/>
              </a:rPr>
              <a:t> </a:t>
            </a:r>
            <a:r>
              <a:rPr lang="fi-FI" sz="1600" dirty="0" err="1">
                <a:latin typeface="Franklin Gothic Demi Cond" panose="020B0706030402020204" pitchFamily="34" charset="0"/>
              </a:rPr>
              <a:t>was</a:t>
            </a:r>
            <a:r>
              <a:rPr lang="fi-FI" sz="1600" dirty="0">
                <a:latin typeface="Franklin Gothic Demi Cond" panose="020B0706030402020204" pitchFamily="34" charset="0"/>
              </a:rPr>
              <a:t> </a:t>
            </a:r>
            <a:r>
              <a:rPr lang="fi-FI" sz="2800" dirty="0">
                <a:solidFill>
                  <a:srgbClr val="C00000"/>
                </a:solidFill>
                <a:latin typeface="Franklin Gothic Demi Cond" panose="020B0706030402020204" pitchFamily="34" charset="0"/>
              </a:rPr>
              <a:t>419,90</a:t>
            </a:r>
            <a:r>
              <a:rPr lang="fi-FI" dirty="0">
                <a:latin typeface="Franklin Gothic Demi Cond" panose="020B0706030402020204" pitchFamily="34" charset="0"/>
              </a:rPr>
              <a:t> </a:t>
            </a:r>
            <a:r>
              <a:rPr lang="fi-FI" sz="1600" dirty="0">
                <a:latin typeface="Franklin Gothic Demi Cond" panose="020B0706030402020204" pitchFamily="34" charset="0"/>
              </a:rPr>
              <a:t>ppm</a:t>
            </a:r>
            <a:endParaRPr lang="fi-FI" dirty="0">
              <a:latin typeface="Franklin Gothic Demi Cond" panose="020B0706030402020204" pitchFamily="34" charset="0"/>
            </a:endParaRPr>
          </a:p>
          <a:p>
            <a:pPr algn="r">
              <a:lnSpc>
                <a:spcPts val="2800"/>
              </a:lnSpc>
            </a:pPr>
            <a:r>
              <a:rPr lang="fi-FI" sz="1600" dirty="0" err="1">
                <a:latin typeface="Franklin Gothic Demi Cond" panose="020B0706030402020204" pitchFamily="34" charset="0"/>
              </a:rPr>
              <a:t>Ten</a:t>
            </a:r>
            <a:r>
              <a:rPr lang="fi-FI" sz="1600" dirty="0">
                <a:latin typeface="Franklin Gothic Demi Cond" panose="020B0706030402020204" pitchFamily="34" charset="0"/>
              </a:rPr>
              <a:t> </a:t>
            </a:r>
            <a:r>
              <a:rPr lang="fi-FI" sz="1600" dirty="0" err="1">
                <a:latin typeface="Franklin Gothic Demi Cond" panose="020B0706030402020204" pitchFamily="34" charset="0"/>
              </a:rPr>
              <a:t>years</a:t>
            </a:r>
            <a:r>
              <a:rPr lang="fi-FI" sz="1600" dirty="0">
                <a:latin typeface="Franklin Gothic Demi Cond" panose="020B0706030402020204" pitchFamily="34" charset="0"/>
              </a:rPr>
              <a:t> </a:t>
            </a:r>
            <a:r>
              <a:rPr lang="fi-FI" sz="1600" dirty="0" err="1">
                <a:latin typeface="Franklin Gothic Demi Cond" panose="020B0706030402020204" pitchFamily="34" charset="0"/>
              </a:rPr>
              <a:t>ago</a:t>
            </a:r>
            <a:r>
              <a:rPr lang="fi-FI" sz="1600" dirty="0">
                <a:latin typeface="Franklin Gothic Demi Cond" panose="020B0706030402020204" pitchFamily="34" charset="0"/>
              </a:rPr>
              <a:t> </a:t>
            </a:r>
            <a:r>
              <a:rPr lang="fi-FI" sz="1600" dirty="0" err="1">
                <a:latin typeface="Franklin Gothic Demi Cond" panose="020B0706030402020204" pitchFamily="34" charset="0"/>
              </a:rPr>
              <a:t>the</a:t>
            </a:r>
            <a:r>
              <a:rPr lang="fi-FI" sz="1600" dirty="0">
                <a:latin typeface="Franklin Gothic Demi Cond" panose="020B0706030402020204" pitchFamily="34" charset="0"/>
              </a:rPr>
              <a:t> </a:t>
            </a:r>
            <a:r>
              <a:rPr lang="fi-FI" sz="1600" dirty="0" err="1">
                <a:latin typeface="Franklin Gothic Demi Cond" panose="020B0706030402020204" pitchFamily="34" charset="0"/>
              </a:rPr>
              <a:t>concentration</a:t>
            </a:r>
            <a:r>
              <a:rPr lang="fi-FI" sz="1600" dirty="0">
                <a:latin typeface="Franklin Gothic Demi Cond" panose="020B0706030402020204" pitchFamily="34" charset="0"/>
              </a:rPr>
              <a:t> was</a:t>
            </a:r>
            <a:r>
              <a:rPr lang="fi-FI" sz="2800" dirty="0">
                <a:solidFill>
                  <a:srgbClr val="C00000"/>
                </a:solidFill>
                <a:latin typeface="Franklin Gothic Demi Cond" panose="020B0706030402020204" pitchFamily="34" charset="0"/>
              </a:rPr>
              <a:t>396,40</a:t>
            </a:r>
            <a:r>
              <a:rPr lang="fi-FI" dirty="0">
                <a:latin typeface="Franklin Gothic Demi Cond" panose="020B0706030402020204" pitchFamily="34" charset="0"/>
              </a:rPr>
              <a:t> </a:t>
            </a:r>
            <a:r>
              <a:rPr lang="fi-FI" sz="1600" dirty="0">
                <a:latin typeface="Franklin Gothic Demi Cond" panose="020B0706030402020204" pitchFamily="34" charset="0"/>
              </a:rPr>
              <a:t>ppm</a:t>
            </a:r>
            <a:endParaRPr lang="fi-FI" dirty="0">
              <a:latin typeface="Franklin Gothic Demi Cond" panose="020B0706030402020204" pitchFamily="34" charset="0"/>
            </a:endParaRPr>
          </a:p>
          <a:p>
            <a:pPr algn="r">
              <a:lnSpc>
                <a:spcPts val="2800"/>
              </a:lnSpc>
            </a:pPr>
            <a:r>
              <a:rPr lang="en-GB" sz="1600" dirty="0" err="1">
                <a:effectLst/>
                <a:latin typeface="Franklin Gothic Demi Cond" panose="020B0706030402020204" pitchFamily="34" charset="0"/>
                <a:ea typeface="Calibri" panose="020F0502020204030204" pitchFamily="34" charset="0"/>
                <a:cs typeface="Times New Roman" panose="02020603050405020304" pitchFamily="18" charset="0"/>
              </a:rPr>
              <a:t>Athmospheric</a:t>
            </a:r>
            <a:r>
              <a:rPr lang="en-GB" sz="1600" dirty="0">
                <a:effectLst/>
                <a:latin typeface="Franklin Gothic Demi Cond" panose="020B0706030402020204" pitchFamily="34" charset="0"/>
                <a:ea typeface="Calibri" panose="020F0502020204030204" pitchFamily="34" charset="0"/>
                <a:cs typeface="Times New Roman" panose="02020603050405020304" pitchFamily="18" charset="0"/>
              </a:rPr>
              <a:t> CO²</a:t>
            </a:r>
            <a:r>
              <a:rPr lang="fi-FI" sz="1600" dirty="0" err="1">
                <a:effectLst/>
                <a:latin typeface="Franklin Gothic Demi Cond" panose="020B0706030402020204" pitchFamily="34" charset="0"/>
                <a:ea typeface="Calibri" panose="020F0502020204030204" pitchFamily="34" charset="0"/>
                <a:cs typeface="Times New Roman" panose="02020603050405020304" pitchFamily="18" charset="0"/>
              </a:rPr>
              <a:t>concentration</a:t>
            </a:r>
            <a:r>
              <a:rPr lang="fi-FI" sz="1600" dirty="0">
                <a:effectLst/>
                <a:latin typeface="Franklin Gothic Demi Cond" panose="020B0706030402020204" pitchFamily="34" charset="0"/>
                <a:ea typeface="Calibri" panose="020F0502020204030204" pitchFamily="34" charset="0"/>
                <a:cs typeface="Times New Roman" panose="02020603050405020304" pitchFamily="18" charset="0"/>
              </a:rPr>
              <a:t> </a:t>
            </a:r>
            <a:r>
              <a:rPr lang="fi-FI" sz="1600" dirty="0" err="1">
                <a:effectLst/>
                <a:latin typeface="Franklin Gothic Demi Cond" panose="020B0706030402020204" pitchFamily="34" charset="0"/>
                <a:ea typeface="Calibri" panose="020F0502020204030204" pitchFamily="34" charset="0"/>
                <a:cs typeface="Times New Roman" panose="02020603050405020304" pitchFamily="18" charset="0"/>
              </a:rPr>
              <a:t>should</a:t>
            </a:r>
            <a:r>
              <a:rPr lang="fi-FI" sz="1600" dirty="0">
                <a:effectLst/>
                <a:latin typeface="Franklin Gothic Demi Cond" panose="020B0706030402020204" pitchFamily="34" charset="0"/>
                <a:ea typeface="Calibri" panose="020F0502020204030204" pitchFamily="34" charset="0"/>
                <a:cs typeface="Times New Roman" panose="02020603050405020304" pitchFamily="18" charset="0"/>
              </a:rPr>
              <a:t> </a:t>
            </a:r>
            <a:r>
              <a:rPr lang="fi-FI" sz="1600" dirty="0" err="1">
                <a:effectLst/>
                <a:latin typeface="Franklin Gothic Demi Cond" panose="020B0706030402020204" pitchFamily="34" charset="0"/>
                <a:ea typeface="Calibri" panose="020F0502020204030204" pitchFamily="34" charset="0"/>
                <a:cs typeface="Times New Roman" panose="02020603050405020304" pitchFamily="18" charset="0"/>
              </a:rPr>
              <a:t>not</a:t>
            </a:r>
            <a:r>
              <a:rPr lang="fi-FI" sz="1600" dirty="0">
                <a:effectLst/>
                <a:latin typeface="Franklin Gothic Demi Cond" panose="020B0706030402020204" pitchFamily="34" charset="0"/>
                <a:ea typeface="Calibri" panose="020F0502020204030204" pitchFamily="34" charset="0"/>
                <a:cs typeface="Times New Roman" panose="02020603050405020304" pitchFamily="18" charset="0"/>
              </a:rPr>
              <a:t> </a:t>
            </a:r>
            <a:r>
              <a:rPr lang="fi-FI" sz="1600" dirty="0" err="1">
                <a:effectLst/>
                <a:latin typeface="Franklin Gothic Demi Cond" panose="020B0706030402020204" pitchFamily="34" charset="0"/>
                <a:ea typeface="Calibri" panose="020F0502020204030204" pitchFamily="34" charset="0"/>
                <a:cs typeface="Times New Roman" panose="02020603050405020304" pitchFamily="18" charset="0"/>
              </a:rPr>
              <a:t>exceed</a:t>
            </a:r>
            <a:r>
              <a:rPr lang="fi-FI" sz="1600" dirty="0">
                <a:effectLst/>
                <a:latin typeface="Franklin Gothic Demi Cond" panose="020B0706030402020204" pitchFamily="34" charset="0"/>
                <a:ea typeface="Calibri" panose="020F0502020204030204" pitchFamily="34" charset="0"/>
                <a:cs typeface="Times New Roman" panose="02020603050405020304" pitchFamily="18" charset="0"/>
              </a:rPr>
              <a:t> </a:t>
            </a:r>
            <a:r>
              <a:rPr lang="fi-FI" sz="2800" dirty="0">
                <a:solidFill>
                  <a:schemeClr val="accent1">
                    <a:lumMod val="60000"/>
                    <a:lumOff val="40000"/>
                  </a:schemeClr>
                </a:solidFill>
                <a:effectLst/>
                <a:latin typeface="Franklin Gothic Demi Cond" panose="020B0706030402020204" pitchFamily="34" charset="0"/>
                <a:ea typeface="Calibri" panose="020F0502020204030204" pitchFamily="34" charset="0"/>
                <a:cs typeface="Times New Roman" panose="02020603050405020304" pitchFamily="18" charset="0"/>
              </a:rPr>
              <a:t>350,00</a:t>
            </a:r>
            <a:r>
              <a:rPr lang="fi-FI" dirty="0">
                <a:effectLst/>
                <a:latin typeface="Franklin Gothic Demi Cond" panose="020B0706030402020204" pitchFamily="34" charset="0"/>
                <a:ea typeface="Calibri" panose="020F0502020204030204" pitchFamily="34" charset="0"/>
                <a:cs typeface="Times New Roman" panose="02020603050405020304" pitchFamily="18" charset="0"/>
              </a:rPr>
              <a:t> </a:t>
            </a:r>
            <a:r>
              <a:rPr lang="fi-FI" sz="1600" dirty="0">
                <a:effectLst/>
                <a:latin typeface="Franklin Gothic Demi Cond" panose="020B0706030402020204" pitchFamily="34" charset="0"/>
                <a:ea typeface="Calibri" panose="020F0502020204030204" pitchFamily="34" charset="0"/>
                <a:cs typeface="Times New Roman" panose="02020603050405020304" pitchFamily="18" charset="0"/>
              </a:rPr>
              <a:t>ppm</a:t>
            </a:r>
            <a:endParaRPr lang="fi-FI" dirty="0">
              <a:latin typeface="Franklin Gothic Demi Cond" panose="020B0706030402020204" pitchFamily="34" charset="0"/>
            </a:endParaRPr>
          </a:p>
        </p:txBody>
      </p:sp>
      <p:sp>
        <p:nvSpPr>
          <p:cNvPr id="9" name="TextBox 8">
            <a:extLst>
              <a:ext uri="{FF2B5EF4-FFF2-40B4-BE49-F238E27FC236}">
                <a16:creationId xmlns:a16="http://schemas.microsoft.com/office/drawing/2014/main" id="{76F96BF4-EC5A-0E07-2741-EDA7B6E9F544}"/>
              </a:ext>
            </a:extLst>
          </p:cNvPr>
          <p:cNvSpPr txBox="1"/>
          <p:nvPr/>
        </p:nvSpPr>
        <p:spPr>
          <a:xfrm>
            <a:off x="886120" y="597980"/>
            <a:ext cx="6233771" cy="913070"/>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r">
              <a:lnSpc>
                <a:spcPts val="3200"/>
              </a:lnSpc>
            </a:pPr>
            <a:r>
              <a:rPr lang="fi-FI" sz="3200" spc="-50" dirty="0">
                <a:latin typeface="Franklin Gothic Demi Cond" panose="020B0706030402020204" pitchFamily="34" charset="0"/>
              </a:rPr>
              <a:t>ATHMOSPHERIC CO</a:t>
            </a:r>
            <a:r>
              <a:rPr lang="fi-FI" sz="3200" spc="-50" dirty="0">
                <a:latin typeface="Franklin Gothic Demi Cond" panose="020B0706030402020204" pitchFamily="34" charset="0"/>
                <a:cs typeface="Calibri" panose="020F0502020204030204" pitchFamily="34" charset="0"/>
              </a:rPr>
              <a:t>²-CONCENTRATION </a:t>
            </a:r>
          </a:p>
          <a:p>
            <a:pPr algn="r">
              <a:lnSpc>
                <a:spcPts val="3200"/>
              </a:lnSpc>
            </a:pPr>
            <a:r>
              <a:rPr lang="fi-FI" sz="3200" spc="-50" dirty="0">
                <a:solidFill>
                  <a:schemeClr val="bg1"/>
                </a:solidFill>
                <a:latin typeface="Franklin Gothic Demi Cond" panose="020B0706030402020204" pitchFamily="34" charset="0"/>
                <a:cs typeface="Calibri" panose="020F0502020204030204" pitchFamily="34" charset="0"/>
              </a:rPr>
              <a:t>DURING THE PAST 800,000 YEARS</a:t>
            </a:r>
            <a:endParaRPr lang="fi-FI" sz="3200" dirty="0">
              <a:latin typeface="Franklin Gothic Demi Cond" panose="020B0706030402020204" pitchFamily="34" charset="0"/>
            </a:endParaRPr>
          </a:p>
        </p:txBody>
      </p:sp>
      <p:grpSp>
        <p:nvGrpSpPr>
          <p:cNvPr id="3" name="Group 2">
            <a:extLst>
              <a:ext uri="{FF2B5EF4-FFF2-40B4-BE49-F238E27FC236}">
                <a16:creationId xmlns:a16="http://schemas.microsoft.com/office/drawing/2014/main" id="{8D0D12E7-5729-AD62-A353-71AB03C59057}"/>
              </a:ext>
            </a:extLst>
          </p:cNvPr>
          <p:cNvGrpSpPr/>
          <p:nvPr/>
        </p:nvGrpSpPr>
        <p:grpSpPr>
          <a:xfrm>
            <a:off x="7803077" y="320603"/>
            <a:ext cx="1548645" cy="434120"/>
            <a:chOff x="7803077" y="320603"/>
            <a:chExt cx="1548645" cy="434120"/>
          </a:xfrm>
        </p:grpSpPr>
        <p:sp>
          <p:nvSpPr>
            <p:cNvPr id="16" name="Parallelogram 15">
              <a:extLst>
                <a:ext uri="{FF2B5EF4-FFF2-40B4-BE49-F238E27FC236}">
                  <a16:creationId xmlns:a16="http://schemas.microsoft.com/office/drawing/2014/main" id="{0DA73920-1DF8-CC77-5F62-B02C54B98252}"/>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7" name="Picture 16" descr="A close-up of a logo&#10;&#10;Description automatically generated">
              <a:extLst>
                <a:ext uri="{FF2B5EF4-FFF2-40B4-BE49-F238E27FC236}">
                  <a16:creationId xmlns:a16="http://schemas.microsoft.com/office/drawing/2014/main" id="{D6851F4F-778A-2FB6-A0BC-74383323B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392151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uva">
            <a:extLst>
              <a:ext uri="{FF2B5EF4-FFF2-40B4-BE49-F238E27FC236}">
                <a16:creationId xmlns:a16="http://schemas.microsoft.com/office/drawing/2014/main" id="{9A4FEB96-72BA-210F-66C1-5248E3654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31" y="1079304"/>
            <a:ext cx="7912269" cy="57448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117141-4132-16F2-CD0A-F1B9BAF36C80}"/>
              </a:ext>
            </a:extLst>
          </p:cNvPr>
          <p:cNvSpPr txBox="1"/>
          <p:nvPr/>
        </p:nvSpPr>
        <p:spPr>
          <a:xfrm>
            <a:off x="391866" y="387892"/>
            <a:ext cx="7288566" cy="50270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b="1" spc="-100" dirty="0">
                <a:solidFill>
                  <a:schemeClr val="bg1"/>
                </a:solidFill>
                <a:latin typeface="Franklin Gothic Demi Cond" panose="020B0706030402020204" pitchFamily="34" charset="0"/>
              </a:rPr>
              <a:t>   	</a:t>
            </a:r>
            <a:r>
              <a:rPr lang="fi-FI" sz="3200" spc="-50" dirty="0">
                <a:solidFill>
                  <a:schemeClr val="bg1"/>
                </a:solidFill>
                <a:latin typeface="Franklin Gothic Demi Cond" panose="020B0706030402020204" pitchFamily="34" charset="0"/>
              </a:rPr>
              <a:t>ENNUSTE</a:t>
            </a:r>
            <a:endParaRPr lang="fi-FI" sz="3200" dirty="0">
              <a:latin typeface="Franklin Gothic Demi Cond" panose="020B0706030402020204" pitchFamily="34" charset="0"/>
            </a:endParaRPr>
          </a:p>
        </p:txBody>
      </p:sp>
      <p:sp>
        <p:nvSpPr>
          <p:cNvPr id="20" name="TextBox 19">
            <a:extLst>
              <a:ext uri="{FF2B5EF4-FFF2-40B4-BE49-F238E27FC236}">
                <a16:creationId xmlns:a16="http://schemas.microsoft.com/office/drawing/2014/main" id="{A5A90DAA-5EA5-FDD9-BCB8-79FA8A9A98E8}"/>
              </a:ext>
            </a:extLst>
          </p:cNvPr>
          <p:cNvSpPr txBox="1"/>
          <p:nvPr/>
        </p:nvSpPr>
        <p:spPr>
          <a:xfrm>
            <a:off x="2365196" y="1076065"/>
            <a:ext cx="3951648" cy="456535"/>
          </a:xfrm>
          <a:prstGeom prst="rect">
            <a:avLst/>
          </a:prstGeom>
          <a:solidFill>
            <a:schemeClr val="bg1"/>
          </a:solidFill>
        </p:spPr>
        <p:txBody>
          <a:bodyPr wrap="square" bIns="0">
            <a:spAutoFit/>
          </a:bodyPr>
          <a:lstStyle/>
          <a:p>
            <a:pPr algn="ctr">
              <a:lnSpc>
                <a:spcPts val="1600"/>
              </a:lnSpc>
            </a:pPr>
            <a:endParaRPr lang="fi-FI" sz="1400" dirty="0">
              <a:latin typeface="Franklin Gothic Demi Cond" panose="020B0706030402020204" pitchFamily="34" charset="0"/>
            </a:endParaRPr>
          </a:p>
          <a:p>
            <a:pPr algn="ctr">
              <a:lnSpc>
                <a:spcPts val="1600"/>
              </a:lnSpc>
            </a:pPr>
            <a:r>
              <a:rPr lang="fi-FI" sz="1400" dirty="0">
                <a:latin typeface="Franklin Gothic Demi Cond" panose="020B0706030402020204" pitchFamily="34" charset="0"/>
              </a:rPr>
              <a:t>DATA: ERAS </a:t>
            </a:r>
            <a:r>
              <a:rPr lang="fi-FI" sz="1400" dirty="0" err="1">
                <a:latin typeface="Franklin Gothic Demi Cond" panose="020B0706030402020204" pitchFamily="34" charset="0"/>
              </a:rPr>
              <a:t>Copernicus</a:t>
            </a:r>
            <a:r>
              <a:rPr lang="fi-FI" sz="1400" dirty="0">
                <a:latin typeface="Franklin Gothic Demi Cond" panose="020B0706030402020204" pitchFamily="34" charset="0"/>
              </a:rPr>
              <a:t>          </a:t>
            </a:r>
            <a:endParaRPr lang="fi-FI" sz="1600" dirty="0">
              <a:latin typeface="Franklin Gothic Demi Cond" panose="020B0706030402020204" pitchFamily="34" charset="0"/>
            </a:endParaRPr>
          </a:p>
        </p:txBody>
      </p:sp>
      <p:grpSp>
        <p:nvGrpSpPr>
          <p:cNvPr id="11" name="Group 10">
            <a:extLst>
              <a:ext uri="{FF2B5EF4-FFF2-40B4-BE49-F238E27FC236}">
                <a16:creationId xmlns:a16="http://schemas.microsoft.com/office/drawing/2014/main" id="{F185170F-6A22-729A-112C-D661328DE9DF}"/>
              </a:ext>
            </a:extLst>
          </p:cNvPr>
          <p:cNvGrpSpPr/>
          <p:nvPr/>
        </p:nvGrpSpPr>
        <p:grpSpPr>
          <a:xfrm>
            <a:off x="-40" y="186027"/>
            <a:ext cx="7814048" cy="1474960"/>
            <a:chOff x="-13223" y="288517"/>
            <a:chExt cx="7814048" cy="1474960"/>
          </a:xfrm>
        </p:grpSpPr>
        <p:sp>
          <p:nvSpPr>
            <p:cNvPr id="9" name="Rectangle 8">
              <a:extLst>
                <a:ext uri="{FF2B5EF4-FFF2-40B4-BE49-F238E27FC236}">
                  <a16:creationId xmlns:a16="http://schemas.microsoft.com/office/drawing/2014/main" id="{074AB512-F6A6-D8C9-512F-BA34904A7FBE}"/>
                </a:ext>
              </a:extLst>
            </p:cNvPr>
            <p:cNvSpPr/>
            <p:nvPr/>
          </p:nvSpPr>
          <p:spPr>
            <a:xfrm>
              <a:off x="-13223" y="288517"/>
              <a:ext cx="7597436"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a:extLst>
                <a:ext uri="{FF2B5EF4-FFF2-40B4-BE49-F238E27FC236}">
                  <a16:creationId xmlns:a16="http://schemas.microsoft.com/office/drawing/2014/main" id="{57FFA905-C97D-C8DF-A331-3C38487ECE96}"/>
                </a:ext>
              </a:extLst>
            </p:cNvPr>
            <p:cNvSpPr txBox="1"/>
            <p:nvPr/>
          </p:nvSpPr>
          <p:spPr>
            <a:xfrm>
              <a:off x="54531" y="440038"/>
              <a:ext cx="7746294" cy="1323439"/>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b="1" spc="-100" dirty="0">
                  <a:solidFill>
                    <a:schemeClr val="bg1"/>
                  </a:solidFill>
                  <a:latin typeface="Franklin Gothic Demi Cond" panose="020B0706030402020204" pitchFamily="34" charset="0"/>
                </a:rPr>
                <a:t>  	</a:t>
              </a:r>
              <a:r>
                <a:rPr lang="fi-FI" sz="3200" spc="-100" dirty="0">
                  <a:solidFill>
                    <a:schemeClr val="bg1"/>
                  </a:solidFill>
                  <a:latin typeface="Franklin Gothic Demi Cond" panose="020B0706030402020204" pitchFamily="34" charset="0"/>
                </a:rPr>
                <a:t>GLOBAL TEMPERATURE 1940-2024</a:t>
              </a:r>
            </a:p>
            <a:p>
              <a:pPr>
                <a:lnSpc>
                  <a:spcPts val="3200"/>
                </a:lnSpc>
              </a:pPr>
              <a:r>
                <a:rPr lang="fi-FI" sz="3200" spc="-100" dirty="0">
                  <a:latin typeface="Franklin Gothic Demi Cond" panose="020B0706030402020204" pitchFamily="34" charset="0"/>
                </a:rPr>
                <a:t>	MEASURED AT 2 METRE LEVEL</a:t>
              </a:r>
              <a:endParaRPr lang="fi-FI" sz="3200" spc="-50" dirty="0">
                <a:latin typeface="Franklin Gothic Demi Cond" panose="020B0706030402020204" pitchFamily="34" charset="0"/>
              </a:endParaRPr>
            </a:p>
            <a:p>
              <a:pPr>
                <a:lnSpc>
                  <a:spcPts val="3200"/>
                </a:lnSpc>
              </a:pPr>
              <a:r>
                <a:rPr lang="fi-FI" sz="3200" spc="-50" dirty="0">
                  <a:solidFill>
                    <a:schemeClr val="bg1"/>
                  </a:solidFill>
                  <a:latin typeface="Franklin Gothic Demi Cond" panose="020B0706030402020204" pitchFamily="34" charset="0"/>
                </a:rPr>
                <a:t>		</a:t>
              </a:r>
            </a:p>
          </p:txBody>
        </p:sp>
      </p:grpSp>
      <p:sp>
        <p:nvSpPr>
          <p:cNvPr id="12" name="TextBox 11">
            <a:extLst>
              <a:ext uri="{FF2B5EF4-FFF2-40B4-BE49-F238E27FC236}">
                <a16:creationId xmlns:a16="http://schemas.microsoft.com/office/drawing/2014/main" id="{F6197E25-8139-029A-447A-A3CDABC82BF0}"/>
              </a:ext>
            </a:extLst>
          </p:cNvPr>
          <p:cNvSpPr txBox="1"/>
          <p:nvPr/>
        </p:nvSpPr>
        <p:spPr>
          <a:xfrm>
            <a:off x="3045763" y="4838144"/>
            <a:ext cx="3440097" cy="866904"/>
          </a:xfrm>
          <a:prstGeom prst="rect">
            <a:avLst/>
          </a:prstGeom>
          <a:noFill/>
        </p:spPr>
        <p:txBody>
          <a:bodyPr wrap="square" bIns="0">
            <a:spAutoFit/>
          </a:bodyPr>
          <a:lstStyle/>
          <a:p>
            <a:pPr algn="r">
              <a:lnSpc>
                <a:spcPts val="1600"/>
              </a:lnSpc>
            </a:pPr>
            <a:r>
              <a:rPr lang="fi-FI" sz="1400" dirty="0" err="1">
                <a:latin typeface="Franklin Gothic Demi Cond" panose="020B0706030402020204" pitchFamily="34" charset="0"/>
              </a:rPr>
              <a:t>Compared</a:t>
            </a:r>
            <a:r>
              <a:rPr lang="fi-FI" sz="1400" dirty="0">
                <a:latin typeface="Franklin Gothic Demi Cond" panose="020B0706030402020204" pitchFamily="34" charset="0"/>
              </a:rPr>
              <a:t> </a:t>
            </a:r>
            <a:r>
              <a:rPr lang="fi-FI" sz="1400" dirty="0" err="1">
                <a:latin typeface="Franklin Gothic Demi Cond" panose="020B0706030402020204" pitchFamily="34" charset="0"/>
              </a:rPr>
              <a:t>with</a:t>
            </a:r>
            <a:r>
              <a:rPr lang="fi-FI" sz="1400" dirty="0">
                <a:latin typeface="Franklin Gothic Demi Cond" panose="020B0706030402020204" pitchFamily="34" charset="0"/>
              </a:rPr>
              <a:t> </a:t>
            </a:r>
            <a:r>
              <a:rPr lang="fi-FI" sz="1400" dirty="0" err="1">
                <a:latin typeface="Franklin Gothic Demi Cond" panose="020B0706030402020204" pitchFamily="34" charset="0"/>
              </a:rPr>
              <a:t>period</a:t>
            </a:r>
            <a:r>
              <a:rPr lang="fi-FI" sz="1400" dirty="0">
                <a:latin typeface="Franklin Gothic Demi Cond" panose="020B0706030402020204" pitchFamily="34" charset="0"/>
              </a:rPr>
              <a:t> 1850-1900</a:t>
            </a:r>
          </a:p>
          <a:p>
            <a:pPr algn="r">
              <a:lnSpc>
                <a:spcPts val="1600"/>
              </a:lnSpc>
            </a:pPr>
            <a:r>
              <a:rPr lang="fi-FI" sz="1400" dirty="0" err="1">
                <a:latin typeface="Franklin Gothic Demi Cond" panose="020B0706030402020204" pitchFamily="34" charset="0"/>
              </a:rPr>
              <a:t>Varmest</a:t>
            </a:r>
            <a:r>
              <a:rPr lang="fi-FI" sz="1400" dirty="0">
                <a:latin typeface="Franklin Gothic Demi Cond" panose="020B0706030402020204" pitchFamily="34" charset="0"/>
              </a:rPr>
              <a:t> </a:t>
            </a:r>
            <a:r>
              <a:rPr lang="fi-FI" sz="1400" dirty="0" err="1">
                <a:latin typeface="Franklin Gothic Demi Cond" panose="020B0706030402020204" pitchFamily="34" charset="0"/>
              </a:rPr>
              <a:t>January</a:t>
            </a:r>
            <a:r>
              <a:rPr lang="fi-FI" sz="1400" dirty="0">
                <a:latin typeface="Franklin Gothic Demi Cond" panose="020B0706030402020204" pitchFamily="34" charset="0"/>
              </a:rPr>
              <a:t> </a:t>
            </a:r>
            <a:r>
              <a:rPr lang="fi-FI" sz="1400" dirty="0" err="1">
                <a:latin typeface="Franklin Gothic Demi Cond" panose="020B0706030402020204" pitchFamily="34" charset="0"/>
              </a:rPr>
              <a:t>ever</a:t>
            </a:r>
            <a:r>
              <a:rPr lang="fi-FI" sz="1400" dirty="0">
                <a:latin typeface="Franklin Gothic Demi Cond" panose="020B0706030402020204" pitchFamily="34" charset="0"/>
              </a:rPr>
              <a:t> </a:t>
            </a:r>
            <a:r>
              <a:rPr lang="fi-FI" sz="1400" dirty="0" err="1">
                <a:latin typeface="Franklin Gothic Demi Cond" panose="020B0706030402020204" pitchFamily="34" charset="0"/>
              </a:rPr>
              <a:t>measured</a:t>
            </a:r>
            <a:r>
              <a:rPr lang="fi-FI" sz="1400" dirty="0">
                <a:latin typeface="Franklin Gothic Demi Cond" panose="020B0706030402020204" pitchFamily="34" charset="0"/>
              </a:rPr>
              <a:t>: +1,65°C</a:t>
            </a:r>
          </a:p>
          <a:p>
            <a:pPr algn="r">
              <a:lnSpc>
                <a:spcPts val="1600"/>
              </a:lnSpc>
            </a:pPr>
            <a:r>
              <a:rPr lang="fi-FI" sz="1400" dirty="0" err="1">
                <a:latin typeface="Franklin Gothic Demi Cond" panose="020B0706030402020204" pitchFamily="34" charset="0"/>
              </a:rPr>
              <a:t>Warmest</a:t>
            </a:r>
            <a:r>
              <a:rPr lang="fi-FI" sz="1400" dirty="0">
                <a:latin typeface="Franklin Gothic Demi Cond" panose="020B0706030402020204" pitchFamily="34" charset="0"/>
              </a:rPr>
              <a:t> 31.1. </a:t>
            </a:r>
            <a:r>
              <a:rPr lang="fi-FI" sz="1400" dirty="0" err="1">
                <a:latin typeface="Franklin Gothic Demi Cond" panose="020B0706030402020204" pitchFamily="34" charset="0"/>
              </a:rPr>
              <a:t>ever</a:t>
            </a:r>
            <a:r>
              <a:rPr lang="fi-FI" sz="1400" dirty="0">
                <a:latin typeface="Franklin Gothic Demi Cond" panose="020B0706030402020204" pitchFamily="34" charset="0"/>
              </a:rPr>
              <a:t>: +1,93</a:t>
            </a:r>
            <a:r>
              <a:rPr lang="fi-FI" sz="1600" dirty="0">
                <a:latin typeface="Franklin Gothic Demi Cond" panose="020B0706030402020204" pitchFamily="34" charset="0"/>
              </a:rPr>
              <a:t>°C</a:t>
            </a:r>
          </a:p>
          <a:p>
            <a:pPr algn="r">
              <a:lnSpc>
                <a:spcPts val="1600"/>
              </a:lnSpc>
            </a:pPr>
            <a:endParaRPr lang="fi-FI" sz="1600" dirty="0">
              <a:latin typeface="Franklin Gothic Demi Cond" panose="020B0706030402020204" pitchFamily="34" charset="0"/>
            </a:endParaRPr>
          </a:p>
        </p:txBody>
      </p:sp>
      <p:sp>
        <p:nvSpPr>
          <p:cNvPr id="14" name="TextBox 13">
            <a:extLst>
              <a:ext uri="{FF2B5EF4-FFF2-40B4-BE49-F238E27FC236}">
                <a16:creationId xmlns:a16="http://schemas.microsoft.com/office/drawing/2014/main" id="{F0F75A20-5ADC-FE19-1ED4-1DD7EB9932C5}"/>
              </a:ext>
            </a:extLst>
          </p:cNvPr>
          <p:cNvSpPr txBox="1"/>
          <p:nvPr/>
        </p:nvSpPr>
        <p:spPr>
          <a:xfrm>
            <a:off x="2893289" y="1590355"/>
            <a:ext cx="897475" cy="138499"/>
          </a:xfrm>
          <a:prstGeom prst="rect">
            <a:avLst/>
          </a:prstGeom>
          <a:solidFill>
            <a:schemeClr val="bg1"/>
          </a:solidFill>
        </p:spPr>
        <p:txBody>
          <a:bodyPr wrap="square" lIns="0" tIns="0" rIns="0" bIns="0">
            <a:spAutoFit/>
          </a:bodyPr>
          <a:lstStyle/>
          <a:p>
            <a:r>
              <a:rPr lang="fi-FI" sz="900" dirty="0">
                <a:latin typeface="Franklin Gothic Demi Cond" panose="020B0706030402020204" pitchFamily="34" charset="0"/>
              </a:rPr>
              <a:t>1850-1900 </a:t>
            </a:r>
            <a:r>
              <a:rPr lang="fi-FI" sz="900" dirty="0" err="1">
                <a:latin typeface="Franklin Gothic Demi Cond" panose="020B0706030402020204" pitchFamily="34" charset="0"/>
              </a:rPr>
              <a:t>baseline</a:t>
            </a:r>
            <a:endParaRPr lang="fi-FI" sz="900" dirty="0"/>
          </a:p>
        </p:txBody>
      </p:sp>
      <p:sp>
        <p:nvSpPr>
          <p:cNvPr id="15" name="TextBox 14">
            <a:extLst>
              <a:ext uri="{FF2B5EF4-FFF2-40B4-BE49-F238E27FC236}">
                <a16:creationId xmlns:a16="http://schemas.microsoft.com/office/drawing/2014/main" id="{7E097213-37D0-BA6A-8C2F-6CAAEA21C9FC}"/>
              </a:ext>
            </a:extLst>
          </p:cNvPr>
          <p:cNvSpPr txBox="1"/>
          <p:nvPr/>
        </p:nvSpPr>
        <p:spPr>
          <a:xfrm>
            <a:off x="4001501" y="1598049"/>
            <a:ext cx="764311" cy="138499"/>
          </a:xfrm>
          <a:prstGeom prst="rect">
            <a:avLst/>
          </a:prstGeom>
          <a:solidFill>
            <a:schemeClr val="bg1"/>
          </a:solidFill>
        </p:spPr>
        <p:txBody>
          <a:bodyPr wrap="square" lIns="0" tIns="0" rIns="0" bIns="0">
            <a:spAutoFit/>
          </a:bodyPr>
          <a:lstStyle/>
          <a:p>
            <a:r>
              <a:rPr lang="fi-FI" sz="900" dirty="0">
                <a:latin typeface="Franklin Gothic Demi Cond" panose="020B0706030402020204" pitchFamily="34" charset="0"/>
              </a:rPr>
              <a:t>1991-2020 </a:t>
            </a:r>
            <a:r>
              <a:rPr lang="fi-FI" sz="900" dirty="0" err="1">
                <a:latin typeface="Franklin Gothic Demi Cond" panose="020B0706030402020204" pitchFamily="34" charset="0"/>
              </a:rPr>
              <a:t>aver</a:t>
            </a:r>
            <a:r>
              <a:rPr lang="fi-FI" sz="900" dirty="0">
                <a:latin typeface="Franklin Gothic Demi Cond" panose="020B0706030402020204" pitchFamily="34" charset="0"/>
              </a:rPr>
              <a:t>.</a:t>
            </a:r>
            <a:endParaRPr lang="fi-FI" sz="900" dirty="0"/>
          </a:p>
        </p:txBody>
      </p:sp>
      <p:sp>
        <p:nvSpPr>
          <p:cNvPr id="16" name="TextBox 15">
            <a:extLst>
              <a:ext uri="{FF2B5EF4-FFF2-40B4-BE49-F238E27FC236}">
                <a16:creationId xmlns:a16="http://schemas.microsoft.com/office/drawing/2014/main" id="{53BE8CA2-5107-3FE1-700B-97549FB0D2F2}"/>
              </a:ext>
            </a:extLst>
          </p:cNvPr>
          <p:cNvSpPr txBox="1"/>
          <p:nvPr/>
        </p:nvSpPr>
        <p:spPr>
          <a:xfrm>
            <a:off x="5073771" y="1590355"/>
            <a:ext cx="284933" cy="138499"/>
          </a:xfrm>
          <a:prstGeom prst="rect">
            <a:avLst/>
          </a:prstGeom>
          <a:solidFill>
            <a:schemeClr val="bg1"/>
          </a:solidFill>
        </p:spPr>
        <p:txBody>
          <a:bodyPr wrap="square" lIns="0" tIns="0" rIns="0" bIns="0">
            <a:spAutoFit/>
          </a:bodyPr>
          <a:lstStyle/>
          <a:p>
            <a:r>
              <a:rPr lang="fi-FI" sz="900" dirty="0">
                <a:latin typeface="Franklin Gothic Demi Cond" panose="020B0706030402020204" pitchFamily="34" charset="0"/>
              </a:rPr>
              <a:t>2023</a:t>
            </a:r>
            <a:endParaRPr lang="fi-FI" sz="900" dirty="0"/>
          </a:p>
        </p:txBody>
      </p:sp>
      <p:sp>
        <p:nvSpPr>
          <p:cNvPr id="17" name="TextBox 16">
            <a:extLst>
              <a:ext uri="{FF2B5EF4-FFF2-40B4-BE49-F238E27FC236}">
                <a16:creationId xmlns:a16="http://schemas.microsoft.com/office/drawing/2014/main" id="{B16FB428-C397-30D5-A719-7AF4365F2C05}"/>
              </a:ext>
            </a:extLst>
          </p:cNvPr>
          <p:cNvSpPr txBox="1"/>
          <p:nvPr/>
        </p:nvSpPr>
        <p:spPr>
          <a:xfrm>
            <a:off x="5577626" y="1598049"/>
            <a:ext cx="284933" cy="138499"/>
          </a:xfrm>
          <a:prstGeom prst="rect">
            <a:avLst/>
          </a:prstGeom>
          <a:solidFill>
            <a:schemeClr val="bg1"/>
          </a:solidFill>
        </p:spPr>
        <p:txBody>
          <a:bodyPr wrap="square" lIns="0" tIns="0" rIns="0" bIns="0">
            <a:spAutoFit/>
          </a:bodyPr>
          <a:lstStyle/>
          <a:p>
            <a:r>
              <a:rPr lang="fi-FI" sz="900" dirty="0">
                <a:latin typeface="Franklin Gothic Demi Cond" panose="020B0706030402020204" pitchFamily="34" charset="0"/>
              </a:rPr>
              <a:t>2024</a:t>
            </a:r>
            <a:endParaRPr lang="fi-FI" sz="900" dirty="0"/>
          </a:p>
        </p:txBody>
      </p:sp>
      <p:sp>
        <p:nvSpPr>
          <p:cNvPr id="18" name="TextBox 17">
            <a:extLst>
              <a:ext uri="{FF2B5EF4-FFF2-40B4-BE49-F238E27FC236}">
                <a16:creationId xmlns:a16="http://schemas.microsoft.com/office/drawing/2014/main" id="{C7B1FA85-7CDB-EDB0-4DF3-6F2D04F32FB7}"/>
              </a:ext>
            </a:extLst>
          </p:cNvPr>
          <p:cNvSpPr txBox="1"/>
          <p:nvPr/>
        </p:nvSpPr>
        <p:spPr>
          <a:xfrm rot="16200000">
            <a:off x="-1189745" y="3731695"/>
            <a:ext cx="3105705" cy="251351"/>
          </a:xfrm>
          <a:prstGeom prst="rect">
            <a:avLst/>
          </a:prstGeom>
          <a:solidFill>
            <a:schemeClr val="bg1"/>
          </a:solidFill>
        </p:spPr>
        <p:txBody>
          <a:bodyPr wrap="square" bIns="0">
            <a:spAutoFit/>
          </a:bodyPr>
          <a:lstStyle/>
          <a:p>
            <a:pPr algn="ctr">
              <a:lnSpc>
                <a:spcPts val="1600"/>
              </a:lnSpc>
            </a:pPr>
            <a:r>
              <a:rPr lang="fi-FI" sz="1400" dirty="0" err="1">
                <a:latin typeface="Franklin Gothic Demi Cond" panose="020B0706030402020204" pitchFamily="34" charset="0"/>
              </a:rPr>
              <a:t>Degrees</a:t>
            </a:r>
            <a:r>
              <a:rPr lang="fi-FI" sz="1400" dirty="0">
                <a:latin typeface="Franklin Gothic Demi Cond" panose="020B0706030402020204" pitchFamily="34" charset="0"/>
              </a:rPr>
              <a:t> </a:t>
            </a:r>
            <a:r>
              <a:rPr lang="fi-FI" sz="1400" dirty="0" err="1">
                <a:latin typeface="Franklin Gothic Demi Cond" panose="020B0706030402020204" pitchFamily="34" charset="0"/>
              </a:rPr>
              <a:t>Celcius</a:t>
            </a:r>
            <a:r>
              <a:rPr lang="fi-FI" sz="1400" dirty="0">
                <a:latin typeface="Franklin Gothic Demi Cond" panose="020B0706030402020204" pitchFamily="34" charset="0"/>
              </a:rPr>
              <a:t>(°C)</a:t>
            </a:r>
            <a:endParaRPr lang="fi-FI" sz="1600" dirty="0">
              <a:latin typeface="Franklin Gothic Demi Cond" panose="020B0706030402020204" pitchFamily="34" charset="0"/>
            </a:endParaRPr>
          </a:p>
        </p:txBody>
      </p:sp>
      <p:sp>
        <p:nvSpPr>
          <p:cNvPr id="19" name="TextBox 18">
            <a:extLst>
              <a:ext uri="{FF2B5EF4-FFF2-40B4-BE49-F238E27FC236}">
                <a16:creationId xmlns:a16="http://schemas.microsoft.com/office/drawing/2014/main" id="{02C7C008-9EAF-B1F4-0A5C-3B2F7F3C9146}"/>
              </a:ext>
            </a:extLst>
          </p:cNvPr>
          <p:cNvSpPr txBox="1"/>
          <p:nvPr/>
        </p:nvSpPr>
        <p:spPr>
          <a:xfrm>
            <a:off x="3171547" y="6507347"/>
            <a:ext cx="2800905" cy="251351"/>
          </a:xfrm>
          <a:prstGeom prst="rect">
            <a:avLst/>
          </a:prstGeom>
          <a:solidFill>
            <a:schemeClr val="bg1"/>
          </a:solidFill>
        </p:spPr>
        <p:txBody>
          <a:bodyPr wrap="square" bIns="0">
            <a:spAutoFit/>
          </a:bodyPr>
          <a:lstStyle/>
          <a:p>
            <a:pPr algn="ctr">
              <a:lnSpc>
                <a:spcPts val="1600"/>
              </a:lnSpc>
            </a:pPr>
            <a:r>
              <a:rPr lang="fi-FI" sz="1400" dirty="0" err="1">
                <a:latin typeface="Franklin Gothic Demi Cond" panose="020B0706030402020204" pitchFamily="34" charset="0"/>
              </a:rPr>
              <a:t>Days</a:t>
            </a:r>
            <a:r>
              <a:rPr lang="fi-FI" sz="1400" dirty="0">
                <a:latin typeface="Franklin Gothic Demi Cond" panose="020B0706030402020204" pitchFamily="34" charset="0"/>
              </a:rPr>
              <a:t> of </a:t>
            </a:r>
            <a:r>
              <a:rPr lang="fi-FI" sz="1400" dirty="0" err="1">
                <a:latin typeface="Franklin Gothic Demi Cond" panose="020B0706030402020204" pitchFamily="34" charset="0"/>
              </a:rPr>
              <a:t>the</a:t>
            </a:r>
            <a:r>
              <a:rPr lang="fi-FI" sz="1400" dirty="0">
                <a:latin typeface="Franklin Gothic Demi Cond" panose="020B0706030402020204" pitchFamily="34" charset="0"/>
              </a:rPr>
              <a:t> </a:t>
            </a:r>
            <a:r>
              <a:rPr lang="fi-FI" sz="1400" dirty="0" err="1">
                <a:latin typeface="Franklin Gothic Demi Cond" panose="020B0706030402020204" pitchFamily="34" charset="0"/>
              </a:rPr>
              <a:t>year</a:t>
            </a:r>
            <a:endParaRPr lang="fi-FI" sz="1600" dirty="0">
              <a:latin typeface="Franklin Gothic Demi Cond" panose="020B0706030402020204" pitchFamily="34" charset="0"/>
            </a:endParaRPr>
          </a:p>
        </p:txBody>
      </p:sp>
      <p:grpSp>
        <p:nvGrpSpPr>
          <p:cNvPr id="2" name="Group 1">
            <a:extLst>
              <a:ext uri="{FF2B5EF4-FFF2-40B4-BE49-F238E27FC236}">
                <a16:creationId xmlns:a16="http://schemas.microsoft.com/office/drawing/2014/main" id="{94BFDA51-0BDB-1355-85AC-CCEAA9450170}"/>
              </a:ext>
            </a:extLst>
          </p:cNvPr>
          <p:cNvGrpSpPr/>
          <p:nvPr/>
        </p:nvGrpSpPr>
        <p:grpSpPr>
          <a:xfrm>
            <a:off x="7803077" y="320603"/>
            <a:ext cx="1548645" cy="434120"/>
            <a:chOff x="7803077" y="320603"/>
            <a:chExt cx="1548645" cy="434120"/>
          </a:xfrm>
        </p:grpSpPr>
        <p:sp>
          <p:nvSpPr>
            <p:cNvPr id="3" name="Parallelogram 2">
              <a:extLst>
                <a:ext uri="{FF2B5EF4-FFF2-40B4-BE49-F238E27FC236}">
                  <a16:creationId xmlns:a16="http://schemas.microsoft.com/office/drawing/2014/main" id="{EBBF043C-8B24-AE70-04C1-6FBB3584FB1E}"/>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8" name="Picture 7" descr="A close-up of a logo&#10;&#10;Description automatically generated">
              <a:extLst>
                <a:ext uri="{FF2B5EF4-FFF2-40B4-BE49-F238E27FC236}">
                  <a16:creationId xmlns:a16="http://schemas.microsoft.com/office/drawing/2014/main" id="{F91B78C9-E082-469F-BDBF-0FEE26BF3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291527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uva">
            <a:extLst>
              <a:ext uri="{FF2B5EF4-FFF2-40B4-BE49-F238E27FC236}">
                <a16:creationId xmlns:a16="http://schemas.microsoft.com/office/drawing/2014/main" id="{2678D876-C298-2B4A-72E2-9CE7288FC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41" y="1506020"/>
            <a:ext cx="7597436" cy="5273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C6E179-0F92-753C-F145-C64C474DC194}"/>
              </a:ext>
            </a:extLst>
          </p:cNvPr>
          <p:cNvSpPr/>
          <p:nvPr/>
        </p:nvSpPr>
        <p:spPr>
          <a:xfrm>
            <a:off x="-13223" y="288517"/>
            <a:ext cx="7597436"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a:extLst>
              <a:ext uri="{FF2B5EF4-FFF2-40B4-BE49-F238E27FC236}">
                <a16:creationId xmlns:a16="http://schemas.microsoft.com/office/drawing/2014/main" id="{73EA160E-2E93-8091-34AB-EBC750AF573C}"/>
              </a:ext>
            </a:extLst>
          </p:cNvPr>
          <p:cNvSpPr txBox="1"/>
          <p:nvPr/>
        </p:nvSpPr>
        <p:spPr>
          <a:xfrm>
            <a:off x="2904370" y="6447830"/>
            <a:ext cx="2800905" cy="251351"/>
          </a:xfrm>
          <a:prstGeom prst="rect">
            <a:avLst/>
          </a:prstGeom>
          <a:solidFill>
            <a:schemeClr val="bg1"/>
          </a:solidFill>
        </p:spPr>
        <p:txBody>
          <a:bodyPr wrap="square" bIns="0">
            <a:spAutoFit/>
          </a:bodyPr>
          <a:lstStyle/>
          <a:p>
            <a:pPr algn="ctr">
              <a:lnSpc>
                <a:spcPts val="1600"/>
              </a:lnSpc>
            </a:pPr>
            <a:r>
              <a:rPr lang="fi-FI" sz="1400" dirty="0" err="1">
                <a:latin typeface="Franklin Gothic Demi Cond" panose="020B0706030402020204" pitchFamily="34" charset="0"/>
              </a:rPr>
              <a:t>Days</a:t>
            </a:r>
            <a:r>
              <a:rPr lang="fi-FI" sz="1400" dirty="0">
                <a:latin typeface="Franklin Gothic Demi Cond" panose="020B0706030402020204" pitchFamily="34" charset="0"/>
              </a:rPr>
              <a:t> of </a:t>
            </a:r>
            <a:r>
              <a:rPr lang="fi-FI" sz="1400" dirty="0" err="1">
                <a:latin typeface="Franklin Gothic Demi Cond" panose="020B0706030402020204" pitchFamily="34" charset="0"/>
              </a:rPr>
              <a:t>the</a:t>
            </a:r>
            <a:r>
              <a:rPr lang="fi-FI" sz="1400" dirty="0">
                <a:latin typeface="Franklin Gothic Demi Cond" panose="020B0706030402020204" pitchFamily="34" charset="0"/>
              </a:rPr>
              <a:t> </a:t>
            </a:r>
            <a:r>
              <a:rPr lang="fi-FI" sz="1400" dirty="0" err="1">
                <a:latin typeface="Franklin Gothic Demi Cond" panose="020B0706030402020204" pitchFamily="34" charset="0"/>
              </a:rPr>
              <a:t>year</a:t>
            </a:r>
            <a:endParaRPr lang="fi-FI" sz="1600" dirty="0">
              <a:latin typeface="Franklin Gothic Demi Cond" panose="020B0706030402020204" pitchFamily="34" charset="0"/>
            </a:endParaRPr>
          </a:p>
        </p:txBody>
      </p:sp>
      <p:sp>
        <p:nvSpPr>
          <p:cNvPr id="9" name="TextBox 8">
            <a:extLst>
              <a:ext uri="{FF2B5EF4-FFF2-40B4-BE49-F238E27FC236}">
                <a16:creationId xmlns:a16="http://schemas.microsoft.com/office/drawing/2014/main" id="{F72297BD-6010-BF4D-B839-A3AD2E6E2953}"/>
              </a:ext>
            </a:extLst>
          </p:cNvPr>
          <p:cNvSpPr txBox="1"/>
          <p:nvPr/>
        </p:nvSpPr>
        <p:spPr>
          <a:xfrm rot="16200000">
            <a:off x="-1143092" y="4255477"/>
            <a:ext cx="3105705" cy="251351"/>
          </a:xfrm>
          <a:prstGeom prst="rect">
            <a:avLst/>
          </a:prstGeom>
          <a:solidFill>
            <a:schemeClr val="bg1"/>
          </a:solidFill>
        </p:spPr>
        <p:txBody>
          <a:bodyPr wrap="square" bIns="0">
            <a:spAutoFit/>
          </a:bodyPr>
          <a:lstStyle/>
          <a:p>
            <a:pPr algn="ctr">
              <a:lnSpc>
                <a:spcPts val="1600"/>
              </a:lnSpc>
            </a:pPr>
            <a:r>
              <a:rPr lang="fi-FI" sz="1400" dirty="0" err="1">
                <a:latin typeface="Franklin Gothic Demi Cond" panose="020B0706030402020204" pitchFamily="34" charset="0"/>
              </a:rPr>
              <a:t>Degrees</a:t>
            </a:r>
            <a:r>
              <a:rPr lang="fi-FI" sz="1400" dirty="0">
                <a:latin typeface="Franklin Gothic Demi Cond" panose="020B0706030402020204" pitchFamily="34" charset="0"/>
              </a:rPr>
              <a:t> </a:t>
            </a:r>
            <a:r>
              <a:rPr lang="fi-FI" sz="1400" dirty="0" err="1">
                <a:latin typeface="Franklin Gothic Demi Cond" panose="020B0706030402020204" pitchFamily="34" charset="0"/>
              </a:rPr>
              <a:t>Celcius</a:t>
            </a:r>
            <a:r>
              <a:rPr lang="fi-FI" sz="1400" dirty="0">
                <a:latin typeface="Franklin Gothic Demi Cond" panose="020B0706030402020204" pitchFamily="34" charset="0"/>
              </a:rPr>
              <a:t> (°C)</a:t>
            </a:r>
            <a:endParaRPr lang="fi-FI" sz="1600" dirty="0">
              <a:latin typeface="Franklin Gothic Demi Cond" panose="020B0706030402020204" pitchFamily="34" charset="0"/>
            </a:endParaRPr>
          </a:p>
        </p:txBody>
      </p:sp>
      <p:sp>
        <p:nvSpPr>
          <p:cNvPr id="10" name="TextBox 9">
            <a:extLst>
              <a:ext uri="{FF2B5EF4-FFF2-40B4-BE49-F238E27FC236}">
                <a16:creationId xmlns:a16="http://schemas.microsoft.com/office/drawing/2014/main" id="{DAC9AC1D-AA69-2FEB-69D2-29630190EC12}"/>
              </a:ext>
            </a:extLst>
          </p:cNvPr>
          <p:cNvSpPr txBox="1"/>
          <p:nvPr/>
        </p:nvSpPr>
        <p:spPr>
          <a:xfrm>
            <a:off x="81961" y="390997"/>
            <a:ext cx="7746294" cy="913070"/>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b="1" spc="-100" dirty="0">
                <a:solidFill>
                  <a:schemeClr val="bg1"/>
                </a:solidFill>
                <a:latin typeface="Franklin Gothic Demi Cond" panose="020B0706030402020204" pitchFamily="34" charset="0"/>
              </a:rPr>
              <a:t>  	GLOBAL SEA SURFACE TEMPERATURE </a:t>
            </a:r>
          </a:p>
          <a:p>
            <a:pPr>
              <a:lnSpc>
                <a:spcPts val="3200"/>
              </a:lnSpc>
            </a:pPr>
            <a:r>
              <a:rPr lang="fi-FI" sz="3200" b="1" spc="-100" dirty="0">
                <a:solidFill>
                  <a:schemeClr val="bg1"/>
                </a:solidFill>
                <a:latin typeface="Franklin Gothic Demi Cond" panose="020B0706030402020204" pitchFamily="34" charset="0"/>
              </a:rPr>
              <a:t>	</a:t>
            </a:r>
            <a:r>
              <a:rPr lang="fi-FI" sz="3200" spc="-100" dirty="0">
                <a:solidFill>
                  <a:schemeClr val="bg1"/>
                </a:solidFill>
                <a:latin typeface="Franklin Gothic Demi Cond" panose="020B0706030402020204" pitchFamily="34" charset="0"/>
              </a:rPr>
              <a:t>1982-2024</a:t>
            </a:r>
            <a:r>
              <a:rPr lang="fi-FI" sz="3200" spc="-50" dirty="0">
                <a:solidFill>
                  <a:schemeClr val="bg1"/>
                </a:solidFill>
                <a:latin typeface="Franklin Gothic Demi Cond" panose="020B0706030402020204" pitchFamily="34" charset="0"/>
              </a:rPr>
              <a:t> </a:t>
            </a:r>
            <a:r>
              <a:rPr lang="fi-FI" sz="3200" spc="-50" dirty="0">
                <a:latin typeface="Franklin Gothic Demi Cond" panose="020B0706030402020204" pitchFamily="34" charset="0"/>
              </a:rPr>
              <a:t>(65</a:t>
            </a:r>
            <a:r>
              <a:rPr lang="fi-FI" sz="3200" spc="-50" dirty="0">
                <a:latin typeface="Franklin Gothic Demi Cond" panose="020B0706030402020204" pitchFamily="34" charset="0"/>
                <a:cs typeface="Calibri" panose="020F0502020204030204" pitchFamily="34" charset="0"/>
              </a:rPr>
              <a:t>⁰S – 60⁰N)</a:t>
            </a:r>
            <a:r>
              <a:rPr lang="fi-FI" sz="3200" spc="-50" dirty="0">
                <a:solidFill>
                  <a:schemeClr val="bg1"/>
                </a:solidFill>
                <a:latin typeface="Franklin Gothic Demi Cond" panose="020B0706030402020204" pitchFamily="34" charset="0"/>
              </a:rPr>
              <a:t>	</a:t>
            </a:r>
          </a:p>
        </p:txBody>
      </p:sp>
      <p:sp>
        <p:nvSpPr>
          <p:cNvPr id="11" name="Rectangle 10">
            <a:extLst>
              <a:ext uri="{FF2B5EF4-FFF2-40B4-BE49-F238E27FC236}">
                <a16:creationId xmlns:a16="http://schemas.microsoft.com/office/drawing/2014/main" id="{A5708344-2439-A3A7-13A7-7CF7540FFC44}"/>
              </a:ext>
            </a:extLst>
          </p:cNvPr>
          <p:cNvSpPr/>
          <p:nvPr/>
        </p:nvSpPr>
        <p:spPr>
          <a:xfrm>
            <a:off x="1415157" y="1630327"/>
            <a:ext cx="4900474" cy="251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xtBox 12">
            <a:extLst>
              <a:ext uri="{FF2B5EF4-FFF2-40B4-BE49-F238E27FC236}">
                <a16:creationId xmlns:a16="http://schemas.microsoft.com/office/drawing/2014/main" id="{2E31C426-7BE0-265E-B607-89146EC178E4}"/>
              </a:ext>
            </a:extLst>
          </p:cNvPr>
          <p:cNvSpPr txBox="1"/>
          <p:nvPr/>
        </p:nvSpPr>
        <p:spPr>
          <a:xfrm>
            <a:off x="2053713" y="1584486"/>
            <a:ext cx="3951648" cy="456535"/>
          </a:xfrm>
          <a:prstGeom prst="rect">
            <a:avLst/>
          </a:prstGeom>
          <a:solidFill>
            <a:schemeClr val="bg1"/>
          </a:solidFill>
        </p:spPr>
        <p:txBody>
          <a:bodyPr wrap="square" bIns="0">
            <a:spAutoFit/>
          </a:bodyPr>
          <a:lstStyle/>
          <a:p>
            <a:pPr algn="ctr">
              <a:lnSpc>
                <a:spcPts val="1600"/>
              </a:lnSpc>
            </a:pPr>
            <a:endParaRPr lang="fi-FI" sz="1400" dirty="0">
              <a:latin typeface="Franklin Gothic Demi Cond" panose="020B0706030402020204" pitchFamily="34" charset="0"/>
            </a:endParaRPr>
          </a:p>
          <a:p>
            <a:pPr algn="ctr">
              <a:lnSpc>
                <a:spcPts val="1600"/>
              </a:lnSpc>
            </a:pPr>
            <a:r>
              <a:rPr lang="fi-FI" sz="1400" dirty="0">
                <a:latin typeface="Franklin Gothic Demi Cond" panose="020B0706030402020204" pitchFamily="34" charset="0"/>
              </a:rPr>
              <a:t>DATA: Climatereanalyzer.org</a:t>
            </a:r>
            <a:endParaRPr lang="fi-FI" sz="1600" dirty="0">
              <a:latin typeface="Franklin Gothic Demi Cond" panose="020B0706030402020204" pitchFamily="34" charset="0"/>
            </a:endParaRPr>
          </a:p>
        </p:txBody>
      </p:sp>
      <p:sp>
        <p:nvSpPr>
          <p:cNvPr id="14" name="TextBox 13">
            <a:extLst>
              <a:ext uri="{FF2B5EF4-FFF2-40B4-BE49-F238E27FC236}">
                <a16:creationId xmlns:a16="http://schemas.microsoft.com/office/drawing/2014/main" id="{74F41D55-9449-7A48-F3F0-67DB59B39ECF}"/>
              </a:ext>
            </a:extLst>
          </p:cNvPr>
          <p:cNvSpPr txBox="1"/>
          <p:nvPr/>
        </p:nvSpPr>
        <p:spPr>
          <a:xfrm>
            <a:off x="3800968" y="2075774"/>
            <a:ext cx="284933" cy="138499"/>
          </a:xfrm>
          <a:prstGeom prst="rect">
            <a:avLst/>
          </a:prstGeom>
          <a:solidFill>
            <a:schemeClr val="bg1"/>
          </a:solidFill>
        </p:spPr>
        <p:txBody>
          <a:bodyPr wrap="square" lIns="0" tIns="0" rIns="0" bIns="0">
            <a:spAutoFit/>
          </a:bodyPr>
          <a:lstStyle/>
          <a:p>
            <a:r>
              <a:rPr lang="fi-FI" sz="900" dirty="0">
                <a:latin typeface="Franklin Gothic Demi Cond" panose="020B0706030402020204" pitchFamily="34" charset="0"/>
              </a:rPr>
              <a:t>2023</a:t>
            </a:r>
            <a:endParaRPr lang="fi-FI" sz="900" dirty="0"/>
          </a:p>
        </p:txBody>
      </p:sp>
      <p:sp>
        <p:nvSpPr>
          <p:cNvPr id="15" name="TextBox 14">
            <a:extLst>
              <a:ext uri="{FF2B5EF4-FFF2-40B4-BE49-F238E27FC236}">
                <a16:creationId xmlns:a16="http://schemas.microsoft.com/office/drawing/2014/main" id="{C18390F3-3395-45A7-B8B2-5DF9DBF21C89}"/>
              </a:ext>
            </a:extLst>
          </p:cNvPr>
          <p:cNvSpPr txBox="1"/>
          <p:nvPr/>
        </p:nvSpPr>
        <p:spPr>
          <a:xfrm>
            <a:off x="4304823" y="2083468"/>
            <a:ext cx="284933" cy="138499"/>
          </a:xfrm>
          <a:prstGeom prst="rect">
            <a:avLst/>
          </a:prstGeom>
          <a:solidFill>
            <a:schemeClr val="bg1"/>
          </a:solidFill>
        </p:spPr>
        <p:txBody>
          <a:bodyPr wrap="square" lIns="0" tIns="0" rIns="0" bIns="0">
            <a:spAutoFit/>
          </a:bodyPr>
          <a:lstStyle/>
          <a:p>
            <a:r>
              <a:rPr lang="fi-FI" sz="900" dirty="0">
                <a:latin typeface="Franklin Gothic Demi Cond" panose="020B0706030402020204" pitchFamily="34" charset="0"/>
              </a:rPr>
              <a:t>2024</a:t>
            </a:r>
            <a:endParaRPr lang="fi-FI" sz="900" dirty="0"/>
          </a:p>
        </p:txBody>
      </p:sp>
      <p:sp>
        <p:nvSpPr>
          <p:cNvPr id="16" name="TextBox 15">
            <a:extLst>
              <a:ext uri="{FF2B5EF4-FFF2-40B4-BE49-F238E27FC236}">
                <a16:creationId xmlns:a16="http://schemas.microsoft.com/office/drawing/2014/main" id="{816B3AE0-BB26-7F74-270D-8E334AC16AE9}"/>
              </a:ext>
            </a:extLst>
          </p:cNvPr>
          <p:cNvSpPr txBox="1"/>
          <p:nvPr/>
        </p:nvSpPr>
        <p:spPr>
          <a:xfrm>
            <a:off x="3350580" y="4107855"/>
            <a:ext cx="2442840" cy="504497"/>
          </a:xfrm>
          <a:prstGeom prst="rect">
            <a:avLst/>
          </a:prstGeom>
          <a:noFill/>
        </p:spPr>
        <p:txBody>
          <a:bodyPr wrap="square">
            <a:spAutoFit/>
          </a:bodyPr>
          <a:lstStyle/>
          <a:p>
            <a:pPr algn="ctr">
              <a:lnSpc>
                <a:spcPts val="1600"/>
              </a:lnSpc>
            </a:pPr>
            <a:r>
              <a:rPr lang="fi-FI" sz="1800" dirty="0" err="1">
                <a:latin typeface="Franklin Gothic Demi Cond" panose="020B0706030402020204" pitchFamily="34" charset="0"/>
              </a:rPr>
              <a:t>All</a:t>
            </a:r>
            <a:r>
              <a:rPr lang="fi-FI" sz="1800" dirty="0">
                <a:latin typeface="Franklin Gothic Demi Cond" panose="020B0706030402020204" pitchFamily="34" charset="0"/>
              </a:rPr>
              <a:t> </a:t>
            </a:r>
            <a:r>
              <a:rPr lang="fi-FI" sz="1800" dirty="0" err="1">
                <a:latin typeface="Franklin Gothic Demi Cond" panose="020B0706030402020204" pitchFamily="34" charset="0"/>
              </a:rPr>
              <a:t>other</a:t>
            </a:r>
            <a:r>
              <a:rPr lang="fi-FI" sz="1800" dirty="0">
                <a:latin typeface="Franklin Gothic Demi Cond" panose="020B0706030402020204" pitchFamily="34" charset="0"/>
              </a:rPr>
              <a:t> </a:t>
            </a:r>
            <a:r>
              <a:rPr lang="fi-FI" sz="1800" dirty="0" err="1">
                <a:latin typeface="Franklin Gothic Demi Cond" panose="020B0706030402020204" pitchFamily="34" charset="0"/>
              </a:rPr>
              <a:t>years</a:t>
            </a:r>
            <a:endParaRPr lang="fi-FI" sz="1800" dirty="0">
              <a:latin typeface="Franklin Gothic Demi Cond" panose="020B0706030402020204" pitchFamily="34" charset="0"/>
            </a:endParaRPr>
          </a:p>
          <a:p>
            <a:pPr algn="ctr">
              <a:lnSpc>
                <a:spcPts val="1600"/>
              </a:lnSpc>
            </a:pPr>
            <a:r>
              <a:rPr lang="fi-FI" dirty="0" err="1">
                <a:latin typeface="Franklin Gothic Demi Cond" panose="020B0706030402020204" pitchFamily="34" charset="0"/>
              </a:rPr>
              <a:t>s</a:t>
            </a:r>
            <a:r>
              <a:rPr lang="fi-FI" b="0" i="0" dirty="0" err="1">
                <a:effectLst/>
                <a:latin typeface="Franklin Gothic Demi Cond" panose="020B0706030402020204" pitchFamily="34" charset="0"/>
              </a:rPr>
              <a:t>ince</a:t>
            </a:r>
            <a:r>
              <a:rPr lang="fi-FI" b="0" i="0" dirty="0">
                <a:effectLst/>
                <a:latin typeface="Franklin Gothic Demi Cond" panose="020B0706030402020204" pitchFamily="34" charset="0"/>
              </a:rPr>
              <a:t> 1982</a:t>
            </a:r>
            <a:endParaRPr lang="en-US" b="0" i="0" dirty="0">
              <a:effectLst/>
              <a:latin typeface="Franklin Gothic Demi Cond" panose="020B0706030402020204" pitchFamily="34" charset="0"/>
            </a:endParaRPr>
          </a:p>
        </p:txBody>
      </p:sp>
      <p:grpSp>
        <p:nvGrpSpPr>
          <p:cNvPr id="3" name="Group 2">
            <a:extLst>
              <a:ext uri="{FF2B5EF4-FFF2-40B4-BE49-F238E27FC236}">
                <a16:creationId xmlns:a16="http://schemas.microsoft.com/office/drawing/2014/main" id="{EE21E1E6-151A-A2FB-C873-FA2FE06CE15F}"/>
              </a:ext>
            </a:extLst>
          </p:cNvPr>
          <p:cNvGrpSpPr/>
          <p:nvPr/>
        </p:nvGrpSpPr>
        <p:grpSpPr>
          <a:xfrm>
            <a:off x="7803077" y="320603"/>
            <a:ext cx="1548645" cy="434120"/>
            <a:chOff x="7803077" y="320603"/>
            <a:chExt cx="1548645" cy="434120"/>
          </a:xfrm>
        </p:grpSpPr>
        <p:sp>
          <p:nvSpPr>
            <p:cNvPr id="7" name="Parallelogram 6">
              <a:extLst>
                <a:ext uri="{FF2B5EF4-FFF2-40B4-BE49-F238E27FC236}">
                  <a16:creationId xmlns:a16="http://schemas.microsoft.com/office/drawing/2014/main" id="{543F63B9-4BDB-8B2F-A258-AD85DACA9FA4}"/>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2" name="Picture 11" descr="A close-up of a logo&#10;&#10;Description automatically generated">
              <a:extLst>
                <a:ext uri="{FF2B5EF4-FFF2-40B4-BE49-F238E27FC236}">
                  <a16:creationId xmlns:a16="http://schemas.microsoft.com/office/drawing/2014/main" id="{44D5C00D-E4EC-C301-4366-199C7A77E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371587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temperature of a large margin&#10;&#10;Description automatically generated with medium confidence">
            <a:extLst>
              <a:ext uri="{FF2B5EF4-FFF2-40B4-BE49-F238E27FC236}">
                <a16:creationId xmlns:a16="http://schemas.microsoft.com/office/drawing/2014/main" id="{7D1471FB-DA7E-51A3-EDF0-DD7A0ECFA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44" y="1318372"/>
            <a:ext cx="7411362" cy="5368003"/>
          </a:xfrm>
          <a:prstGeom prst="rect">
            <a:avLst/>
          </a:prstGeom>
        </p:spPr>
      </p:pic>
      <p:pic>
        <p:nvPicPr>
          <p:cNvPr id="7" name="Picture 6" descr="A blue and white logo&#10;&#10;Description automatically generated">
            <a:extLst>
              <a:ext uri="{FF2B5EF4-FFF2-40B4-BE49-F238E27FC236}">
                <a16:creationId xmlns:a16="http://schemas.microsoft.com/office/drawing/2014/main" id="{64F286FB-FD51-9AB9-B130-2DF18BA11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60" y="2617472"/>
            <a:ext cx="1510089" cy="526940"/>
          </a:xfrm>
          <a:prstGeom prst="rect">
            <a:avLst/>
          </a:prstGeom>
        </p:spPr>
      </p:pic>
      <p:sp>
        <p:nvSpPr>
          <p:cNvPr id="10" name="TextBox 9">
            <a:extLst>
              <a:ext uri="{FF2B5EF4-FFF2-40B4-BE49-F238E27FC236}">
                <a16:creationId xmlns:a16="http://schemas.microsoft.com/office/drawing/2014/main" id="{545ED5D8-188D-72D4-D86E-B7EEA697AFE7}"/>
              </a:ext>
            </a:extLst>
          </p:cNvPr>
          <p:cNvSpPr txBox="1"/>
          <p:nvPr/>
        </p:nvSpPr>
        <p:spPr>
          <a:xfrm>
            <a:off x="380602" y="1747291"/>
            <a:ext cx="6807102" cy="646331"/>
          </a:xfrm>
          <a:prstGeom prst="rect">
            <a:avLst/>
          </a:prstGeom>
          <a:solidFill>
            <a:schemeClr val="bg1"/>
          </a:solidFill>
        </p:spPr>
        <p:txBody>
          <a:bodyPr wrap="square">
            <a:spAutoFit/>
          </a:bodyPr>
          <a:lstStyle/>
          <a:p>
            <a:endParaRPr lang="fi-FI" dirty="0"/>
          </a:p>
          <a:p>
            <a:endParaRPr lang="fi-FI" dirty="0"/>
          </a:p>
        </p:txBody>
      </p:sp>
      <p:sp>
        <p:nvSpPr>
          <p:cNvPr id="8" name="Rectangle 7">
            <a:extLst>
              <a:ext uri="{FF2B5EF4-FFF2-40B4-BE49-F238E27FC236}">
                <a16:creationId xmlns:a16="http://schemas.microsoft.com/office/drawing/2014/main" id="{80402BED-0B9B-E784-C1A5-CB890931C048}"/>
              </a:ext>
            </a:extLst>
          </p:cNvPr>
          <p:cNvSpPr/>
          <p:nvPr/>
        </p:nvSpPr>
        <p:spPr>
          <a:xfrm>
            <a:off x="-13223" y="288518"/>
            <a:ext cx="7594753" cy="7732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Box 8">
            <a:extLst>
              <a:ext uri="{FF2B5EF4-FFF2-40B4-BE49-F238E27FC236}">
                <a16:creationId xmlns:a16="http://schemas.microsoft.com/office/drawing/2014/main" id="{C2807C9B-D062-C51D-D242-E14771905D24}"/>
              </a:ext>
            </a:extLst>
          </p:cNvPr>
          <p:cNvSpPr txBox="1"/>
          <p:nvPr/>
        </p:nvSpPr>
        <p:spPr>
          <a:xfrm>
            <a:off x="-13223" y="450486"/>
            <a:ext cx="7746294" cy="913070"/>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b="1" spc="-100" dirty="0">
                <a:solidFill>
                  <a:schemeClr val="bg1"/>
                </a:solidFill>
                <a:latin typeface="Franklin Gothic Demi Cond" panose="020B0706030402020204" pitchFamily="34" charset="0"/>
              </a:rPr>
              <a:t>   	</a:t>
            </a:r>
            <a:r>
              <a:rPr lang="fi-FI" sz="3200" spc="-50" dirty="0">
                <a:solidFill>
                  <a:schemeClr val="bg1"/>
                </a:solidFill>
                <a:latin typeface="Franklin Gothic Demi Cond" panose="020B0706030402020204" pitchFamily="34" charset="0"/>
              </a:rPr>
              <a:t>2023: HOTTEST GLOBE</a:t>
            </a:r>
            <a:r>
              <a:rPr lang="fi-FI" sz="3200" spc="-50" dirty="0">
                <a:latin typeface="Franklin Gothic Demi Cond" panose="020B0706030402020204" pitchFamily="34" charset="0"/>
              </a:rPr>
              <a:t> IN 120 000 YEARS</a:t>
            </a:r>
            <a:r>
              <a:rPr lang="fi-FI" sz="3200" spc="-50" dirty="0">
                <a:solidFill>
                  <a:schemeClr val="bg1"/>
                </a:solidFill>
                <a:latin typeface="Franklin Gothic Demi Cond" panose="020B0706030402020204" pitchFamily="34" charset="0"/>
              </a:rPr>
              <a:t>	</a:t>
            </a:r>
          </a:p>
          <a:p>
            <a:pPr>
              <a:lnSpc>
                <a:spcPts val="3200"/>
              </a:lnSpc>
            </a:pPr>
            <a:r>
              <a:rPr lang="fi-FI" sz="3200" spc="-50" dirty="0">
                <a:solidFill>
                  <a:schemeClr val="bg1"/>
                </a:solidFill>
                <a:latin typeface="Franklin Gothic Demi Cond" panose="020B0706030402020204" pitchFamily="34" charset="0"/>
              </a:rPr>
              <a:t>	</a:t>
            </a:r>
            <a:endParaRPr lang="fi-FI" sz="3200" dirty="0">
              <a:latin typeface="Franklin Gothic Demi Cond" panose="020B0706030402020204" pitchFamily="34" charset="0"/>
            </a:endParaRPr>
          </a:p>
        </p:txBody>
      </p:sp>
      <p:sp>
        <p:nvSpPr>
          <p:cNvPr id="11" name="TextBox 10">
            <a:extLst>
              <a:ext uri="{FF2B5EF4-FFF2-40B4-BE49-F238E27FC236}">
                <a16:creationId xmlns:a16="http://schemas.microsoft.com/office/drawing/2014/main" id="{00D01509-2882-6CC2-B955-2ACD073D38C8}"/>
              </a:ext>
            </a:extLst>
          </p:cNvPr>
          <p:cNvSpPr txBox="1"/>
          <p:nvPr/>
        </p:nvSpPr>
        <p:spPr>
          <a:xfrm>
            <a:off x="456373" y="1402740"/>
            <a:ext cx="6807102" cy="369332"/>
          </a:xfrm>
          <a:prstGeom prst="rect">
            <a:avLst/>
          </a:prstGeom>
          <a:solidFill>
            <a:schemeClr val="bg1"/>
          </a:solidFill>
        </p:spPr>
        <p:txBody>
          <a:bodyPr wrap="square">
            <a:spAutoFit/>
          </a:bodyPr>
          <a:lstStyle/>
          <a:p>
            <a:r>
              <a:rPr lang="fi-FI" spc="-50" dirty="0">
                <a:latin typeface="Franklin Gothic Demi Cond" panose="020B0706030402020204" pitchFamily="34" charset="0"/>
              </a:rPr>
              <a:t>2023 </a:t>
            </a:r>
            <a:r>
              <a:rPr lang="fi-FI" spc="-50" dirty="0" err="1">
                <a:latin typeface="Franklin Gothic Demi Cond" panose="020B0706030402020204" pitchFamily="34" charset="0"/>
              </a:rPr>
              <a:t>was</a:t>
            </a:r>
            <a:r>
              <a:rPr lang="fi-FI" spc="-50" dirty="0">
                <a:latin typeface="Franklin Gothic Demi Cond" panose="020B0706030402020204" pitchFamily="34" charset="0"/>
              </a:rPr>
              <a:t> </a:t>
            </a:r>
            <a:r>
              <a:rPr lang="fi-FI" spc="-50" dirty="0" err="1">
                <a:latin typeface="Franklin Gothic Demi Cond" panose="020B0706030402020204" pitchFamily="34" charset="0"/>
              </a:rPr>
              <a:t>the</a:t>
            </a:r>
            <a:r>
              <a:rPr lang="fi-FI" spc="-50" dirty="0">
                <a:latin typeface="Franklin Gothic Demi Cond" panose="020B0706030402020204" pitchFamily="34" charset="0"/>
              </a:rPr>
              <a:t> </a:t>
            </a:r>
            <a:r>
              <a:rPr lang="fi-FI" spc="-50" dirty="0" err="1">
                <a:latin typeface="Franklin Gothic Demi Cond" panose="020B0706030402020204" pitchFamily="34" charset="0"/>
              </a:rPr>
              <a:t>hottest</a:t>
            </a:r>
            <a:r>
              <a:rPr lang="fi-FI" spc="-50" dirty="0">
                <a:latin typeface="Franklin Gothic Demi Cond" panose="020B0706030402020204" pitchFamily="34" charset="0"/>
              </a:rPr>
              <a:t> </a:t>
            </a:r>
            <a:r>
              <a:rPr lang="fi-FI" spc="-50" dirty="0" err="1">
                <a:latin typeface="Franklin Gothic Demi Cond" panose="020B0706030402020204" pitchFamily="34" charset="0"/>
              </a:rPr>
              <a:t>year</a:t>
            </a:r>
            <a:r>
              <a:rPr lang="fi-FI" spc="-50" dirty="0">
                <a:latin typeface="Franklin Gothic Demi Cond" panose="020B0706030402020204" pitchFamily="34" charset="0"/>
              </a:rPr>
              <a:t> in </a:t>
            </a:r>
            <a:r>
              <a:rPr lang="fi-FI" spc="-50" dirty="0" err="1">
                <a:latin typeface="Franklin Gothic Demi Cond" panose="020B0706030402020204" pitchFamily="34" charset="0"/>
              </a:rPr>
              <a:t>record</a:t>
            </a:r>
            <a:r>
              <a:rPr lang="fi-FI" spc="-50" dirty="0">
                <a:latin typeface="Franklin Gothic Demi Cond" panose="020B0706030402020204" pitchFamily="34" charset="0"/>
              </a:rPr>
              <a:t> </a:t>
            </a:r>
            <a:r>
              <a:rPr lang="fi-FI" spc="-50" dirty="0" err="1">
                <a:latin typeface="Franklin Gothic Demi Cond" panose="020B0706030402020204" pitchFamily="34" charset="0"/>
              </a:rPr>
              <a:t>by</a:t>
            </a:r>
            <a:r>
              <a:rPr lang="fi-FI" spc="-50" dirty="0">
                <a:latin typeface="Franklin Gothic Demi Cond" panose="020B0706030402020204" pitchFamily="34" charset="0"/>
              </a:rPr>
              <a:t> a </a:t>
            </a:r>
            <a:r>
              <a:rPr lang="fi-FI" spc="-50" dirty="0" err="1">
                <a:latin typeface="Franklin Gothic Demi Cond" panose="020B0706030402020204" pitchFamily="34" charset="0"/>
              </a:rPr>
              <a:t>large</a:t>
            </a:r>
            <a:r>
              <a:rPr lang="fi-FI" spc="-50" dirty="0">
                <a:latin typeface="Franklin Gothic Demi Cond" panose="020B0706030402020204" pitchFamily="34" charset="0"/>
              </a:rPr>
              <a:t> </a:t>
            </a:r>
            <a:r>
              <a:rPr lang="fi-FI" spc="-50" dirty="0" err="1">
                <a:latin typeface="Franklin Gothic Demi Cond" panose="020B0706030402020204" pitchFamily="34" charset="0"/>
              </a:rPr>
              <a:t>margin</a:t>
            </a:r>
            <a:endParaRPr lang="fi-FI" sz="1800" spc="-50" dirty="0">
              <a:latin typeface="Franklin Gothic Demi Cond" panose="020B0706030402020204" pitchFamily="34" charset="0"/>
            </a:endParaRPr>
          </a:p>
        </p:txBody>
      </p:sp>
      <p:sp>
        <p:nvSpPr>
          <p:cNvPr id="12" name="TextBox 11">
            <a:extLst>
              <a:ext uri="{FF2B5EF4-FFF2-40B4-BE49-F238E27FC236}">
                <a16:creationId xmlns:a16="http://schemas.microsoft.com/office/drawing/2014/main" id="{7655A338-8CB5-97BF-7748-FDE4843C8F45}"/>
              </a:ext>
            </a:extLst>
          </p:cNvPr>
          <p:cNvSpPr txBox="1"/>
          <p:nvPr/>
        </p:nvSpPr>
        <p:spPr>
          <a:xfrm>
            <a:off x="6500667" y="2323222"/>
            <a:ext cx="874450" cy="533095"/>
          </a:xfrm>
          <a:prstGeom prst="rect">
            <a:avLst/>
          </a:prstGeom>
          <a:solidFill>
            <a:schemeClr val="bg1"/>
          </a:solidFill>
        </p:spPr>
        <p:txBody>
          <a:bodyPr wrap="square">
            <a:spAutoFit/>
          </a:bodyPr>
          <a:lstStyle/>
          <a:p>
            <a:pPr>
              <a:lnSpc>
                <a:spcPts val="1700"/>
              </a:lnSpc>
            </a:pPr>
            <a:r>
              <a:rPr lang="fi-FI" sz="1800" spc="-50" dirty="0">
                <a:latin typeface="Franklin Gothic Demi Cond" panose="020B0706030402020204" pitchFamily="34" charset="0"/>
              </a:rPr>
              <a:t>2023:</a:t>
            </a:r>
          </a:p>
          <a:p>
            <a:pPr>
              <a:lnSpc>
                <a:spcPts val="1700"/>
              </a:lnSpc>
            </a:pPr>
            <a:r>
              <a:rPr lang="fi-FI" sz="1800" spc="-50" dirty="0">
                <a:latin typeface="Franklin Gothic Demi Cond" panose="020B0706030402020204" pitchFamily="34" charset="0"/>
              </a:rPr>
              <a:t>1,48°C </a:t>
            </a:r>
            <a:endParaRPr lang="fi-FI" dirty="0"/>
          </a:p>
        </p:txBody>
      </p:sp>
      <p:sp>
        <p:nvSpPr>
          <p:cNvPr id="13" name="TextBox 12">
            <a:extLst>
              <a:ext uri="{FF2B5EF4-FFF2-40B4-BE49-F238E27FC236}">
                <a16:creationId xmlns:a16="http://schemas.microsoft.com/office/drawing/2014/main" id="{C26A509C-CBA3-6DD4-B744-A2540D5B2FF9}"/>
              </a:ext>
            </a:extLst>
          </p:cNvPr>
          <p:cNvSpPr txBox="1"/>
          <p:nvPr/>
        </p:nvSpPr>
        <p:spPr>
          <a:xfrm>
            <a:off x="456373" y="6317903"/>
            <a:ext cx="6807102" cy="246221"/>
          </a:xfrm>
          <a:prstGeom prst="rect">
            <a:avLst/>
          </a:prstGeom>
          <a:solidFill>
            <a:schemeClr val="bg1"/>
          </a:solidFill>
        </p:spPr>
        <p:txBody>
          <a:bodyPr wrap="square">
            <a:spAutoFit/>
          </a:bodyPr>
          <a:lstStyle/>
          <a:p>
            <a:r>
              <a:rPr lang="fi-FI" sz="1000" spc="-50" dirty="0" err="1">
                <a:latin typeface="Franklin Gothic Demi Cond" panose="020B0706030402020204" pitchFamily="34" charset="0"/>
              </a:rPr>
              <a:t>Source</a:t>
            </a:r>
            <a:r>
              <a:rPr lang="fi-FI" sz="1000" spc="-50" dirty="0">
                <a:latin typeface="Franklin Gothic Demi Cond" panose="020B0706030402020204" pitchFamily="34" charset="0"/>
              </a:rPr>
              <a:t>: </a:t>
            </a:r>
            <a:r>
              <a:rPr lang="fi-FI" sz="1000" spc="-50" dirty="0" err="1">
                <a:latin typeface="Franklin Gothic Demi Cond" panose="020B0706030402020204" pitchFamily="34" charset="0"/>
              </a:rPr>
              <a:t>The</a:t>
            </a:r>
            <a:r>
              <a:rPr lang="fi-FI" sz="1000" spc="-50" dirty="0">
                <a:latin typeface="Franklin Gothic Demi Cond" panose="020B0706030402020204" pitchFamily="34" charset="0"/>
              </a:rPr>
              <a:t> Guardianin grafiikka. Data: EU, </a:t>
            </a:r>
            <a:r>
              <a:rPr lang="fi-FI" sz="1000" spc="-50" dirty="0" err="1">
                <a:latin typeface="Franklin Gothic Demi Cond" panose="020B0706030402020204" pitchFamily="34" charset="0"/>
              </a:rPr>
              <a:t>Copernicus</a:t>
            </a:r>
            <a:r>
              <a:rPr lang="fi-FI" sz="1000" spc="-50" dirty="0">
                <a:latin typeface="Franklin Gothic Demi Cond" panose="020B0706030402020204" pitchFamily="34" charset="0"/>
              </a:rPr>
              <a:t> Climate </a:t>
            </a:r>
            <a:r>
              <a:rPr lang="fi-FI" sz="1000" spc="-50" dirty="0" err="1">
                <a:latin typeface="Franklin Gothic Demi Cond" panose="020B0706030402020204" pitchFamily="34" charset="0"/>
              </a:rPr>
              <a:t>Change</a:t>
            </a:r>
            <a:r>
              <a:rPr lang="fi-FI" sz="1000" spc="-50" dirty="0">
                <a:latin typeface="Franklin Gothic Demi Cond" panose="020B0706030402020204" pitchFamily="34" charset="0"/>
              </a:rPr>
              <a:t> Service</a:t>
            </a:r>
          </a:p>
        </p:txBody>
      </p:sp>
      <p:grpSp>
        <p:nvGrpSpPr>
          <p:cNvPr id="2" name="Group 1">
            <a:extLst>
              <a:ext uri="{FF2B5EF4-FFF2-40B4-BE49-F238E27FC236}">
                <a16:creationId xmlns:a16="http://schemas.microsoft.com/office/drawing/2014/main" id="{A525FE09-7E87-4A36-7919-9B5F4CD76F5E}"/>
              </a:ext>
            </a:extLst>
          </p:cNvPr>
          <p:cNvGrpSpPr/>
          <p:nvPr/>
        </p:nvGrpSpPr>
        <p:grpSpPr>
          <a:xfrm>
            <a:off x="7803077" y="320603"/>
            <a:ext cx="1548645" cy="434120"/>
            <a:chOff x="7803077" y="320603"/>
            <a:chExt cx="1548645" cy="434120"/>
          </a:xfrm>
        </p:grpSpPr>
        <p:sp>
          <p:nvSpPr>
            <p:cNvPr id="14" name="Parallelogram 13">
              <a:extLst>
                <a:ext uri="{FF2B5EF4-FFF2-40B4-BE49-F238E27FC236}">
                  <a16:creationId xmlns:a16="http://schemas.microsoft.com/office/drawing/2014/main" id="{1215E09D-6EA9-0E39-E55F-A89CD5C7481B}"/>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5" name="Picture 14" descr="A close-up of a logo&#10;&#10;Description automatically generated">
              <a:extLst>
                <a:ext uri="{FF2B5EF4-FFF2-40B4-BE49-F238E27FC236}">
                  <a16:creationId xmlns:a16="http://schemas.microsoft.com/office/drawing/2014/main" id="{D8DF5901-FD66-9E2D-40C0-566B7657F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429746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temperature of the earth&#10;&#10;Description automatically generated">
            <a:extLst>
              <a:ext uri="{FF2B5EF4-FFF2-40B4-BE49-F238E27FC236}">
                <a16:creationId xmlns:a16="http://schemas.microsoft.com/office/drawing/2014/main" id="{AAC1A36A-1D08-0712-63F8-722E3E476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126" y="1273746"/>
            <a:ext cx="7037852" cy="5356100"/>
          </a:xfrm>
          <a:prstGeom prst="rect">
            <a:avLst/>
          </a:prstGeom>
        </p:spPr>
      </p:pic>
      <p:pic>
        <p:nvPicPr>
          <p:cNvPr id="8" name="Picture 7" descr="A blue and white logo&#10;&#10;Description automatically generated">
            <a:extLst>
              <a:ext uri="{FF2B5EF4-FFF2-40B4-BE49-F238E27FC236}">
                <a16:creationId xmlns:a16="http://schemas.microsoft.com/office/drawing/2014/main" id="{00BCBEAA-F675-53C3-5432-780B196D4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946" y="5413938"/>
            <a:ext cx="1510089" cy="526940"/>
          </a:xfrm>
          <a:prstGeom prst="rect">
            <a:avLst/>
          </a:prstGeom>
        </p:spPr>
      </p:pic>
      <p:sp>
        <p:nvSpPr>
          <p:cNvPr id="9" name="Rectangle 8">
            <a:extLst>
              <a:ext uri="{FF2B5EF4-FFF2-40B4-BE49-F238E27FC236}">
                <a16:creationId xmlns:a16="http://schemas.microsoft.com/office/drawing/2014/main" id="{3D345984-CDEC-EE65-DF5C-134E075C97A5}"/>
              </a:ext>
            </a:extLst>
          </p:cNvPr>
          <p:cNvSpPr/>
          <p:nvPr/>
        </p:nvSpPr>
        <p:spPr>
          <a:xfrm>
            <a:off x="-13223" y="288517"/>
            <a:ext cx="7594753"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a:extLst>
              <a:ext uri="{FF2B5EF4-FFF2-40B4-BE49-F238E27FC236}">
                <a16:creationId xmlns:a16="http://schemas.microsoft.com/office/drawing/2014/main" id="{2C340871-ED97-0E18-EE71-73777BEDC5FD}"/>
              </a:ext>
            </a:extLst>
          </p:cNvPr>
          <p:cNvSpPr txBox="1"/>
          <p:nvPr/>
        </p:nvSpPr>
        <p:spPr>
          <a:xfrm>
            <a:off x="-13223" y="423853"/>
            <a:ext cx="7746294" cy="913070"/>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b="1" spc="-100" dirty="0">
                <a:solidFill>
                  <a:schemeClr val="bg1"/>
                </a:solidFill>
                <a:latin typeface="Franklin Gothic Demi Cond" panose="020B0706030402020204" pitchFamily="34" charset="0"/>
              </a:rPr>
              <a:t>   	</a:t>
            </a:r>
            <a:r>
              <a:rPr lang="fi-FI" sz="3200" spc="-50" dirty="0">
                <a:solidFill>
                  <a:schemeClr val="bg1"/>
                </a:solidFill>
                <a:latin typeface="Franklin Gothic Demi Cond" panose="020B0706030402020204" pitchFamily="34" charset="0"/>
              </a:rPr>
              <a:t>2023: EVERY SINGLE DAY ABOVE </a:t>
            </a:r>
            <a:r>
              <a:rPr lang="fi-FI" sz="3200" spc="-50" dirty="0">
                <a:latin typeface="Franklin Gothic Demi Cond" panose="020B0706030402020204" pitchFamily="34" charset="0"/>
              </a:rPr>
              <a:t>1°C </a:t>
            </a:r>
            <a:r>
              <a:rPr lang="fi-FI" sz="3200" spc="-50" dirty="0">
                <a:solidFill>
                  <a:schemeClr val="bg1"/>
                </a:solidFill>
                <a:latin typeface="Franklin Gothic Demi Cond" panose="020B0706030402020204" pitchFamily="34" charset="0"/>
              </a:rPr>
              <a:t>	</a:t>
            </a:r>
          </a:p>
          <a:p>
            <a:pPr>
              <a:lnSpc>
                <a:spcPts val="3200"/>
              </a:lnSpc>
            </a:pPr>
            <a:r>
              <a:rPr lang="fi-FI" sz="3200" spc="-50" dirty="0">
                <a:solidFill>
                  <a:schemeClr val="bg1"/>
                </a:solidFill>
                <a:latin typeface="Franklin Gothic Demi Cond" panose="020B0706030402020204" pitchFamily="34" charset="0"/>
              </a:rPr>
              <a:t>	HALF </a:t>
            </a:r>
            <a:r>
              <a:rPr lang="fi-FI" sz="3200" spc="-100" dirty="0">
                <a:latin typeface="Franklin Gothic Demi Cond" panose="020B0706030402020204" pitchFamily="34" charset="0"/>
              </a:rPr>
              <a:t>OVER </a:t>
            </a:r>
            <a:r>
              <a:rPr lang="fi-FI" sz="3200" spc="-50" dirty="0">
                <a:latin typeface="Franklin Gothic Demi Cond" panose="020B0706030402020204" pitchFamily="34" charset="0"/>
              </a:rPr>
              <a:t>1,5°C</a:t>
            </a:r>
            <a:r>
              <a:rPr lang="fi-FI" sz="3200" spc="-50" dirty="0">
                <a:solidFill>
                  <a:schemeClr val="bg1"/>
                </a:solidFill>
                <a:latin typeface="Franklin Gothic Demi Cond" panose="020B0706030402020204" pitchFamily="34" charset="0"/>
              </a:rPr>
              <a:t> </a:t>
            </a:r>
            <a:r>
              <a:rPr lang="fi-FI" sz="3200" spc="-100" dirty="0">
                <a:solidFill>
                  <a:schemeClr val="bg1"/>
                </a:solidFill>
                <a:latin typeface="Franklin Gothic Demi Cond" panose="020B0706030402020204" pitchFamily="34" charset="0"/>
              </a:rPr>
              <a:t>TWO DAYS </a:t>
            </a:r>
            <a:r>
              <a:rPr lang="fi-FI" sz="3200" spc="-100" dirty="0">
                <a:latin typeface="Franklin Gothic Demi Cond" panose="020B0706030402020204" pitchFamily="34" charset="0"/>
              </a:rPr>
              <a:t>OVER </a:t>
            </a:r>
            <a:r>
              <a:rPr lang="fi-FI" sz="3200" spc="-50" dirty="0">
                <a:latin typeface="Franklin Gothic Demi Cond" panose="020B0706030402020204" pitchFamily="34" charset="0"/>
              </a:rPr>
              <a:t>2,0°C </a:t>
            </a:r>
            <a:endParaRPr lang="fi-FI" sz="3200" dirty="0">
              <a:latin typeface="Franklin Gothic Demi Cond" panose="020B0706030402020204" pitchFamily="34" charset="0"/>
            </a:endParaRPr>
          </a:p>
        </p:txBody>
      </p:sp>
      <p:sp>
        <p:nvSpPr>
          <p:cNvPr id="12" name="TextBox 11">
            <a:extLst>
              <a:ext uri="{FF2B5EF4-FFF2-40B4-BE49-F238E27FC236}">
                <a16:creationId xmlns:a16="http://schemas.microsoft.com/office/drawing/2014/main" id="{F89DE23D-3B56-50CA-BF7B-56084D58B8B2}"/>
              </a:ext>
            </a:extLst>
          </p:cNvPr>
          <p:cNvSpPr txBox="1"/>
          <p:nvPr/>
        </p:nvSpPr>
        <p:spPr>
          <a:xfrm>
            <a:off x="6707080" y="2464123"/>
            <a:ext cx="874450" cy="369332"/>
          </a:xfrm>
          <a:prstGeom prst="rect">
            <a:avLst/>
          </a:prstGeom>
          <a:noFill/>
        </p:spPr>
        <p:txBody>
          <a:bodyPr wrap="square">
            <a:spAutoFit/>
          </a:bodyPr>
          <a:lstStyle/>
          <a:p>
            <a:r>
              <a:rPr lang="fi-FI" sz="1800" spc="-50" dirty="0">
                <a:latin typeface="Franklin Gothic Demi Cond" panose="020B0706030402020204" pitchFamily="34" charset="0"/>
              </a:rPr>
              <a:t>1,48°C </a:t>
            </a:r>
            <a:endParaRPr lang="fi-FI" dirty="0"/>
          </a:p>
        </p:txBody>
      </p:sp>
      <p:sp>
        <p:nvSpPr>
          <p:cNvPr id="14" name="TextBox 13">
            <a:extLst>
              <a:ext uri="{FF2B5EF4-FFF2-40B4-BE49-F238E27FC236}">
                <a16:creationId xmlns:a16="http://schemas.microsoft.com/office/drawing/2014/main" id="{D90DF231-B8AF-13CF-7CED-60F489C7FDF3}"/>
              </a:ext>
            </a:extLst>
          </p:cNvPr>
          <p:cNvSpPr txBox="1"/>
          <p:nvPr/>
        </p:nvSpPr>
        <p:spPr>
          <a:xfrm>
            <a:off x="366126" y="1496741"/>
            <a:ext cx="6807102" cy="646331"/>
          </a:xfrm>
          <a:prstGeom prst="rect">
            <a:avLst/>
          </a:prstGeom>
          <a:solidFill>
            <a:schemeClr val="bg1"/>
          </a:solidFill>
        </p:spPr>
        <p:txBody>
          <a:bodyPr wrap="square">
            <a:spAutoFit/>
          </a:bodyPr>
          <a:lstStyle/>
          <a:p>
            <a:endParaRPr lang="fi-FI" dirty="0"/>
          </a:p>
          <a:p>
            <a:endParaRPr lang="fi-FI" dirty="0"/>
          </a:p>
        </p:txBody>
      </p:sp>
      <p:sp>
        <p:nvSpPr>
          <p:cNvPr id="13" name="TextBox 12">
            <a:extLst>
              <a:ext uri="{FF2B5EF4-FFF2-40B4-BE49-F238E27FC236}">
                <a16:creationId xmlns:a16="http://schemas.microsoft.com/office/drawing/2014/main" id="{A75513AC-F511-B738-E022-1F69E7B90879}"/>
              </a:ext>
            </a:extLst>
          </p:cNvPr>
          <p:cNvSpPr txBox="1"/>
          <p:nvPr/>
        </p:nvSpPr>
        <p:spPr>
          <a:xfrm>
            <a:off x="456373" y="2099805"/>
            <a:ext cx="6250707" cy="369332"/>
          </a:xfrm>
          <a:prstGeom prst="rect">
            <a:avLst/>
          </a:prstGeom>
          <a:solidFill>
            <a:schemeClr val="bg1"/>
          </a:solidFill>
        </p:spPr>
        <p:txBody>
          <a:bodyPr wrap="square">
            <a:spAutoFit/>
          </a:bodyPr>
          <a:lstStyle/>
          <a:p>
            <a:r>
              <a:rPr lang="fi-FI" sz="1800" spc="-50" dirty="0" err="1">
                <a:latin typeface="Franklin Gothic Demi Cond" panose="020B0706030402020204" pitchFamily="34" charset="0"/>
              </a:rPr>
              <a:t>Daily</a:t>
            </a:r>
            <a:r>
              <a:rPr lang="fi-FI" sz="1800" spc="-50" dirty="0">
                <a:latin typeface="Franklin Gothic Demi Cond" panose="020B0706030402020204" pitchFamily="34" charset="0"/>
              </a:rPr>
              <a:t> </a:t>
            </a:r>
            <a:r>
              <a:rPr lang="fi-FI" sz="1800" spc="-50" dirty="0" err="1">
                <a:latin typeface="Franklin Gothic Demi Cond" panose="020B0706030402020204" pitchFamily="34" charset="0"/>
              </a:rPr>
              <a:t>global-average</a:t>
            </a:r>
            <a:r>
              <a:rPr lang="fi-FI" sz="1800" spc="-50" dirty="0">
                <a:latin typeface="Franklin Gothic Demi Cond" panose="020B0706030402020204" pitchFamily="34" charset="0"/>
              </a:rPr>
              <a:t> </a:t>
            </a:r>
            <a:r>
              <a:rPr lang="fi-FI" sz="1800" spc="-50" dirty="0" err="1">
                <a:latin typeface="Franklin Gothic Demi Cond" panose="020B0706030402020204" pitchFamily="34" charset="0"/>
              </a:rPr>
              <a:t>temperature</a:t>
            </a:r>
            <a:r>
              <a:rPr lang="fi-FI" sz="1800" spc="-50" dirty="0">
                <a:latin typeface="Franklin Gothic Demi Cond" panose="020B0706030402020204" pitchFamily="34" charset="0"/>
              </a:rPr>
              <a:t> </a:t>
            </a:r>
            <a:r>
              <a:rPr lang="fi-FI" sz="1800" spc="-50" dirty="0" err="1">
                <a:latin typeface="Franklin Gothic Demi Cond" panose="020B0706030402020204" pitchFamily="34" charset="0"/>
              </a:rPr>
              <a:t>change</a:t>
            </a:r>
            <a:r>
              <a:rPr lang="fi-FI" sz="1800" spc="-50" dirty="0">
                <a:latin typeface="Franklin Gothic Demi Cond" panose="020B0706030402020204" pitchFamily="34" charset="0"/>
              </a:rPr>
              <a:t> </a:t>
            </a:r>
            <a:r>
              <a:rPr lang="fi-FI" sz="1800" spc="-50" dirty="0" err="1">
                <a:latin typeface="Franklin Gothic Demi Cond" panose="020B0706030402020204" pitchFamily="34" charset="0"/>
              </a:rPr>
              <a:t>relative</a:t>
            </a:r>
            <a:r>
              <a:rPr lang="fi-FI" sz="1800" spc="-50" dirty="0">
                <a:latin typeface="Franklin Gothic Demi Cond" panose="020B0706030402020204" pitchFamily="34" charset="0"/>
              </a:rPr>
              <a:t> to 1850-1900 </a:t>
            </a:r>
            <a:r>
              <a:rPr lang="fi-FI" sz="1800" spc="-50" dirty="0" err="1">
                <a:latin typeface="Franklin Gothic Demi Cond" panose="020B0706030402020204" pitchFamily="34" charset="0"/>
              </a:rPr>
              <a:t>in°C</a:t>
            </a:r>
            <a:r>
              <a:rPr lang="fi-FI" sz="1800" spc="-50" dirty="0">
                <a:latin typeface="Franklin Gothic Demi Cond" panose="020B0706030402020204" pitchFamily="34" charset="0"/>
              </a:rPr>
              <a:t> </a:t>
            </a:r>
          </a:p>
        </p:txBody>
      </p:sp>
      <p:sp>
        <p:nvSpPr>
          <p:cNvPr id="16" name="TextBox 15">
            <a:extLst>
              <a:ext uri="{FF2B5EF4-FFF2-40B4-BE49-F238E27FC236}">
                <a16:creationId xmlns:a16="http://schemas.microsoft.com/office/drawing/2014/main" id="{BB5C6E4A-36A2-4ACB-A2CF-BC5F5B1D0104}"/>
              </a:ext>
            </a:extLst>
          </p:cNvPr>
          <p:cNvSpPr txBox="1"/>
          <p:nvPr/>
        </p:nvSpPr>
        <p:spPr>
          <a:xfrm>
            <a:off x="893358" y="4495296"/>
            <a:ext cx="4696286" cy="323165"/>
          </a:xfrm>
          <a:prstGeom prst="rect">
            <a:avLst/>
          </a:prstGeom>
          <a:solidFill>
            <a:schemeClr val="bg1"/>
          </a:solidFill>
        </p:spPr>
        <p:txBody>
          <a:bodyPr wrap="square" tIns="0">
            <a:spAutoFit/>
          </a:bodyPr>
          <a:lstStyle/>
          <a:p>
            <a:r>
              <a:rPr lang="fi-FI" spc="-50" dirty="0">
                <a:latin typeface="Franklin Gothic Demi Cond" panose="020B0706030402020204" pitchFamily="34" charset="0"/>
              </a:rPr>
              <a:t>1</a:t>
            </a:r>
            <a:r>
              <a:rPr lang="fi-FI" sz="1800" spc="-50" dirty="0">
                <a:latin typeface="Franklin Gothic Demi Cond" panose="020B0706030402020204" pitchFamily="34" charset="0"/>
              </a:rPr>
              <a:t>°C </a:t>
            </a:r>
            <a:r>
              <a:rPr lang="fi-FI" sz="1800" spc="-50" dirty="0" err="1">
                <a:latin typeface="Franklin Gothic Demi Cond" panose="020B0706030402020204" pitchFamily="34" charset="0"/>
              </a:rPr>
              <a:t>above</a:t>
            </a:r>
            <a:r>
              <a:rPr lang="fi-FI" sz="1800" spc="-50" dirty="0">
                <a:latin typeface="Franklin Gothic Demi Cond" panose="020B0706030402020204" pitchFamily="34" charset="0"/>
              </a:rPr>
              <a:t> </a:t>
            </a:r>
            <a:r>
              <a:rPr lang="fi-FI" sz="1800" spc="-50" dirty="0" err="1">
                <a:latin typeface="Franklin Gothic Demi Cond" panose="020B0706030402020204" pitchFamily="34" charset="0"/>
              </a:rPr>
              <a:t>preindustrial</a:t>
            </a:r>
            <a:r>
              <a:rPr lang="fi-FI" sz="1800" spc="-50" dirty="0">
                <a:latin typeface="Franklin Gothic Demi Cond" panose="020B0706030402020204" pitchFamily="34" charset="0"/>
              </a:rPr>
              <a:t> </a:t>
            </a:r>
            <a:r>
              <a:rPr lang="fi-FI" sz="1800" spc="-50" dirty="0" err="1">
                <a:latin typeface="Franklin Gothic Demi Cond" panose="020B0706030402020204" pitchFamily="34" charset="0"/>
              </a:rPr>
              <a:t>baseline</a:t>
            </a:r>
            <a:endParaRPr lang="fi-FI" dirty="0"/>
          </a:p>
        </p:txBody>
      </p:sp>
      <p:sp>
        <p:nvSpPr>
          <p:cNvPr id="17" name="TextBox 16">
            <a:extLst>
              <a:ext uri="{FF2B5EF4-FFF2-40B4-BE49-F238E27FC236}">
                <a16:creationId xmlns:a16="http://schemas.microsoft.com/office/drawing/2014/main" id="{E5F1E0AF-ABC9-A1E8-37BF-2375EB72E407}"/>
              </a:ext>
            </a:extLst>
          </p:cNvPr>
          <p:cNvSpPr txBox="1"/>
          <p:nvPr/>
        </p:nvSpPr>
        <p:spPr>
          <a:xfrm>
            <a:off x="856695" y="5722476"/>
            <a:ext cx="3846990" cy="276999"/>
          </a:xfrm>
          <a:prstGeom prst="rect">
            <a:avLst/>
          </a:prstGeom>
          <a:solidFill>
            <a:schemeClr val="bg1"/>
          </a:solidFill>
        </p:spPr>
        <p:txBody>
          <a:bodyPr wrap="square" tIns="0" bIns="0">
            <a:spAutoFit/>
          </a:bodyPr>
          <a:lstStyle/>
          <a:p>
            <a:r>
              <a:rPr lang="fi-FI" sz="1800" spc="-50" dirty="0" err="1">
                <a:latin typeface="Franklin Gothic Demi Cond" panose="020B0706030402020204" pitchFamily="34" charset="0"/>
              </a:rPr>
              <a:t>Preindustrial</a:t>
            </a:r>
            <a:r>
              <a:rPr lang="fi-FI" sz="1800" spc="-50" dirty="0">
                <a:latin typeface="Franklin Gothic Demi Cond" panose="020B0706030402020204" pitchFamily="34" charset="0"/>
              </a:rPr>
              <a:t> </a:t>
            </a:r>
            <a:r>
              <a:rPr lang="fi-FI" sz="1800" spc="-50" dirty="0" err="1">
                <a:latin typeface="Franklin Gothic Demi Cond" panose="020B0706030402020204" pitchFamily="34" charset="0"/>
              </a:rPr>
              <a:t>baseline</a:t>
            </a:r>
            <a:endParaRPr lang="fi-FI" dirty="0"/>
          </a:p>
        </p:txBody>
      </p:sp>
      <p:sp>
        <p:nvSpPr>
          <p:cNvPr id="18" name="TextBox 17">
            <a:extLst>
              <a:ext uri="{FF2B5EF4-FFF2-40B4-BE49-F238E27FC236}">
                <a16:creationId xmlns:a16="http://schemas.microsoft.com/office/drawing/2014/main" id="{7545BCA5-01FE-2E7C-6D22-277E76C8418F}"/>
              </a:ext>
            </a:extLst>
          </p:cNvPr>
          <p:cNvSpPr txBox="1"/>
          <p:nvPr/>
        </p:nvSpPr>
        <p:spPr>
          <a:xfrm>
            <a:off x="456373" y="6358780"/>
            <a:ext cx="6807102" cy="246221"/>
          </a:xfrm>
          <a:prstGeom prst="rect">
            <a:avLst/>
          </a:prstGeom>
          <a:solidFill>
            <a:schemeClr val="bg1"/>
          </a:solidFill>
        </p:spPr>
        <p:txBody>
          <a:bodyPr wrap="square">
            <a:spAutoFit/>
          </a:bodyPr>
          <a:lstStyle/>
          <a:p>
            <a:r>
              <a:rPr lang="fi-FI" sz="1000" spc="-50" dirty="0" err="1">
                <a:latin typeface="Franklin Gothic Demi Cond" panose="020B0706030402020204" pitchFamily="34" charset="0"/>
              </a:rPr>
              <a:t>Source</a:t>
            </a:r>
            <a:r>
              <a:rPr lang="fi-FI" sz="1000" spc="-50" dirty="0">
                <a:latin typeface="Franklin Gothic Demi Cond" panose="020B0706030402020204" pitchFamily="34" charset="0"/>
              </a:rPr>
              <a:t>: </a:t>
            </a:r>
            <a:r>
              <a:rPr lang="fi-FI" sz="1000" spc="-50" dirty="0" err="1">
                <a:latin typeface="Franklin Gothic Demi Cond" panose="020B0706030402020204" pitchFamily="34" charset="0"/>
              </a:rPr>
              <a:t>The</a:t>
            </a:r>
            <a:r>
              <a:rPr lang="fi-FI" sz="1000" spc="-50" dirty="0">
                <a:latin typeface="Franklin Gothic Demi Cond" panose="020B0706030402020204" pitchFamily="34" charset="0"/>
              </a:rPr>
              <a:t> Guardianin grafiikka. Data: EU, </a:t>
            </a:r>
            <a:r>
              <a:rPr lang="fi-FI" sz="1000" spc="-50" dirty="0" err="1">
                <a:latin typeface="Franklin Gothic Demi Cond" panose="020B0706030402020204" pitchFamily="34" charset="0"/>
              </a:rPr>
              <a:t>Copernicus</a:t>
            </a:r>
            <a:r>
              <a:rPr lang="fi-FI" sz="1000" spc="-50" dirty="0">
                <a:latin typeface="Franklin Gothic Demi Cond" panose="020B0706030402020204" pitchFamily="34" charset="0"/>
              </a:rPr>
              <a:t> Climate </a:t>
            </a:r>
            <a:r>
              <a:rPr lang="fi-FI" sz="1000" spc="-50" dirty="0" err="1">
                <a:latin typeface="Franklin Gothic Demi Cond" panose="020B0706030402020204" pitchFamily="34" charset="0"/>
              </a:rPr>
              <a:t>Change</a:t>
            </a:r>
            <a:r>
              <a:rPr lang="fi-FI" sz="1000" spc="-50" dirty="0">
                <a:latin typeface="Franklin Gothic Demi Cond" panose="020B0706030402020204" pitchFamily="34" charset="0"/>
              </a:rPr>
              <a:t> Service</a:t>
            </a:r>
          </a:p>
        </p:txBody>
      </p:sp>
      <p:grpSp>
        <p:nvGrpSpPr>
          <p:cNvPr id="2" name="Group 1">
            <a:extLst>
              <a:ext uri="{FF2B5EF4-FFF2-40B4-BE49-F238E27FC236}">
                <a16:creationId xmlns:a16="http://schemas.microsoft.com/office/drawing/2014/main" id="{E241A65C-2412-BD2A-44FD-1924005EE481}"/>
              </a:ext>
            </a:extLst>
          </p:cNvPr>
          <p:cNvGrpSpPr/>
          <p:nvPr/>
        </p:nvGrpSpPr>
        <p:grpSpPr>
          <a:xfrm>
            <a:off x="7803077" y="320603"/>
            <a:ext cx="1548645" cy="434120"/>
            <a:chOff x="7803077" y="320603"/>
            <a:chExt cx="1548645" cy="434120"/>
          </a:xfrm>
        </p:grpSpPr>
        <p:sp>
          <p:nvSpPr>
            <p:cNvPr id="7" name="Parallelogram 6">
              <a:extLst>
                <a:ext uri="{FF2B5EF4-FFF2-40B4-BE49-F238E27FC236}">
                  <a16:creationId xmlns:a16="http://schemas.microsoft.com/office/drawing/2014/main" id="{EE0DE8DD-B6D5-9349-C294-30023B5D490D}"/>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1" name="Picture 10" descr="A close-up of a logo&#10;&#10;Description automatically generated">
              <a:extLst>
                <a:ext uri="{FF2B5EF4-FFF2-40B4-BE49-F238E27FC236}">
                  <a16:creationId xmlns:a16="http://schemas.microsoft.com/office/drawing/2014/main" id="{6597FFF8-D09E-B6E9-8C3C-4E8356743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339134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C78C11-C44D-E82C-D0E9-DF75F9255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019" y="583616"/>
            <a:ext cx="6832107" cy="6274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1E9E07-C78E-83F7-AD7A-C3B070BEF00C}"/>
              </a:ext>
            </a:extLst>
          </p:cNvPr>
          <p:cNvSpPr txBox="1"/>
          <p:nvPr/>
        </p:nvSpPr>
        <p:spPr>
          <a:xfrm>
            <a:off x="1168781" y="583616"/>
            <a:ext cx="5107732" cy="215444"/>
          </a:xfrm>
          <a:prstGeom prst="rect">
            <a:avLst/>
          </a:prstGeom>
          <a:noFill/>
        </p:spPr>
        <p:txBody>
          <a:bodyPr wrap="square">
            <a:spAutoFit/>
          </a:bodyPr>
          <a:lstStyle/>
          <a:p>
            <a:r>
              <a:rPr lang="fi-FI" sz="800" dirty="0">
                <a:latin typeface="Franklin Gothic Demi Cond" panose="020B0706030402020204" pitchFamily="34" charset="0"/>
              </a:rPr>
              <a:t>1940-1960 	    1970s                      1980s                       1990s                     2000	2010s	           2020s</a:t>
            </a:r>
            <a:endParaRPr lang="fi-FI" sz="800" dirty="0"/>
          </a:p>
        </p:txBody>
      </p:sp>
      <p:sp>
        <p:nvSpPr>
          <p:cNvPr id="6" name="TextBox 5">
            <a:extLst>
              <a:ext uri="{FF2B5EF4-FFF2-40B4-BE49-F238E27FC236}">
                <a16:creationId xmlns:a16="http://schemas.microsoft.com/office/drawing/2014/main" id="{F51A883D-0544-BEB8-D7D0-055D8B622EE4}"/>
              </a:ext>
            </a:extLst>
          </p:cNvPr>
          <p:cNvSpPr txBox="1"/>
          <p:nvPr/>
        </p:nvSpPr>
        <p:spPr>
          <a:xfrm>
            <a:off x="7608349" y="972431"/>
            <a:ext cx="1096392" cy="369332"/>
          </a:xfrm>
          <a:prstGeom prst="rect">
            <a:avLst/>
          </a:prstGeom>
          <a:noFill/>
        </p:spPr>
        <p:txBody>
          <a:bodyPr wrap="square">
            <a:spAutoFit/>
          </a:bodyPr>
          <a:lstStyle/>
          <a:p>
            <a:r>
              <a:rPr lang="fi-FI" sz="1800" dirty="0">
                <a:latin typeface="Franklin Gothic Demi Cond" panose="020B0706030402020204" pitchFamily="34" charset="0"/>
              </a:rPr>
              <a:t>+1,78</a:t>
            </a:r>
            <a:r>
              <a:rPr lang="en-US" b="0" i="0" dirty="0">
                <a:effectLst/>
                <a:latin typeface="Franklin Gothic Demi Cond" panose="020B0706030402020204" pitchFamily="34" charset="0"/>
              </a:rPr>
              <a:t>°C</a:t>
            </a:r>
          </a:p>
        </p:txBody>
      </p:sp>
      <p:sp>
        <p:nvSpPr>
          <p:cNvPr id="7" name="TextBox 6">
            <a:extLst>
              <a:ext uri="{FF2B5EF4-FFF2-40B4-BE49-F238E27FC236}">
                <a16:creationId xmlns:a16="http://schemas.microsoft.com/office/drawing/2014/main" id="{AC1D3A43-1247-D3E9-CB0C-67507AA5E979}"/>
              </a:ext>
            </a:extLst>
          </p:cNvPr>
          <p:cNvSpPr txBox="1"/>
          <p:nvPr/>
        </p:nvSpPr>
        <p:spPr>
          <a:xfrm>
            <a:off x="4485072" y="1166842"/>
            <a:ext cx="1302798" cy="369332"/>
          </a:xfrm>
          <a:prstGeom prst="rect">
            <a:avLst/>
          </a:prstGeom>
          <a:noFill/>
        </p:spPr>
        <p:txBody>
          <a:bodyPr wrap="square">
            <a:spAutoFit/>
          </a:bodyPr>
          <a:lstStyle/>
          <a:p>
            <a:r>
              <a:rPr lang="fi-FI" sz="1800" dirty="0" err="1">
                <a:latin typeface="Franklin Gothic Demi Cond" panose="020B0706030402020204" pitchFamily="34" charset="0"/>
              </a:rPr>
              <a:t>year</a:t>
            </a:r>
            <a:r>
              <a:rPr lang="fi-FI" sz="1800" dirty="0">
                <a:latin typeface="Franklin Gothic Demi Cond" panose="020B0706030402020204" pitchFamily="34" charset="0"/>
              </a:rPr>
              <a:t> 2023</a:t>
            </a:r>
            <a:endParaRPr lang="en-US" b="0" i="0" dirty="0">
              <a:effectLst/>
              <a:latin typeface="Franklin Gothic Demi Cond" panose="020B0706030402020204" pitchFamily="34" charset="0"/>
            </a:endParaRPr>
          </a:p>
        </p:txBody>
      </p:sp>
      <p:sp>
        <p:nvSpPr>
          <p:cNvPr id="8" name="TextBox 7">
            <a:extLst>
              <a:ext uri="{FF2B5EF4-FFF2-40B4-BE49-F238E27FC236}">
                <a16:creationId xmlns:a16="http://schemas.microsoft.com/office/drawing/2014/main" id="{3E542C57-16EC-AAAB-4DB9-7D37DC2B8F27}"/>
              </a:ext>
            </a:extLst>
          </p:cNvPr>
          <p:cNvSpPr txBox="1"/>
          <p:nvPr/>
        </p:nvSpPr>
        <p:spPr>
          <a:xfrm>
            <a:off x="3207069" y="4140152"/>
            <a:ext cx="2442840" cy="646331"/>
          </a:xfrm>
          <a:prstGeom prst="rect">
            <a:avLst/>
          </a:prstGeom>
          <a:noFill/>
        </p:spPr>
        <p:txBody>
          <a:bodyPr wrap="square">
            <a:spAutoFit/>
          </a:bodyPr>
          <a:lstStyle/>
          <a:p>
            <a:r>
              <a:rPr lang="fi-FI" sz="1800" dirty="0" err="1">
                <a:latin typeface="Franklin Gothic Demi Cond" panose="020B0706030402020204" pitchFamily="34" charset="0"/>
              </a:rPr>
              <a:t>All</a:t>
            </a:r>
            <a:r>
              <a:rPr lang="fi-FI" sz="1800" dirty="0">
                <a:latin typeface="Franklin Gothic Demi Cond" panose="020B0706030402020204" pitchFamily="34" charset="0"/>
              </a:rPr>
              <a:t> </a:t>
            </a:r>
            <a:r>
              <a:rPr lang="fi-FI" sz="1800" dirty="0" err="1">
                <a:latin typeface="Franklin Gothic Demi Cond" panose="020B0706030402020204" pitchFamily="34" charset="0"/>
              </a:rPr>
              <a:t>other</a:t>
            </a:r>
            <a:r>
              <a:rPr lang="fi-FI" sz="1800" dirty="0">
                <a:latin typeface="Franklin Gothic Demi Cond" panose="020B0706030402020204" pitchFamily="34" charset="0"/>
              </a:rPr>
              <a:t> </a:t>
            </a:r>
            <a:r>
              <a:rPr lang="fi-FI" sz="1800" dirty="0" err="1">
                <a:latin typeface="Franklin Gothic Demi Cond" panose="020B0706030402020204" pitchFamily="34" charset="0"/>
              </a:rPr>
              <a:t>years</a:t>
            </a:r>
            <a:endParaRPr lang="fi-FI" sz="1800" dirty="0">
              <a:latin typeface="Franklin Gothic Demi Cond" panose="020B0706030402020204" pitchFamily="34" charset="0"/>
            </a:endParaRPr>
          </a:p>
          <a:p>
            <a:r>
              <a:rPr lang="fi-FI" b="0" i="0" dirty="0" err="1">
                <a:effectLst/>
                <a:latin typeface="Franklin Gothic Demi Cond" panose="020B0706030402020204" pitchFamily="34" charset="0"/>
              </a:rPr>
              <a:t>since</a:t>
            </a:r>
            <a:r>
              <a:rPr lang="fi-FI" b="0" i="0" dirty="0">
                <a:effectLst/>
                <a:latin typeface="Franklin Gothic Demi Cond" panose="020B0706030402020204" pitchFamily="34" charset="0"/>
              </a:rPr>
              <a:t> 1940s</a:t>
            </a:r>
            <a:endParaRPr lang="en-US" b="0" i="0" dirty="0">
              <a:effectLst/>
              <a:latin typeface="Franklin Gothic Demi Cond" panose="020B0706030402020204" pitchFamily="34" charset="0"/>
            </a:endParaRPr>
          </a:p>
        </p:txBody>
      </p:sp>
      <p:sp>
        <p:nvSpPr>
          <p:cNvPr id="9" name="TextBox 8">
            <a:extLst>
              <a:ext uri="{FF2B5EF4-FFF2-40B4-BE49-F238E27FC236}">
                <a16:creationId xmlns:a16="http://schemas.microsoft.com/office/drawing/2014/main" id="{8A41E45C-EAC3-618C-421A-216255198A9D}"/>
              </a:ext>
            </a:extLst>
          </p:cNvPr>
          <p:cNvSpPr txBox="1"/>
          <p:nvPr/>
        </p:nvSpPr>
        <p:spPr>
          <a:xfrm>
            <a:off x="681739" y="1247312"/>
            <a:ext cx="2442840" cy="5632311"/>
          </a:xfrm>
          <a:prstGeom prst="rect">
            <a:avLst/>
          </a:prstGeom>
          <a:noFill/>
        </p:spPr>
        <p:txBody>
          <a:bodyPr wrap="square">
            <a:spAutoFit/>
          </a:bodyPr>
          <a:lstStyle/>
          <a:p>
            <a:pPr algn="l" fontAlgn="base"/>
            <a:r>
              <a:rPr lang="en-US" b="0" i="0" dirty="0">
                <a:effectLst/>
                <a:latin typeface="Franklin Gothic Demi Cond" panose="020B0706030402020204" pitchFamily="34" charset="0"/>
              </a:rPr>
              <a:t>+1,6°C</a:t>
            </a:r>
          </a:p>
          <a:p>
            <a:pPr fontAlgn="base"/>
            <a:endParaRPr lang="en-US" b="0" i="0" dirty="0">
              <a:effectLst/>
              <a:latin typeface="Franklin Gothic Demi Cond" panose="020B0706030402020204" pitchFamily="34" charset="0"/>
            </a:endParaRPr>
          </a:p>
          <a:p>
            <a:pPr fontAlgn="base"/>
            <a:r>
              <a:rPr lang="en-US" b="0" i="0" dirty="0">
                <a:effectLst/>
                <a:latin typeface="Franklin Gothic Demi Cond" panose="020B0706030402020204" pitchFamily="34" charset="0"/>
              </a:rPr>
              <a:t>+1,4°</a:t>
            </a:r>
          </a:p>
          <a:p>
            <a:pPr fontAlgn="base"/>
            <a:endParaRPr lang="en-US" dirty="0">
              <a:latin typeface="Franklin Gothic Demi Cond" panose="020B0706030402020204" pitchFamily="34" charset="0"/>
            </a:endParaRPr>
          </a:p>
          <a:p>
            <a:pPr fontAlgn="base"/>
            <a:r>
              <a:rPr lang="en-US" dirty="0">
                <a:latin typeface="Franklin Gothic Demi Cond" panose="020B0706030402020204" pitchFamily="34" charset="0"/>
              </a:rPr>
              <a:t>+1</a:t>
            </a:r>
            <a:r>
              <a:rPr lang="en-US" b="0" i="0" dirty="0">
                <a:effectLst/>
                <a:latin typeface="Franklin Gothic Demi Cond" panose="020B0706030402020204" pitchFamily="34" charset="0"/>
              </a:rPr>
              <a:t>.2°</a:t>
            </a:r>
          </a:p>
          <a:p>
            <a:pPr fontAlgn="base"/>
            <a:endParaRPr lang="en-US" b="0" i="0" dirty="0">
              <a:effectLst/>
              <a:latin typeface="Franklin Gothic Demi Cond" panose="020B0706030402020204" pitchFamily="34" charset="0"/>
            </a:endParaRPr>
          </a:p>
          <a:p>
            <a:pPr fontAlgn="base"/>
            <a:r>
              <a:rPr lang="en-US" b="0" i="0" dirty="0">
                <a:effectLst/>
                <a:latin typeface="Franklin Gothic Demi Cond" panose="020B0706030402020204" pitchFamily="34" charset="0"/>
              </a:rPr>
              <a:t>+1,0°</a:t>
            </a:r>
          </a:p>
          <a:p>
            <a:pPr fontAlgn="base"/>
            <a:endParaRPr lang="en-US" b="0" i="0" dirty="0">
              <a:effectLst/>
              <a:latin typeface="Franklin Gothic Demi Cond" panose="020B0706030402020204" pitchFamily="34" charset="0"/>
            </a:endParaRPr>
          </a:p>
          <a:p>
            <a:pPr fontAlgn="base"/>
            <a:r>
              <a:rPr lang="en-US" b="0" i="0" dirty="0">
                <a:effectLst/>
                <a:latin typeface="Franklin Gothic Demi Cond" panose="020B0706030402020204" pitchFamily="34" charset="0"/>
              </a:rPr>
              <a:t>+0,8°</a:t>
            </a:r>
          </a:p>
          <a:p>
            <a:pPr fontAlgn="base"/>
            <a:endParaRPr lang="en-US" b="0" i="0" dirty="0">
              <a:effectLst/>
              <a:latin typeface="Franklin Gothic Demi Cond" panose="020B0706030402020204" pitchFamily="34" charset="0"/>
            </a:endParaRPr>
          </a:p>
          <a:p>
            <a:pPr fontAlgn="base"/>
            <a:r>
              <a:rPr lang="en-US" b="0" i="0" dirty="0">
                <a:effectLst/>
                <a:latin typeface="Franklin Gothic Demi Cond" panose="020B0706030402020204" pitchFamily="34" charset="0"/>
              </a:rPr>
              <a:t>+0,6°</a:t>
            </a:r>
          </a:p>
          <a:p>
            <a:pPr fontAlgn="base"/>
            <a:endParaRPr lang="en-US" b="0" i="0" dirty="0">
              <a:effectLst/>
              <a:latin typeface="Franklin Gothic Demi Cond" panose="020B0706030402020204" pitchFamily="34" charset="0"/>
            </a:endParaRPr>
          </a:p>
          <a:p>
            <a:pPr fontAlgn="base"/>
            <a:r>
              <a:rPr lang="en-US" b="0" i="0" dirty="0">
                <a:effectLst/>
                <a:latin typeface="Franklin Gothic Demi Cond" panose="020B0706030402020204" pitchFamily="34" charset="0"/>
              </a:rPr>
              <a:t>+0,4°</a:t>
            </a:r>
          </a:p>
          <a:p>
            <a:pPr fontAlgn="base"/>
            <a:endParaRPr lang="en-US" dirty="0">
              <a:latin typeface="Franklin Gothic Demi Cond" panose="020B0706030402020204" pitchFamily="34" charset="0"/>
            </a:endParaRPr>
          </a:p>
          <a:p>
            <a:pPr fontAlgn="base"/>
            <a:r>
              <a:rPr lang="en-US" dirty="0">
                <a:latin typeface="Franklin Gothic Demi Cond" panose="020B0706030402020204" pitchFamily="34" charset="0"/>
              </a:rPr>
              <a:t>+</a:t>
            </a:r>
            <a:r>
              <a:rPr lang="en-US" b="0" i="0" dirty="0">
                <a:effectLst/>
                <a:latin typeface="Franklin Gothic Demi Cond" panose="020B0706030402020204" pitchFamily="34" charset="0"/>
              </a:rPr>
              <a:t>0.2°</a:t>
            </a:r>
          </a:p>
          <a:p>
            <a:pPr fontAlgn="base"/>
            <a:endParaRPr lang="en-US" b="0" i="0" dirty="0">
              <a:effectLst/>
              <a:latin typeface="Franklin Gothic Demi Cond" panose="020B0706030402020204" pitchFamily="34" charset="0"/>
            </a:endParaRPr>
          </a:p>
          <a:p>
            <a:pPr fontAlgn="base"/>
            <a:r>
              <a:rPr lang="en-US" b="0" i="0" dirty="0">
                <a:effectLst/>
                <a:latin typeface="Franklin Gothic Demi Cond" panose="020B0706030402020204" pitchFamily="34" charset="0"/>
              </a:rPr>
              <a:t>0</a:t>
            </a:r>
          </a:p>
          <a:p>
            <a:pPr fontAlgn="base"/>
            <a:endParaRPr lang="en-US" b="0" i="0" dirty="0">
              <a:effectLst/>
              <a:latin typeface="Franklin Gothic Demi Cond" panose="020B0706030402020204" pitchFamily="34" charset="0"/>
            </a:endParaRPr>
          </a:p>
          <a:p>
            <a:pPr fontAlgn="base"/>
            <a:r>
              <a:rPr lang="en-US" b="0" i="0" dirty="0">
                <a:effectLst/>
                <a:latin typeface="Franklin Gothic Demi Cond" panose="020B0706030402020204" pitchFamily="34" charset="0"/>
              </a:rPr>
              <a:t>−0.2°</a:t>
            </a:r>
          </a:p>
          <a:p>
            <a:pPr algn="l" fontAlgn="base"/>
            <a:endParaRPr lang="en-US" b="0" i="0" dirty="0">
              <a:effectLst/>
              <a:latin typeface="Franklin Gothic Demi Cond" panose="020B0706030402020204" pitchFamily="34" charset="0"/>
            </a:endParaRPr>
          </a:p>
        </p:txBody>
      </p:sp>
      <p:grpSp>
        <p:nvGrpSpPr>
          <p:cNvPr id="17" name="Group 16">
            <a:extLst>
              <a:ext uri="{FF2B5EF4-FFF2-40B4-BE49-F238E27FC236}">
                <a16:creationId xmlns:a16="http://schemas.microsoft.com/office/drawing/2014/main" id="{A49507F1-506B-2528-9218-1F3CBC780629}"/>
              </a:ext>
            </a:extLst>
          </p:cNvPr>
          <p:cNvGrpSpPr/>
          <p:nvPr/>
        </p:nvGrpSpPr>
        <p:grpSpPr>
          <a:xfrm>
            <a:off x="2849786" y="6536492"/>
            <a:ext cx="3393225" cy="253916"/>
            <a:chOff x="1807603" y="6498020"/>
            <a:chExt cx="3393225" cy="253916"/>
          </a:xfrm>
        </p:grpSpPr>
        <p:pic>
          <p:nvPicPr>
            <p:cNvPr id="14" name="Picture 13">
              <a:extLst>
                <a:ext uri="{FF2B5EF4-FFF2-40B4-BE49-F238E27FC236}">
                  <a16:creationId xmlns:a16="http://schemas.microsoft.com/office/drawing/2014/main" id="{704C90FF-33D5-F549-6004-A8DBDAEB4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624" y="6516500"/>
              <a:ext cx="1186204" cy="195887"/>
            </a:xfrm>
            <a:prstGeom prst="rect">
              <a:avLst/>
            </a:prstGeom>
          </p:spPr>
        </p:pic>
        <p:sp>
          <p:nvSpPr>
            <p:cNvPr id="16" name="TextBox 15">
              <a:extLst>
                <a:ext uri="{FF2B5EF4-FFF2-40B4-BE49-F238E27FC236}">
                  <a16:creationId xmlns:a16="http://schemas.microsoft.com/office/drawing/2014/main" id="{852C6D88-B46C-A832-D5EC-4FA4F15B60A8}"/>
                </a:ext>
              </a:extLst>
            </p:cNvPr>
            <p:cNvSpPr txBox="1"/>
            <p:nvPr/>
          </p:nvSpPr>
          <p:spPr>
            <a:xfrm>
              <a:off x="1807603" y="6498020"/>
              <a:ext cx="2569088" cy="253916"/>
            </a:xfrm>
            <a:prstGeom prst="rect">
              <a:avLst/>
            </a:prstGeom>
            <a:noFill/>
          </p:spPr>
          <p:txBody>
            <a:bodyPr wrap="square">
              <a:spAutoFit/>
            </a:bodyPr>
            <a:lstStyle/>
            <a:p>
              <a:r>
                <a:rPr lang="fi-FI" sz="1050" b="0" i="0" dirty="0" err="1">
                  <a:effectLst/>
                  <a:latin typeface="nyt-franklin"/>
                </a:rPr>
                <a:t>Source</a:t>
              </a:r>
              <a:r>
                <a:rPr lang="fi-FI" sz="1050" b="0" i="0" dirty="0">
                  <a:effectLst/>
                  <a:latin typeface="nyt-franklin"/>
                </a:rPr>
                <a:t>: </a:t>
              </a:r>
              <a:r>
                <a:rPr lang="fi-FI" sz="1050" b="0" i="0" dirty="0" err="1">
                  <a:effectLst/>
                  <a:latin typeface="nyt-franklin"/>
                </a:rPr>
                <a:t>Copernicus</a:t>
              </a:r>
              <a:r>
                <a:rPr lang="fi-FI" sz="1050" b="0" i="0" dirty="0">
                  <a:effectLst/>
                  <a:latin typeface="nyt-franklin"/>
                </a:rPr>
                <a:t>/ECMWF, Graphics:</a:t>
              </a:r>
              <a:endParaRPr lang="fi-FI" sz="1050" dirty="0"/>
            </a:p>
          </p:txBody>
        </p:sp>
      </p:grpSp>
      <p:sp>
        <p:nvSpPr>
          <p:cNvPr id="4" name="TextBox 3">
            <a:extLst>
              <a:ext uri="{FF2B5EF4-FFF2-40B4-BE49-F238E27FC236}">
                <a16:creationId xmlns:a16="http://schemas.microsoft.com/office/drawing/2014/main" id="{0D94520F-D9EB-67D4-1669-DBBCBDA6107F}"/>
              </a:ext>
            </a:extLst>
          </p:cNvPr>
          <p:cNvSpPr txBox="1"/>
          <p:nvPr/>
        </p:nvSpPr>
        <p:spPr>
          <a:xfrm>
            <a:off x="1340891" y="2452682"/>
            <a:ext cx="808420" cy="307777"/>
          </a:xfrm>
          <a:prstGeom prst="rect">
            <a:avLst/>
          </a:prstGeom>
          <a:noFill/>
        </p:spPr>
        <p:txBody>
          <a:bodyPr wrap="square">
            <a:spAutoFit/>
          </a:bodyPr>
          <a:lstStyle/>
          <a:p>
            <a:r>
              <a:rPr lang="fi-FI" sz="1400" dirty="0" err="1">
                <a:latin typeface="Franklin Gothic Demi Cond" panose="020B0706030402020204" pitchFamily="34" charset="0"/>
              </a:rPr>
              <a:t>january</a:t>
            </a:r>
            <a:endParaRPr lang="fi-FI" dirty="0"/>
          </a:p>
        </p:txBody>
      </p:sp>
      <p:sp>
        <p:nvSpPr>
          <p:cNvPr id="5" name="TextBox 4">
            <a:extLst>
              <a:ext uri="{FF2B5EF4-FFF2-40B4-BE49-F238E27FC236}">
                <a16:creationId xmlns:a16="http://schemas.microsoft.com/office/drawing/2014/main" id="{8EC0066F-DAC7-7F47-0A9A-5EB1CAE7EBA9}"/>
              </a:ext>
            </a:extLst>
          </p:cNvPr>
          <p:cNvSpPr txBox="1"/>
          <p:nvPr/>
        </p:nvSpPr>
        <p:spPr>
          <a:xfrm>
            <a:off x="1340891" y="2071493"/>
            <a:ext cx="918479" cy="307777"/>
          </a:xfrm>
          <a:prstGeom prst="rect">
            <a:avLst/>
          </a:prstGeom>
          <a:noFill/>
        </p:spPr>
        <p:txBody>
          <a:bodyPr wrap="square">
            <a:spAutoFit/>
          </a:bodyPr>
          <a:lstStyle/>
          <a:p>
            <a:r>
              <a:rPr lang="fi-FI" sz="1400" dirty="0" err="1">
                <a:latin typeface="Franklin Gothic Demi Cond" panose="020B0706030402020204" pitchFamily="34" charset="0"/>
              </a:rPr>
              <a:t>february</a:t>
            </a:r>
            <a:endParaRPr lang="fi-FI" dirty="0"/>
          </a:p>
        </p:txBody>
      </p:sp>
      <p:sp>
        <p:nvSpPr>
          <p:cNvPr id="13" name="TextBox 12">
            <a:extLst>
              <a:ext uri="{FF2B5EF4-FFF2-40B4-BE49-F238E27FC236}">
                <a16:creationId xmlns:a16="http://schemas.microsoft.com/office/drawing/2014/main" id="{9F33F162-758B-394C-CEE4-8226B1D5A441}"/>
              </a:ext>
            </a:extLst>
          </p:cNvPr>
          <p:cNvSpPr txBox="1"/>
          <p:nvPr/>
        </p:nvSpPr>
        <p:spPr>
          <a:xfrm>
            <a:off x="2246057" y="1502600"/>
            <a:ext cx="683218" cy="307777"/>
          </a:xfrm>
          <a:prstGeom prst="rect">
            <a:avLst/>
          </a:prstGeom>
          <a:noFill/>
        </p:spPr>
        <p:txBody>
          <a:bodyPr wrap="square">
            <a:spAutoFit/>
          </a:bodyPr>
          <a:lstStyle/>
          <a:p>
            <a:r>
              <a:rPr lang="fi-FI" sz="1400" dirty="0" err="1">
                <a:latin typeface="Franklin Gothic Demi Cond" panose="020B0706030402020204" pitchFamily="34" charset="0"/>
              </a:rPr>
              <a:t>march</a:t>
            </a:r>
            <a:endParaRPr lang="fi-FI" dirty="0"/>
          </a:p>
        </p:txBody>
      </p:sp>
      <p:sp>
        <p:nvSpPr>
          <p:cNvPr id="15" name="TextBox 14">
            <a:extLst>
              <a:ext uri="{FF2B5EF4-FFF2-40B4-BE49-F238E27FC236}">
                <a16:creationId xmlns:a16="http://schemas.microsoft.com/office/drawing/2014/main" id="{F349F620-B87B-7446-B4EA-939D344B70F5}"/>
              </a:ext>
            </a:extLst>
          </p:cNvPr>
          <p:cNvSpPr txBox="1"/>
          <p:nvPr/>
        </p:nvSpPr>
        <p:spPr>
          <a:xfrm>
            <a:off x="2865460" y="2488914"/>
            <a:ext cx="683218" cy="307777"/>
          </a:xfrm>
          <a:prstGeom prst="rect">
            <a:avLst/>
          </a:prstGeom>
          <a:noFill/>
        </p:spPr>
        <p:txBody>
          <a:bodyPr wrap="square">
            <a:spAutoFit/>
          </a:bodyPr>
          <a:lstStyle/>
          <a:p>
            <a:r>
              <a:rPr lang="fi-FI" sz="1400" dirty="0" err="1">
                <a:latin typeface="Franklin Gothic Demi Cond" panose="020B0706030402020204" pitchFamily="34" charset="0"/>
              </a:rPr>
              <a:t>april</a:t>
            </a:r>
            <a:endParaRPr lang="fi-FI" dirty="0"/>
          </a:p>
        </p:txBody>
      </p:sp>
      <p:sp>
        <p:nvSpPr>
          <p:cNvPr id="18" name="TextBox 17">
            <a:extLst>
              <a:ext uri="{FF2B5EF4-FFF2-40B4-BE49-F238E27FC236}">
                <a16:creationId xmlns:a16="http://schemas.microsoft.com/office/drawing/2014/main" id="{3FAE2E16-4C64-2BD8-38AA-EABD4A50D90A}"/>
              </a:ext>
            </a:extLst>
          </p:cNvPr>
          <p:cNvSpPr txBox="1"/>
          <p:nvPr/>
        </p:nvSpPr>
        <p:spPr>
          <a:xfrm>
            <a:off x="3436458" y="1939452"/>
            <a:ext cx="683218" cy="307777"/>
          </a:xfrm>
          <a:prstGeom prst="rect">
            <a:avLst/>
          </a:prstGeom>
          <a:noFill/>
        </p:spPr>
        <p:txBody>
          <a:bodyPr wrap="square">
            <a:spAutoFit/>
          </a:bodyPr>
          <a:lstStyle/>
          <a:p>
            <a:r>
              <a:rPr lang="fi-FI" sz="1400" dirty="0" err="1">
                <a:latin typeface="Franklin Gothic Demi Cond" panose="020B0706030402020204" pitchFamily="34" charset="0"/>
              </a:rPr>
              <a:t>may</a:t>
            </a:r>
            <a:endParaRPr lang="fi-FI" dirty="0"/>
          </a:p>
        </p:txBody>
      </p:sp>
      <p:sp>
        <p:nvSpPr>
          <p:cNvPr id="19" name="TextBox 18">
            <a:extLst>
              <a:ext uri="{FF2B5EF4-FFF2-40B4-BE49-F238E27FC236}">
                <a16:creationId xmlns:a16="http://schemas.microsoft.com/office/drawing/2014/main" id="{041E3F09-EF8C-6D26-25B8-32466DE02DCE}"/>
              </a:ext>
            </a:extLst>
          </p:cNvPr>
          <p:cNvSpPr txBox="1"/>
          <p:nvPr/>
        </p:nvSpPr>
        <p:spPr>
          <a:xfrm>
            <a:off x="4250935" y="2017772"/>
            <a:ext cx="683218" cy="307777"/>
          </a:xfrm>
          <a:prstGeom prst="rect">
            <a:avLst/>
          </a:prstGeom>
          <a:noFill/>
        </p:spPr>
        <p:txBody>
          <a:bodyPr wrap="square">
            <a:spAutoFit/>
          </a:bodyPr>
          <a:lstStyle/>
          <a:p>
            <a:r>
              <a:rPr lang="fi-FI" sz="1400" dirty="0" err="1">
                <a:latin typeface="Franklin Gothic Demi Cond" panose="020B0706030402020204" pitchFamily="34" charset="0"/>
              </a:rPr>
              <a:t>june</a:t>
            </a:r>
            <a:endParaRPr lang="fi-FI" dirty="0"/>
          </a:p>
        </p:txBody>
      </p:sp>
      <p:sp>
        <p:nvSpPr>
          <p:cNvPr id="20" name="TextBox 19">
            <a:extLst>
              <a:ext uri="{FF2B5EF4-FFF2-40B4-BE49-F238E27FC236}">
                <a16:creationId xmlns:a16="http://schemas.microsoft.com/office/drawing/2014/main" id="{BD0E6319-8CBF-06F4-9F7F-0FCB107F72AF}"/>
              </a:ext>
            </a:extLst>
          </p:cNvPr>
          <p:cNvSpPr txBox="1"/>
          <p:nvPr/>
        </p:nvSpPr>
        <p:spPr>
          <a:xfrm>
            <a:off x="4318362" y="1468310"/>
            <a:ext cx="683218" cy="307777"/>
          </a:xfrm>
          <a:prstGeom prst="rect">
            <a:avLst/>
          </a:prstGeom>
          <a:noFill/>
        </p:spPr>
        <p:txBody>
          <a:bodyPr wrap="square">
            <a:spAutoFit/>
          </a:bodyPr>
          <a:lstStyle/>
          <a:p>
            <a:r>
              <a:rPr lang="fi-FI" sz="1400" dirty="0" err="1">
                <a:latin typeface="Franklin Gothic Demi Cond" panose="020B0706030402020204" pitchFamily="34" charset="0"/>
              </a:rPr>
              <a:t>july</a:t>
            </a:r>
            <a:endParaRPr lang="fi-FI" dirty="0"/>
          </a:p>
        </p:txBody>
      </p:sp>
      <p:sp>
        <p:nvSpPr>
          <p:cNvPr id="21" name="TextBox 20">
            <a:extLst>
              <a:ext uri="{FF2B5EF4-FFF2-40B4-BE49-F238E27FC236}">
                <a16:creationId xmlns:a16="http://schemas.microsoft.com/office/drawing/2014/main" id="{0F0A1F9B-119A-F7BF-58BB-B4848D3BBECB}"/>
              </a:ext>
            </a:extLst>
          </p:cNvPr>
          <p:cNvSpPr txBox="1"/>
          <p:nvPr/>
        </p:nvSpPr>
        <p:spPr>
          <a:xfrm>
            <a:off x="5257825" y="1681571"/>
            <a:ext cx="683218" cy="307777"/>
          </a:xfrm>
          <a:prstGeom prst="rect">
            <a:avLst/>
          </a:prstGeom>
          <a:noFill/>
        </p:spPr>
        <p:txBody>
          <a:bodyPr wrap="square">
            <a:spAutoFit/>
          </a:bodyPr>
          <a:lstStyle/>
          <a:p>
            <a:r>
              <a:rPr lang="fi-FI" sz="1400" dirty="0" err="1">
                <a:latin typeface="Franklin Gothic Demi Cond" panose="020B0706030402020204" pitchFamily="34" charset="0"/>
              </a:rPr>
              <a:t>august</a:t>
            </a:r>
            <a:endParaRPr lang="fi-FI" dirty="0"/>
          </a:p>
        </p:txBody>
      </p:sp>
      <p:sp>
        <p:nvSpPr>
          <p:cNvPr id="22" name="TextBox 21">
            <a:extLst>
              <a:ext uri="{FF2B5EF4-FFF2-40B4-BE49-F238E27FC236}">
                <a16:creationId xmlns:a16="http://schemas.microsoft.com/office/drawing/2014/main" id="{38172747-ACAA-5F5D-9F85-42868353B1B3}"/>
              </a:ext>
            </a:extLst>
          </p:cNvPr>
          <p:cNvSpPr txBox="1"/>
          <p:nvPr/>
        </p:nvSpPr>
        <p:spPr>
          <a:xfrm>
            <a:off x="5056807" y="876767"/>
            <a:ext cx="1160708" cy="307777"/>
          </a:xfrm>
          <a:prstGeom prst="rect">
            <a:avLst/>
          </a:prstGeom>
          <a:noFill/>
        </p:spPr>
        <p:txBody>
          <a:bodyPr wrap="square">
            <a:spAutoFit/>
          </a:bodyPr>
          <a:lstStyle/>
          <a:p>
            <a:r>
              <a:rPr lang="fi-FI" sz="1400" dirty="0" err="1">
                <a:latin typeface="Franklin Gothic Demi Cond" panose="020B0706030402020204" pitchFamily="34" charset="0"/>
              </a:rPr>
              <a:t>september</a:t>
            </a:r>
            <a:endParaRPr lang="fi-FI" dirty="0"/>
          </a:p>
        </p:txBody>
      </p:sp>
      <p:sp>
        <p:nvSpPr>
          <p:cNvPr id="23" name="TextBox 22">
            <a:extLst>
              <a:ext uri="{FF2B5EF4-FFF2-40B4-BE49-F238E27FC236}">
                <a16:creationId xmlns:a16="http://schemas.microsoft.com/office/drawing/2014/main" id="{CBF1A4BC-25F5-1E2C-356A-F90930EF86B8}"/>
              </a:ext>
            </a:extLst>
          </p:cNvPr>
          <p:cNvSpPr txBox="1"/>
          <p:nvPr/>
        </p:nvSpPr>
        <p:spPr>
          <a:xfrm>
            <a:off x="6243011" y="1154967"/>
            <a:ext cx="851821" cy="307777"/>
          </a:xfrm>
          <a:prstGeom prst="rect">
            <a:avLst/>
          </a:prstGeom>
          <a:noFill/>
        </p:spPr>
        <p:txBody>
          <a:bodyPr wrap="square">
            <a:spAutoFit/>
          </a:bodyPr>
          <a:lstStyle/>
          <a:p>
            <a:r>
              <a:rPr lang="fi-FI" sz="1400" dirty="0" err="1">
                <a:latin typeface="Franklin Gothic Demi Cond" panose="020B0706030402020204" pitchFamily="34" charset="0"/>
              </a:rPr>
              <a:t>october</a:t>
            </a:r>
            <a:endParaRPr lang="fi-FI" dirty="0"/>
          </a:p>
        </p:txBody>
      </p:sp>
      <p:sp>
        <p:nvSpPr>
          <p:cNvPr id="24" name="TextBox 23">
            <a:extLst>
              <a:ext uri="{FF2B5EF4-FFF2-40B4-BE49-F238E27FC236}">
                <a16:creationId xmlns:a16="http://schemas.microsoft.com/office/drawing/2014/main" id="{E8741433-29EE-37FA-C9C0-FE69E7A305C7}"/>
              </a:ext>
            </a:extLst>
          </p:cNvPr>
          <p:cNvSpPr txBox="1"/>
          <p:nvPr/>
        </p:nvSpPr>
        <p:spPr>
          <a:xfrm>
            <a:off x="6731654" y="735348"/>
            <a:ext cx="876695" cy="307777"/>
          </a:xfrm>
          <a:prstGeom prst="rect">
            <a:avLst/>
          </a:prstGeom>
          <a:noFill/>
        </p:spPr>
        <p:txBody>
          <a:bodyPr wrap="square">
            <a:spAutoFit/>
          </a:bodyPr>
          <a:lstStyle/>
          <a:p>
            <a:r>
              <a:rPr lang="fi-FI" sz="1400" dirty="0" err="1">
                <a:latin typeface="Franklin Gothic Demi Cond" panose="020B0706030402020204" pitchFamily="34" charset="0"/>
              </a:rPr>
              <a:t>november</a:t>
            </a:r>
            <a:endParaRPr lang="fi-FI" dirty="0"/>
          </a:p>
        </p:txBody>
      </p:sp>
      <p:sp>
        <p:nvSpPr>
          <p:cNvPr id="25" name="TextBox 24">
            <a:extLst>
              <a:ext uri="{FF2B5EF4-FFF2-40B4-BE49-F238E27FC236}">
                <a16:creationId xmlns:a16="http://schemas.microsoft.com/office/drawing/2014/main" id="{0351DC78-057B-5F59-C570-6D0B877FDEA4}"/>
              </a:ext>
            </a:extLst>
          </p:cNvPr>
          <p:cNvSpPr txBox="1"/>
          <p:nvPr/>
        </p:nvSpPr>
        <p:spPr>
          <a:xfrm>
            <a:off x="7744079" y="781745"/>
            <a:ext cx="995960" cy="307777"/>
          </a:xfrm>
          <a:prstGeom prst="rect">
            <a:avLst/>
          </a:prstGeom>
          <a:noFill/>
        </p:spPr>
        <p:txBody>
          <a:bodyPr wrap="square">
            <a:spAutoFit/>
          </a:bodyPr>
          <a:lstStyle/>
          <a:p>
            <a:r>
              <a:rPr lang="fi-FI" sz="1400" dirty="0" err="1">
                <a:latin typeface="Franklin Gothic Demi Cond" panose="020B0706030402020204" pitchFamily="34" charset="0"/>
              </a:rPr>
              <a:t>december</a:t>
            </a:r>
            <a:endParaRPr lang="fi-FI" dirty="0"/>
          </a:p>
        </p:txBody>
      </p:sp>
      <p:sp>
        <p:nvSpPr>
          <p:cNvPr id="3" name="Rectangle 2">
            <a:extLst>
              <a:ext uri="{FF2B5EF4-FFF2-40B4-BE49-F238E27FC236}">
                <a16:creationId xmlns:a16="http://schemas.microsoft.com/office/drawing/2014/main" id="{7E5335C9-4807-A7F0-E5D5-D42E123B3ABD}"/>
              </a:ext>
            </a:extLst>
          </p:cNvPr>
          <p:cNvSpPr/>
          <p:nvPr/>
        </p:nvSpPr>
        <p:spPr>
          <a:xfrm>
            <a:off x="4270166" y="5306538"/>
            <a:ext cx="4873834"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xtBox 25">
            <a:extLst>
              <a:ext uri="{FF2B5EF4-FFF2-40B4-BE49-F238E27FC236}">
                <a16:creationId xmlns:a16="http://schemas.microsoft.com/office/drawing/2014/main" id="{FF4DA529-166A-0E58-9556-8A355518DFA3}"/>
              </a:ext>
            </a:extLst>
          </p:cNvPr>
          <p:cNvSpPr txBox="1"/>
          <p:nvPr/>
        </p:nvSpPr>
        <p:spPr>
          <a:xfrm>
            <a:off x="4048218" y="5638217"/>
            <a:ext cx="5070723" cy="50270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b="1" spc="-100" dirty="0">
                <a:solidFill>
                  <a:schemeClr val="bg1"/>
                </a:solidFill>
                <a:latin typeface="Franklin Gothic Demi Cond" panose="020B0706030402020204" pitchFamily="34" charset="0"/>
              </a:rPr>
              <a:t>   	</a:t>
            </a:r>
            <a:r>
              <a:rPr lang="fi-FI" sz="3200" spc="-50" dirty="0">
                <a:solidFill>
                  <a:schemeClr val="bg1"/>
                </a:solidFill>
                <a:latin typeface="Franklin Gothic Demi Cond" panose="020B0706030402020204" pitchFamily="34" charset="0"/>
              </a:rPr>
              <a:t>2023 </a:t>
            </a:r>
            <a:r>
              <a:rPr lang="fi-FI" sz="3200" spc="-50" dirty="0">
                <a:latin typeface="Franklin Gothic Demi Cond" panose="020B0706030402020204" pitchFamily="34" charset="0"/>
              </a:rPr>
              <a:t>MONTH-BY-MONTH</a:t>
            </a:r>
            <a:endParaRPr lang="fi-FI" sz="3200" dirty="0">
              <a:latin typeface="Franklin Gothic Demi Cond" panose="020B0706030402020204" pitchFamily="34" charset="0"/>
            </a:endParaRPr>
          </a:p>
        </p:txBody>
      </p:sp>
      <p:grpSp>
        <p:nvGrpSpPr>
          <p:cNvPr id="27" name="Group 26">
            <a:extLst>
              <a:ext uri="{FF2B5EF4-FFF2-40B4-BE49-F238E27FC236}">
                <a16:creationId xmlns:a16="http://schemas.microsoft.com/office/drawing/2014/main" id="{64FADF27-067A-B84F-C49C-14A58F35691F}"/>
              </a:ext>
            </a:extLst>
          </p:cNvPr>
          <p:cNvGrpSpPr/>
          <p:nvPr/>
        </p:nvGrpSpPr>
        <p:grpSpPr>
          <a:xfrm>
            <a:off x="7803077" y="320603"/>
            <a:ext cx="1548645" cy="434120"/>
            <a:chOff x="7803077" y="320603"/>
            <a:chExt cx="1548645" cy="434120"/>
          </a:xfrm>
        </p:grpSpPr>
        <p:sp>
          <p:nvSpPr>
            <p:cNvPr id="28" name="Parallelogram 27">
              <a:extLst>
                <a:ext uri="{FF2B5EF4-FFF2-40B4-BE49-F238E27FC236}">
                  <a16:creationId xmlns:a16="http://schemas.microsoft.com/office/drawing/2014/main" id="{2A37EFF7-A556-55EE-EE3E-97F6E7C71B00}"/>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29" name="Picture 28" descr="A close-up of a logo&#10;&#10;Description automatically generated">
              <a:extLst>
                <a:ext uri="{FF2B5EF4-FFF2-40B4-BE49-F238E27FC236}">
                  <a16:creationId xmlns:a16="http://schemas.microsoft.com/office/drawing/2014/main" id="{BB57AC8A-43AE-03D7-F6F0-64CE97F6B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711237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AC0D4F7-917C-4008-8787-DE3D4E70A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6972"/>
            <a:ext cx="9144000" cy="5215615"/>
          </a:xfrm>
          <a:prstGeom prst="rect">
            <a:avLst/>
          </a:prstGeom>
        </p:spPr>
      </p:pic>
      <p:sp>
        <p:nvSpPr>
          <p:cNvPr id="8" name="TextBox 7">
            <a:extLst>
              <a:ext uri="{FF2B5EF4-FFF2-40B4-BE49-F238E27FC236}">
                <a16:creationId xmlns:a16="http://schemas.microsoft.com/office/drawing/2014/main" id="{3DC492BF-8D71-478D-8697-D8FAB5C251E2}"/>
              </a:ext>
            </a:extLst>
          </p:cNvPr>
          <p:cNvSpPr txBox="1"/>
          <p:nvPr/>
        </p:nvSpPr>
        <p:spPr>
          <a:xfrm>
            <a:off x="1" y="6642595"/>
            <a:ext cx="9143999" cy="234295"/>
          </a:xfrm>
          <a:prstGeom prst="rect">
            <a:avLst/>
          </a:prstGeom>
          <a:noFill/>
        </p:spPr>
        <p:txBody>
          <a:bodyPr wrap="square">
            <a:spAutoFit/>
          </a:bodyPr>
          <a:lstStyle/>
          <a:p>
            <a:pPr algn="ctr">
              <a:lnSpc>
                <a:spcPts val="1200"/>
              </a:lnSpc>
            </a:pPr>
            <a:r>
              <a:rPr lang="fi-FI" sz="800" dirty="0">
                <a:latin typeface="Franklin Gothic Demi Cond" panose="020B0706030402020204" pitchFamily="34" charset="0"/>
              </a:rPr>
              <a:t>      </a:t>
            </a:r>
            <a:r>
              <a:rPr lang="fi-FI" sz="800" dirty="0" err="1">
                <a:latin typeface="Franklin Gothic Demi Cond" panose="020B0706030402020204" pitchFamily="34" charset="0"/>
              </a:rPr>
              <a:t>Source</a:t>
            </a:r>
            <a:r>
              <a:rPr lang="fi-FI" sz="800" dirty="0">
                <a:latin typeface="Franklin Gothic Demi Cond" panose="020B0706030402020204" pitchFamily="34" charset="0"/>
              </a:rPr>
              <a:t>: </a:t>
            </a:r>
            <a:r>
              <a:rPr lang="fi-FI" sz="800" dirty="0" err="1">
                <a:latin typeface="Franklin Gothic Demi Cond" panose="020B0706030402020204" pitchFamily="34" charset="0"/>
              </a:rPr>
              <a:t>Living</a:t>
            </a:r>
            <a:r>
              <a:rPr lang="fi-FI" sz="800" dirty="0">
                <a:latin typeface="Franklin Gothic Demi Cond" panose="020B0706030402020204" pitchFamily="34" charset="0"/>
              </a:rPr>
              <a:t> Planet Report 2022, Building a </a:t>
            </a:r>
            <a:r>
              <a:rPr lang="fi-FI" sz="800" dirty="0" err="1">
                <a:latin typeface="Franklin Gothic Demi Cond" panose="020B0706030402020204" pitchFamily="34" charset="0"/>
              </a:rPr>
              <a:t>Nature-Positive</a:t>
            </a:r>
            <a:r>
              <a:rPr lang="fi-FI" sz="800" dirty="0">
                <a:latin typeface="Franklin Gothic Demi Cond" panose="020B0706030402020204" pitchFamily="34" charset="0"/>
              </a:rPr>
              <a:t> </a:t>
            </a:r>
            <a:r>
              <a:rPr lang="fi-FI" sz="800" dirty="0" err="1">
                <a:latin typeface="Franklin Gothic Demi Cond" panose="020B0706030402020204" pitchFamily="34" charset="0"/>
              </a:rPr>
              <a:t>Society</a:t>
            </a:r>
            <a:r>
              <a:rPr lang="fi-FI" sz="800" dirty="0">
                <a:latin typeface="Franklin Gothic Demi Cond" panose="020B0706030402020204" pitchFamily="34" charset="0"/>
              </a:rPr>
              <a:t>. WWF October 2022</a:t>
            </a:r>
          </a:p>
        </p:txBody>
      </p:sp>
      <p:sp>
        <p:nvSpPr>
          <p:cNvPr id="10" name="TextBox 9">
            <a:extLst>
              <a:ext uri="{FF2B5EF4-FFF2-40B4-BE49-F238E27FC236}">
                <a16:creationId xmlns:a16="http://schemas.microsoft.com/office/drawing/2014/main" id="{FA66B1C1-43C9-4F9C-9077-51351B018EE7}"/>
              </a:ext>
            </a:extLst>
          </p:cNvPr>
          <p:cNvSpPr txBox="1"/>
          <p:nvPr/>
        </p:nvSpPr>
        <p:spPr>
          <a:xfrm>
            <a:off x="453091" y="989237"/>
            <a:ext cx="7918899" cy="592470"/>
          </a:xfrm>
          <a:prstGeom prst="rect">
            <a:avLst/>
          </a:prstGeom>
          <a:noFill/>
        </p:spPr>
        <p:txBody>
          <a:bodyPr wrap="none" rtlCol="0">
            <a:spAutoFit/>
          </a:bodyPr>
          <a:lstStyle/>
          <a:p>
            <a:pPr>
              <a:lnSpc>
                <a:spcPts val="1300"/>
              </a:lnSpc>
            </a:pPr>
            <a:r>
              <a:rPr lang="en-US" sz="1400" dirty="0">
                <a:latin typeface="Franklin Gothic Demi Cond" panose="020B0706030402020204" pitchFamily="34" charset="0"/>
              </a:rPr>
              <a:t>In order for us to live within the limits of our planet's resources, humanity's ecological footprint should be smaller </a:t>
            </a:r>
          </a:p>
          <a:p>
            <a:pPr>
              <a:lnSpc>
                <a:spcPts val="1300"/>
              </a:lnSpc>
            </a:pPr>
            <a:r>
              <a:rPr lang="en-US" sz="1400" dirty="0">
                <a:latin typeface="Franklin Gothic Demi Cond" panose="020B0706030402020204" pitchFamily="34" charset="0"/>
              </a:rPr>
              <a:t>than the Earth's biocapacity. Currently, this level is 1.6 global hectares (</a:t>
            </a:r>
            <a:r>
              <a:rPr lang="en-US" sz="1400" dirty="0" err="1">
                <a:latin typeface="Franklin Gothic Demi Cond" panose="020B0706030402020204" pitchFamily="34" charset="0"/>
              </a:rPr>
              <a:t>gha</a:t>
            </a:r>
            <a:r>
              <a:rPr lang="en-US" sz="1400" dirty="0">
                <a:latin typeface="Franklin Gothic Demi Cond" panose="020B0706030402020204" pitchFamily="34" charset="0"/>
              </a:rPr>
              <a:t>) per person. If a country's ecological </a:t>
            </a:r>
          </a:p>
          <a:p>
            <a:pPr>
              <a:lnSpc>
                <a:spcPts val="1300"/>
              </a:lnSpc>
            </a:pPr>
            <a:r>
              <a:rPr lang="en-US" sz="1400" dirty="0">
                <a:latin typeface="Franklin Gothic Demi Cond" panose="020B0706030402020204" pitchFamily="34" charset="0"/>
              </a:rPr>
              <a:t>footprint is, for example, 6.4 </a:t>
            </a:r>
            <a:r>
              <a:rPr lang="en-US" sz="1400" dirty="0" err="1">
                <a:latin typeface="Franklin Gothic Demi Cond" panose="020B0706030402020204" pitchFamily="34" charset="0"/>
              </a:rPr>
              <a:t>gha</a:t>
            </a:r>
            <a:r>
              <a:rPr lang="en-US" sz="1400" dirty="0">
                <a:latin typeface="Franklin Gothic Demi Cond" panose="020B0706030402020204" pitchFamily="34" charset="0"/>
              </a:rPr>
              <a:t>, its inhabitants overshoot the earth’s capacity fourfold.</a:t>
            </a:r>
            <a:endParaRPr lang="fi-FI" sz="1400" dirty="0">
              <a:latin typeface="Franklin Gothic Demi Cond" panose="020B0706030402020204" pitchFamily="34" charset="0"/>
            </a:endParaRPr>
          </a:p>
        </p:txBody>
      </p:sp>
      <p:sp>
        <p:nvSpPr>
          <p:cNvPr id="16" name="TextBox 15">
            <a:extLst>
              <a:ext uri="{FF2B5EF4-FFF2-40B4-BE49-F238E27FC236}">
                <a16:creationId xmlns:a16="http://schemas.microsoft.com/office/drawing/2014/main" id="{719B1C40-6D7D-4291-A85C-05F8CC0B2F1D}"/>
              </a:ext>
            </a:extLst>
          </p:cNvPr>
          <p:cNvSpPr txBox="1"/>
          <p:nvPr/>
        </p:nvSpPr>
        <p:spPr>
          <a:xfrm>
            <a:off x="886945" y="4523179"/>
            <a:ext cx="2555016" cy="1823641"/>
          </a:xfrm>
          <a:prstGeom prst="rect">
            <a:avLst/>
          </a:prstGeom>
          <a:noFill/>
        </p:spPr>
        <p:txBody>
          <a:bodyPr wrap="square">
            <a:spAutoFit/>
          </a:bodyPr>
          <a:lstStyle/>
          <a:p>
            <a:pPr>
              <a:lnSpc>
                <a:spcPts val="2300"/>
              </a:lnSpc>
            </a:pPr>
            <a:r>
              <a:rPr lang="fi-FI" sz="1200" dirty="0">
                <a:solidFill>
                  <a:schemeClr val="bg2">
                    <a:lumMod val="50000"/>
                  </a:schemeClr>
                </a:solidFill>
                <a:latin typeface="Franklin Gothic Demi Cond" panose="020B0706030402020204" pitchFamily="34" charset="0"/>
                <a:cs typeface="Calibri" panose="020F0502020204030204" pitchFamily="34" charset="0"/>
              </a:rPr>
              <a:t>&lt;</a:t>
            </a:r>
            <a:r>
              <a:rPr lang="fi-FI" sz="1200" dirty="0">
                <a:solidFill>
                  <a:schemeClr val="bg2">
                    <a:lumMod val="50000"/>
                  </a:schemeClr>
                </a:solidFill>
                <a:latin typeface="Franklin Gothic Demi Cond" panose="020B0706030402020204" pitchFamily="34" charset="0"/>
              </a:rPr>
              <a:t>1,7gha per person</a:t>
            </a:r>
          </a:p>
          <a:p>
            <a:pPr>
              <a:lnSpc>
                <a:spcPts val="2300"/>
              </a:lnSpc>
            </a:pPr>
            <a:r>
              <a:rPr lang="fi-FI" sz="1200" dirty="0">
                <a:solidFill>
                  <a:schemeClr val="bg2">
                    <a:lumMod val="50000"/>
                  </a:schemeClr>
                </a:solidFill>
                <a:latin typeface="Franklin Gothic Demi Cond" panose="020B0706030402020204" pitchFamily="34" charset="0"/>
              </a:rPr>
              <a:t>1,7-3,4gha per person</a:t>
            </a:r>
          </a:p>
          <a:p>
            <a:pPr>
              <a:lnSpc>
                <a:spcPts val="2300"/>
              </a:lnSpc>
            </a:pPr>
            <a:r>
              <a:rPr lang="fi-FI" sz="1200" dirty="0">
                <a:solidFill>
                  <a:schemeClr val="bg2">
                    <a:lumMod val="50000"/>
                  </a:schemeClr>
                </a:solidFill>
                <a:latin typeface="Franklin Gothic Demi Cond" panose="020B0706030402020204" pitchFamily="34" charset="0"/>
              </a:rPr>
              <a:t>3,4-5,1gha per person</a:t>
            </a:r>
          </a:p>
          <a:p>
            <a:pPr>
              <a:lnSpc>
                <a:spcPts val="2300"/>
              </a:lnSpc>
            </a:pPr>
            <a:r>
              <a:rPr lang="fi-FI" sz="1200" dirty="0">
                <a:solidFill>
                  <a:schemeClr val="bg2">
                    <a:lumMod val="50000"/>
                  </a:schemeClr>
                </a:solidFill>
                <a:latin typeface="Franklin Gothic Demi Cond" panose="020B0706030402020204" pitchFamily="34" charset="0"/>
                <a:cs typeface="Calibri" panose="020F0502020204030204" pitchFamily="34" charset="0"/>
              </a:rPr>
              <a:t>5,1-6,7gha per </a:t>
            </a:r>
            <a:r>
              <a:rPr lang="fi-FI" sz="1200" dirty="0">
                <a:solidFill>
                  <a:schemeClr val="bg2">
                    <a:lumMod val="50000"/>
                  </a:schemeClr>
                </a:solidFill>
                <a:latin typeface="Franklin Gothic Demi Cond" panose="020B0706030402020204" pitchFamily="34" charset="0"/>
              </a:rPr>
              <a:t>person</a:t>
            </a:r>
            <a:endParaRPr lang="fi-FI" sz="1200" dirty="0">
              <a:solidFill>
                <a:schemeClr val="bg2">
                  <a:lumMod val="50000"/>
                </a:schemeClr>
              </a:solidFill>
              <a:latin typeface="Franklin Gothic Demi Cond" panose="020B0706030402020204" pitchFamily="34" charset="0"/>
              <a:cs typeface="Calibri" panose="020F0502020204030204" pitchFamily="34" charset="0"/>
            </a:endParaRPr>
          </a:p>
          <a:p>
            <a:pPr>
              <a:lnSpc>
                <a:spcPts val="2300"/>
              </a:lnSpc>
            </a:pPr>
            <a:r>
              <a:rPr lang="fi-FI" sz="1200" b="1" dirty="0">
                <a:solidFill>
                  <a:schemeClr val="bg2">
                    <a:lumMod val="50000"/>
                  </a:schemeClr>
                </a:solidFill>
                <a:latin typeface="Calibri" panose="020F0502020204030204" pitchFamily="34" charset="0"/>
                <a:cs typeface="Calibri" panose="020F0502020204030204" pitchFamily="34" charset="0"/>
              </a:rPr>
              <a:t>&gt;</a:t>
            </a:r>
            <a:r>
              <a:rPr lang="fi-FI" sz="1200" dirty="0">
                <a:solidFill>
                  <a:schemeClr val="bg2">
                    <a:lumMod val="50000"/>
                  </a:schemeClr>
                </a:solidFill>
                <a:latin typeface="Franklin Gothic Demi Cond" panose="020B0706030402020204" pitchFamily="34" charset="0"/>
                <a:cs typeface="Calibri" panose="020F0502020204030204" pitchFamily="34" charset="0"/>
              </a:rPr>
              <a:t>6,7gha per </a:t>
            </a:r>
            <a:r>
              <a:rPr lang="fi-FI" sz="1200" dirty="0">
                <a:solidFill>
                  <a:schemeClr val="bg2">
                    <a:lumMod val="50000"/>
                  </a:schemeClr>
                </a:solidFill>
                <a:latin typeface="Franklin Gothic Demi Cond" panose="020B0706030402020204" pitchFamily="34" charset="0"/>
              </a:rPr>
              <a:t>person</a:t>
            </a:r>
            <a:endParaRPr lang="fi-FI" sz="1200" dirty="0">
              <a:solidFill>
                <a:schemeClr val="bg2">
                  <a:lumMod val="50000"/>
                </a:schemeClr>
              </a:solidFill>
              <a:latin typeface="Franklin Gothic Demi Cond" panose="020B0706030402020204" pitchFamily="34" charset="0"/>
              <a:cs typeface="Calibri" panose="020F0502020204030204" pitchFamily="34" charset="0"/>
            </a:endParaRPr>
          </a:p>
          <a:p>
            <a:pPr>
              <a:lnSpc>
                <a:spcPts val="2300"/>
              </a:lnSpc>
            </a:pPr>
            <a:r>
              <a:rPr lang="fi-FI" sz="1200" dirty="0" err="1">
                <a:solidFill>
                  <a:schemeClr val="bg2">
                    <a:lumMod val="50000"/>
                  </a:schemeClr>
                </a:solidFill>
                <a:latin typeface="Franklin Gothic Demi Cond" panose="020B0706030402020204" pitchFamily="34" charset="0"/>
                <a:cs typeface="Calibri" panose="020F0502020204030204" pitchFamily="34" charset="0"/>
              </a:rPr>
              <a:t>Unsufficient</a:t>
            </a:r>
            <a:r>
              <a:rPr lang="fi-FI" sz="1200" dirty="0">
                <a:solidFill>
                  <a:schemeClr val="bg2">
                    <a:lumMod val="50000"/>
                  </a:schemeClr>
                </a:solidFill>
                <a:latin typeface="Franklin Gothic Demi Cond" panose="020B0706030402020204" pitchFamily="34" charset="0"/>
                <a:cs typeface="Calibri" panose="020F0502020204030204" pitchFamily="34" charset="0"/>
              </a:rPr>
              <a:t> </a:t>
            </a:r>
            <a:r>
              <a:rPr lang="fi-FI" sz="1200" dirty="0" err="1">
                <a:solidFill>
                  <a:schemeClr val="bg2">
                    <a:lumMod val="50000"/>
                  </a:schemeClr>
                </a:solidFill>
                <a:latin typeface="Franklin Gothic Demi Cond" panose="020B0706030402020204" pitchFamily="34" charset="0"/>
                <a:cs typeface="Calibri" panose="020F0502020204030204" pitchFamily="34" charset="0"/>
              </a:rPr>
              <a:t>information</a:t>
            </a:r>
            <a:endParaRPr lang="fi-FI" sz="1200" dirty="0">
              <a:solidFill>
                <a:schemeClr val="bg2">
                  <a:lumMod val="50000"/>
                </a:schemeClr>
              </a:solidFill>
              <a:latin typeface="Franklin Gothic Demi Cond" panose="020B0706030402020204" pitchFamily="34" charset="0"/>
            </a:endParaRPr>
          </a:p>
        </p:txBody>
      </p:sp>
      <p:sp>
        <p:nvSpPr>
          <p:cNvPr id="17" name="Rectangle 16">
            <a:extLst>
              <a:ext uri="{FF2B5EF4-FFF2-40B4-BE49-F238E27FC236}">
                <a16:creationId xmlns:a16="http://schemas.microsoft.com/office/drawing/2014/main" id="{7910DB8D-96F0-4025-9677-94F317FC0437}"/>
              </a:ext>
            </a:extLst>
          </p:cNvPr>
          <p:cNvSpPr/>
          <p:nvPr/>
        </p:nvSpPr>
        <p:spPr>
          <a:xfrm>
            <a:off x="-26963" y="4488690"/>
            <a:ext cx="266248" cy="123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Rectangle 17">
            <a:extLst>
              <a:ext uri="{FF2B5EF4-FFF2-40B4-BE49-F238E27FC236}">
                <a16:creationId xmlns:a16="http://schemas.microsoft.com/office/drawing/2014/main" id="{B1E022D9-BCA5-4416-A064-334C7305B0B5}"/>
              </a:ext>
            </a:extLst>
          </p:cNvPr>
          <p:cNvSpPr/>
          <p:nvPr/>
        </p:nvSpPr>
        <p:spPr>
          <a:xfrm>
            <a:off x="3204" y="3284738"/>
            <a:ext cx="266248" cy="66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1" name="Group 20">
            <a:extLst>
              <a:ext uri="{FF2B5EF4-FFF2-40B4-BE49-F238E27FC236}">
                <a16:creationId xmlns:a16="http://schemas.microsoft.com/office/drawing/2014/main" id="{562020A3-8627-4A23-9445-C9079B608664}"/>
              </a:ext>
            </a:extLst>
          </p:cNvPr>
          <p:cNvGrpSpPr/>
          <p:nvPr/>
        </p:nvGrpSpPr>
        <p:grpSpPr>
          <a:xfrm>
            <a:off x="478571" y="4609474"/>
            <a:ext cx="408376" cy="1674560"/>
            <a:chOff x="478571" y="4609474"/>
            <a:chExt cx="408376" cy="1674560"/>
          </a:xfrm>
          <a:solidFill>
            <a:srgbClr val="E6E6E6"/>
          </a:solidFill>
        </p:grpSpPr>
        <p:sp>
          <p:nvSpPr>
            <p:cNvPr id="12" name="Rectangle 11">
              <a:extLst>
                <a:ext uri="{FF2B5EF4-FFF2-40B4-BE49-F238E27FC236}">
                  <a16:creationId xmlns:a16="http://schemas.microsoft.com/office/drawing/2014/main" id="{7B03B11F-C559-4A2F-AF59-D7A04F0B31E4}"/>
                </a:ext>
              </a:extLst>
            </p:cNvPr>
            <p:cNvSpPr/>
            <p:nvPr/>
          </p:nvSpPr>
          <p:spPr>
            <a:xfrm>
              <a:off x="478574" y="4609474"/>
              <a:ext cx="408373" cy="204187"/>
            </a:xfrm>
            <a:prstGeom prst="rect">
              <a:avLst/>
            </a:prstGeom>
            <a:solidFill>
              <a:srgbClr val="F9B5B1"/>
            </a:solidFill>
            <a:ln>
              <a:noFill/>
            </a:ln>
            <a:effectLst>
              <a:outerShdw blurRad="635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Franklin Gothic Demi Cond" panose="020B0706030402020204" pitchFamily="34" charset="0"/>
              </a:endParaRPr>
            </a:p>
          </p:txBody>
        </p:sp>
        <p:sp>
          <p:nvSpPr>
            <p:cNvPr id="13" name="Rectangle 12">
              <a:extLst>
                <a:ext uri="{FF2B5EF4-FFF2-40B4-BE49-F238E27FC236}">
                  <a16:creationId xmlns:a16="http://schemas.microsoft.com/office/drawing/2014/main" id="{CA9F72E0-EADD-4F45-84CA-7ED66E27660D}"/>
                </a:ext>
              </a:extLst>
            </p:cNvPr>
            <p:cNvSpPr/>
            <p:nvPr/>
          </p:nvSpPr>
          <p:spPr>
            <a:xfrm>
              <a:off x="478574" y="4904171"/>
              <a:ext cx="408373" cy="204187"/>
            </a:xfrm>
            <a:prstGeom prst="rect">
              <a:avLst/>
            </a:prstGeom>
            <a:solidFill>
              <a:srgbClr val="F48FA5"/>
            </a:solidFill>
            <a:ln>
              <a:noFill/>
            </a:ln>
            <a:effectLst>
              <a:outerShdw blurRad="635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Franklin Gothic Demi Cond" panose="020B0706030402020204" pitchFamily="34" charset="0"/>
              </a:endParaRPr>
            </a:p>
          </p:txBody>
        </p:sp>
        <p:sp>
          <p:nvSpPr>
            <p:cNvPr id="14" name="Rectangle 13">
              <a:extLst>
                <a:ext uri="{FF2B5EF4-FFF2-40B4-BE49-F238E27FC236}">
                  <a16:creationId xmlns:a16="http://schemas.microsoft.com/office/drawing/2014/main" id="{1053EEFC-B1F2-4F41-BB8D-C2E7F01637BB}"/>
                </a:ext>
              </a:extLst>
            </p:cNvPr>
            <p:cNvSpPr/>
            <p:nvPr/>
          </p:nvSpPr>
          <p:spPr>
            <a:xfrm>
              <a:off x="478573" y="5198868"/>
              <a:ext cx="408373" cy="204187"/>
            </a:xfrm>
            <a:prstGeom prst="rect">
              <a:avLst/>
            </a:prstGeom>
            <a:solidFill>
              <a:srgbClr val="E45487"/>
            </a:solidFill>
            <a:ln>
              <a:noFill/>
            </a:ln>
            <a:effectLst>
              <a:outerShdw blurRad="635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Franklin Gothic Demi Cond" panose="020B0706030402020204" pitchFamily="34" charset="0"/>
              </a:endParaRPr>
            </a:p>
          </p:txBody>
        </p:sp>
        <p:sp>
          <p:nvSpPr>
            <p:cNvPr id="15" name="Rectangle 14">
              <a:extLst>
                <a:ext uri="{FF2B5EF4-FFF2-40B4-BE49-F238E27FC236}">
                  <a16:creationId xmlns:a16="http://schemas.microsoft.com/office/drawing/2014/main" id="{72990723-0F96-4EFD-BDE7-5A20A10D2C6A}"/>
                </a:ext>
              </a:extLst>
            </p:cNvPr>
            <p:cNvSpPr/>
            <p:nvPr/>
          </p:nvSpPr>
          <p:spPr>
            <a:xfrm>
              <a:off x="478572" y="5496677"/>
              <a:ext cx="408373" cy="204187"/>
            </a:xfrm>
            <a:prstGeom prst="rect">
              <a:avLst/>
            </a:prstGeom>
            <a:solidFill>
              <a:srgbClr val="D91C52"/>
            </a:solidFill>
            <a:ln>
              <a:noFill/>
            </a:ln>
            <a:effectLst>
              <a:outerShdw blurRad="635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Franklin Gothic Demi Cond" panose="020B0706030402020204" pitchFamily="34" charset="0"/>
              </a:endParaRPr>
            </a:p>
          </p:txBody>
        </p:sp>
        <p:sp>
          <p:nvSpPr>
            <p:cNvPr id="19" name="Rectangle 18">
              <a:extLst>
                <a:ext uri="{FF2B5EF4-FFF2-40B4-BE49-F238E27FC236}">
                  <a16:creationId xmlns:a16="http://schemas.microsoft.com/office/drawing/2014/main" id="{EE88EB35-A57C-4982-99C7-3CD60035633E}"/>
                </a:ext>
              </a:extLst>
            </p:cNvPr>
            <p:cNvSpPr/>
            <p:nvPr/>
          </p:nvSpPr>
          <p:spPr>
            <a:xfrm>
              <a:off x="478571" y="5788262"/>
              <a:ext cx="408373" cy="204187"/>
            </a:xfrm>
            <a:prstGeom prst="rect">
              <a:avLst/>
            </a:prstGeom>
            <a:solidFill>
              <a:srgbClr val="990163"/>
            </a:solidFill>
            <a:ln>
              <a:noFill/>
            </a:ln>
            <a:effectLst>
              <a:outerShdw blurRad="635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Franklin Gothic Demi Cond" panose="020B0706030402020204" pitchFamily="34" charset="0"/>
              </a:endParaRPr>
            </a:p>
          </p:txBody>
        </p:sp>
        <p:sp>
          <p:nvSpPr>
            <p:cNvPr id="20" name="Rectangle 19">
              <a:extLst>
                <a:ext uri="{FF2B5EF4-FFF2-40B4-BE49-F238E27FC236}">
                  <a16:creationId xmlns:a16="http://schemas.microsoft.com/office/drawing/2014/main" id="{E714D873-5CE2-409E-B8EB-AB3DB0880432}"/>
                </a:ext>
              </a:extLst>
            </p:cNvPr>
            <p:cNvSpPr/>
            <p:nvPr/>
          </p:nvSpPr>
          <p:spPr>
            <a:xfrm>
              <a:off x="478571" y="6079847"/>
              <a:ext cx="408373" cy="204187"/>
            </a:xfrm>
            <a:prstGeom prst="rect">
              <a:avLst/>
            </a:prstGeom>
            <a:solidFill>
              <a:srgbClr val="BBB7B7"/>
            </a:solidFill>
            <a:ln>
              <a:noFill/>
            </a:ln>
            <a:effectLst>
              <a:outerShdw blurRad="635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Franklin Gothic Demi Cond" panose="020B0706030402020204" pitchFamily="34" charset="0"/>
              </a:endParaRPr>
            </a:p>
          </p:txBody>
        </p:sp>
      </p:grpSp>
      <p:sp>
        <p:nvSpPr>
          <p:cNvPr id="23" name="TextBox 22">
            <a:extLst>
              <a:ext uri="{FF2B5EF4-FFF2-40B4-BE49-F238E27FC236}">
                <a16:creationId xmlns:a16="http://schemas.microsoft.com/office/drawing/2014/main" id="{817AF017-5F7C-4DD2-BB46-E5229944D46C}"/>
              </a:ext>
            </a:extLst>
          </p:cNvPr>
          <p:cNvSpPr txBox="1"/>
          <p:nvPr/>
        </p:nvSpPr>
        <p:spPr>
          <a:xfrm>
            <a:off x="6400800" y="1495582"/>
            <a:ext cx="2264628" cy="234295"/>
          </a:xfrm>
          <a:prstGeom prst="rect">
            <a:avLst/>
          </a:prstGeom>
          <a:noFill/>
        </p:spPr>
        <p:txBody>
          <a:bodyPr wrap="square">
            <a:spAutoFit/>
          </a:bodyPr>
          <a:lstStyle/>
          <a:p>
            <a:pPr>
              <a:lnSpc>
                <a:spcPts val="1200"/>
              </a:lnSpc>
            </a:pPr>
            <a:r>
              <a:rPr lang="fi-FI" sz="900" dirty="0" err="1">
                <a:latin typeface="Franklin Gothic Demi Cond" panose="020B0706030402020204" pitchFamily="34" charset="0"/>
              </a:rPr>
              <a:t>Additional</a:t>
            </a:r>
            <a:r>
              <a:rPr lang="fi-FI" sz="900" dirty="0">
                <a:latin typeface="Franklin Gothic Demi Cond" panose="020B0706030402020204" pitchFamily="34" charset="0"/>
              </a:rPr>
              <a:t> </a:t>
            </a:r>
            <a:r>
              <a:rPr lang="fi-FI" sz="900" dirty="0" err="1">
                <a:latin typeface="Franklin Gothic Demi Cond" panose="020B0706030402020204" pitchFamily="34" charset="0"/>
              </a:rPr>
              <a:t>informtion</a:t>
            </a:r>
            <a:r>
              <a:rPr lang="fi-FI" sz="900" dirty="0">
                <a:latin typeface="Franklin Gothic Demi Cond" panose="020B0706030402020204" pitchFamily="34" charset="0"/>
              </a:rPr>
              <a:t>: data.footprintnetwork.org</a:t>
            </a:r>
          </a:p>
        </p:txBody>
      </p:sp>
      <p:sp>
        <p:nvSpPr>
          <p:cNvPr id="26" name="TextBox 25">
            <a:extLst>
              <a:ext uri="{FF2B5EF4-FFF2-40B4-BE49-F238E27FC236}">
                <a16:creationId xmlns:a16="http://schemas.microsoft.com/office/drawing/2014/main" id="{C001C2CC-317D-484C-8F1F-B4CFCB4E6D5A}"/>
              </a:ext>
            </a:extLst>
          </p:cNvPr>
          <p:cNvSpPr txBox="1"/>
          <p:nvPr/>
        </p:nvSpPr>
        <p:spPr>
          <a:xfrm>
            <a:off x="4648473" y="2895248"/>
            <a:ext cx="2091691" cy="676788"/>
          </a:xfrm>
          <a:prstGeom prst="rect">
            <a:avLst/>
          </a:prstGeom>
          <a:noFill/>
        </p:spPr>
        <p:txBody>
          <a:bodyPr wrap="square">
            <a:spAutoFit/>
          </a:bodyPr>
          <a:lstStyle/>
          <a:p>
            <a:pPr>
              <a:lnSpc>
                <a:spcPts val="900"/>
              </a:lnSpc>
            </a:pPr>
            <a:r>
              <a:rPr lang="fi-FI" sz="1200" dirty="0">
                <a:solidFill>
                  <a:schemeClr val="accent1">
                    <a:lumMod val="50000"/>
                  </a:schemeClr>
                </a:solidFill>
                <a:latin typeface="Franklin Gothic Demi Cond" panose="020B0706030402020204" pitchFamily="34" charset="0"/>
              </a:rPr>
              <a:t>FINLAND     </a:t>
            </a:r>
          </a:p>
          <a:p>
            <a:pPr>
              <a:lnSpc>
                <a:spcPts val="900"/>
              </a:lnSpc>
            </a:pPr>
            <a:r>
              <a:rPr lang="fi-FI" sz="1100" dirty="0">
                <a:solidFill>
                  <a:schemeClr val="accent1">
                    <a:lumMod val="50000"/>
                  </a:schemeClr>
                </a:solidFill>
                <a:latin typeface="Franklin Gothic Demi Cond" panose="020B0706030402020204" pitchFamily="34" charset="0"/>
              </a:rPr>
              <a:t>                    6,4 </a:t>
            </a:r>
            <a:r>
              <a:rPr lang="fi-FI" sz="1100" dirty="0" err="1">
                <a:solidFill>
                  <a:schemeClr val="accent1">
                    <a:lumMod val="50000"/>
                  </a:schemeClr>
                </a:solidFill>
                <a:latin typeface="Franklin Gothic Demi Cond" panose="020B0706030402020204" pitchFamily="34" charset="0"/>
              </a:rPr>
              <a:t>gha</a:t>
            </a:r>
            <a:r>
              <a:rPr lang="fi-FI" sz="1100" dirty="0">
                <a:solidFill>
                  <a:schemeClr val="accent1">
                    <a:lumMod val="50000"/>
                  </a:schemeClr>
                </a:solidFill>
                <a:latin typeface="Franklin Gothic Demi Cond" panose="020B0706030402020204" pitchFamily="34" charset="0"/>
              </a:rPr>
              <a:t> (2018)</a:t>
            </a:r>
          </a:p>
          <a:p>
            <a:pPr>
              <a:lnSpc>
                <a:spcPts val="900"/>
              </a:lnSpc>
            </a:pPr>
            <a:r>
              <a:rPr lang="fi-FI" sz="1100" dirty="0">
                <a:solidFill>
                  <a:schemeClr val="accent1">
                    <a:lumMod val="50000"/>
                  </a:schemeClr>
                </a:solidFill>
                <a:latin typeface="Franklin Gothic Demi Cond" panose="020B0706030402020204" pitchFamily="34" charset="0"/>
              </a:rPr>
              <a:t>                    per person.</a:t>
            </a:r>
          </a:p>
          <a:p>
            <a:pPr>
              <a:lnSpc>
                <a:spcPts val="900"/>
              </a:lnSpc>
            </a:pPr>
            <a:r>
              <a:rPr lang="fi-FI" sz="1100" dirty="0">
                <a:solidFill>
                  <a:schemeClr val="accent1">
                    <a:lumMod val="50000"/>
                  </a:schemeClr>
                </a:solidFill>
                <a:latin typeface="Franklin Gothic Demi Cond" panose="020B0706030402020204" pitchFamily="34" charset="0"/>
              </a:rPr>
              <a:t>                    </a:t>
            </a:r>
            <a:r>
              <a:rPr lang="fi-FI" sz="1100" dirty="0" err="1">
                <a:solidFill>
                  <a:schemeClr val="accent1">
                    <a:lumMod val="50000"/>
                  </a:schemeClr>
                </a:solidFill>
                <a:latin typeface="Franklin Gothic Demi Cond" panose="020B0706030402020204" pitchFamily="34" charset="0"/>
              </a:rPr>
              <a:t>That</a:t>
            </a:r>
            <a:r>
              <a:rPr lang="fi-FI" sz="1100" dirty="0">
                <a:solidFill>
                  <a:schemeClr val="accent1">
                    <a:lumMod val="50000"/>
                  </a:schemeClr>
                </a:solidFill>
                <a:latin typeface="Franklin Gothic Demi Cond" panose="020B0706030402020204" pitchFamily="34" charset="0"/>
              </a:rPr>
              <a:t> is x 5 </a:t>
            </a:r>
          </a:p>
          <a:p>
            <a:pPr>
              <a:lnSpc>
                <a:spcPts val="900"/>
              </a:lnSpc>
            </a:pPr>
            <a:r>
              <a:rPr lang="fi-FI" sz="1100" dirty="0">
                <a:solidFill>
                  <a:schemeClr val="accent1">
                    <a:lumMod val="50000"/>
                  </a:schemeClr>
                </a:solidFill>
                <a:latin typeface="Franklin Gothic Demi Cond" panose="020B0706030402020204" pitchFamily="34" charset="0"/>
              </a:rPr>
              <a:t>                    </a:t>
            </a:r>
            <a:r>
              <a:rPr lang="fi-FI" sz="1100" dirty="0" err="1">
                <a:solidFill>
                  <a:schemeClr val="accent1">
                    <a:lumMod val="50000"/>
                  </a:schemeClr>
                </a:solidFill>
                <a:latin typeface="Franklin Gothic Demi Cond" panose="020B0706030402020204" pitchFamily="34" charset="0"/>
              </a:rPr>
              <a:t>overshoot</a:t>
            </a:r>
            <a:endParaRPr lang="fi-FI" sz="1100" dirty="0">
              <a:solidFill>
                <a:schemeClr val="accent1">
                  <a:lumMod val="50000"/>
                </a:schemeClr>
              </a:solidFill>
            </a:endParaRPr>
          </a:p>
        </p:txBody>
      </p:sp>
      <p:sp>
        <p:nvSpPr>
          <p:cNvPr id="2" name="Rectangle 1">
            <a:extLst>
              <a:ext uri="{FF2B5EF4-FFF2-40B4-BE49-F238E27FC236}">
                <a16:creationId xmlns:a16="http://schemas.microsoft.com/office/drawing/2014/main" id="{2AB2E942-B638-7A2D-783A-7EC6D97D94C0}"/>
              </a:ext>
            </a:extLst>
          </p:cNvPr>
          <p:cNvSpPr/>
          <p:nvPr/>
        </p:nvSpPr>
        <p:spPr>
          <a:xfrm>
            <a:off x="3350825" y="2129815"/>
            <a:ext cx="4748608" cy="6731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nSpc>
                <a:spcPts val="4200"/>
              </a:lnSpc>
            </a:pPr>
            <a:r>
              <a:rPr lang="fi-FI" sz="6000" spc="-400" dirty="0">
                <a:latin typeface="Franklin Gothic Demi Cond" panose="020B0706030402020204" pitchFamily="34" charset="0"/>
              </a:rPr>
              <a:t>Finland 31.3.2023</a:t>
            </a:r>
          </a:p>
        </p:txBody>
      </p:sp>
      <p:sp>
        <p:nvSpPr>
          <p:cNvPr id="4" name="Rectangle 3">
            <a:extLst>
              <a:ext uri="{FF2B5EF4-FFF2-40B4-BE49-F238E27FC236}">
                <a16:creationId xmlns:a16="http://schemas.microsoft.com/office/drawing/2014/main" id="{3D8F9212-7DCC-6A7A-AA55-30AD4E35A64C}"/>
              </a:ext>
            </a:extLst>
          </p:cNvPr>
          <p:cNvSpPr/>
          <p:nvPr/>
        </p:nvSpPr>
        <p:spPr>
          <a:xfrm>
            <a:off x="1571468" y="3695824"/>
            <a:ext cx="4908716" cy="6731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nSpc>
                <a:spcPts val="4200"/>
              </a:lnSpc>
            </a:pPr>
            <a:r>
              <a:rPr lang="fi-FI" sz="6000" spc="-400" dirty="0" err="1">
                <a:latin typeface="Franklin Gothic Demi Cond" panose="020B0706030402020204" pitchFamily="34" charset="0"/>
              </a:rPr>
              <a:t>The</a:t>
            </a:r>
            <a:r>
              <a:rPr lang="fi-FI" sz="6000" spc="-400" dirty="0">
                <a:latin typeface="Franklin Gothic Demi Cond" panose="020B0706030402020204" pitchFamily="34" charset="0"/>
              </a:rPr>
              <a:t> </a:t>
            </a:r>
            <a:r>
              <a:rPr lang="fi-FI" sz="6000" spc="-400" dirty="0" err="1">
                <a:latin typeface="Franklin Gothic Demi Cond" panose="020B0706030402020204" pitchFamily="34" charset="0"/>
              </a:rPr>
              <a:t>world</a:t>
            </a:r>
            <a:r>
              <a:rPr lang="fi-FI" sz="6000" spc="-400" dirty="0">
                <a:latin typeface="Franklin Gothic Demi Cond" panose="020B0706030402020204" pitchFamily="34" charset="0"/>
              </a:rPr>
              <a:t> 2.8.2023</a:t>
            </a:r>
          </a:p>
        </p:txBody>
      </p:sp>
      <p:sp>
        <p:nvSpPr>
          <p:cNvPr id="5" name="Rectangle 4">
            <a:extLst>
              <a:ext uri="{FF2B5EF4-FFF2-40B4-BE49-F238E27FC236}">
                <a16:creationId xmlns:a16="http://schemas.microsoft.com/office/drawing/2014/main" id="{E74754EF-EC9F-BEA3-AC41-4A88D9DF3441}"/>
              </a:ext>
            </a:extLst>
          </p:cNvPr>
          <p:cNvSpPr/>
          <p:nvPr/>
        </p:nvSpPr>
        <p:spPr>
          <a:xfrm>
            <a:off x="0" y="-11289"/>
            <a:ext cx="7178527" cy="9501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xtBox 5">
            <a:extLst>
              <a:ext uri="{FF2B5EF4-FFF2-40B4-BE49-F238E27FC236}">
                <a16:creationId xmlns:a16="http://schemas.microsoft.com/office/drawing/2014/main" id="{6894A5A1-B37E-AFDB-12DF-FCB4AD8EFC53}"/>
              </a:ext>
            </a:extLst>
          </p:cNvPr>
          <p:cNvSpPr txBox="1"/>
          <p:nvPr/>
        </p:nvSpPr>
        <p:spPr>
          <a:xfrm>
            <a:off x="239285" y="83049"/>
            <a:ext cx="6915705" cy="810478"/>
          </a:xfrm>
          <a:prstGeom prst="rect">
            <a:avLst/>
          </a:prstGeom>
          <a:noFill/>
        </p:spPr>
        <p:txBody>
          <a:bodyPr wrap="square">
            <a:spAutoFit/>
          </a:bodyPr>
          <a:lstStyle/>
          <a:p>
            <a:pPr>
              <a:lnSpc>
                <a:spcPts val="2800"/>
              </a:lnSpc>
            </a:pPr>
            <a:r>
              <a:rPr lang="en-US" sz="2800" cap="all" spc="-100" dirty="0">
                <a:solidFill>
                  <a:schemeClr val="bg1"/>
                </a:solidFill>
                <a:latin typeface="Franklin Gothic Demi Cond" panose="020B0706030402020204" pitchFamily="34" charset="0"/>
                <a:ea typeface="+mj-ea"/>
                <a:cs typeface="+mj-cs"/>
              </a:rPr>
              <a:t>An individual's </a:t>
            </a:r>
            <a:r>
              <a:rPr lang="en-US" sz="2800" cap="all" spc="-100" dirty="0">
                <a:latin typeface="Franklin Gothic Demi Cond" panose="020B0706030402020204" pitchFamily="34" charset="0"/>
                <a:ea typeface="+mj-ea"/>
                <a:cs typeface="+mj-cs"/>
              </a:rPr>
              <a:t>ecological footprint </a:t>
            </a:r>
            <a:r>
              <a:rPr lang="en-US" sz="2800" cap="all" spc="-100" dirty="0">
                <a:solidFill>
                  <a:schemeClr val="bg1"/>
                </a:solidFill>
                <a:latin typeface="Franklin Gothic Demi Cond" panose="020B0706030402020204" pitchFamily="34" charset="0"/>
                <a:ea typeface="+mj-ea"/>
                <a:cs typeface="+mj-cs"/>
              </a:rPr>
              <a:t>= the state's footprint divided </a:t>
            </a:r>
            <a:r>
              <a:rPr lang="en-US" sz="2800" cap="all" spc="-100" dirty="0">
                <a:latin typeface="Franklin Gothic Demi Cond" panose="020B0706030402020204" pitchFamily="34" charset="0"/>
                <a:ea typeface="+mj-ea"/>
                <a:cs typeface="+mj-cs"/>
              </a:rPr>
              <a:t>by the population</a:t>
            </a:r>
          </a:p>
        </p:txBody>
      </p:sp>
      <p:grpSp>
        <p:nvGrpSpPr>
          <p:cNvPr id="7" name="Group 6">
            <a:extLst>
              <a:ext uri="{FF2B5EF4-FFF2-40B4-BE49-F238E27FC236}">
                <a16:creationId xmlns:a16="http://schemas.microsoft.com/office/drawing/2014/main" id="{6FF9F564-0BC1-D90A-D8E5-0A0CBF8EF527}"/>
              </a:ext>
            </a:extLst>
          </p:cNvPr>
          <p:cNvGrpSpPr/>
          <p:nvPr/>
        </p:nvGrpSpPr>
        <p:grpSpPr>
          <a:xfrm>
            <a:off x="7803077" y="320603"/>
            <a:ext cx="1548645" cy="434120"/>
            <a:chOff x="7803077" y="320603"/>
            <a:chExt cx="1548645" cy="434120"/>
          </a:xfrm>
        </p:grpSpPr>
        <p:sp>
          <p:nvSpPr>
            <p:cNvPr id="9" name="Parallelogram 8">
              <a:extLst>
                <a:ext uri="{FF2B5EF4-FFF2-40B4-BE49-F238E27FC236}">
                  <a16:creationId xmlns:a16="http://schemas.microsoft.com/office/drawing/2014/main" id="{468C154B-056C-1C9F-58CC-AFE3EC7079C9}"/>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1" name="Picture 10" descr="A close-up of a logo&#10;&#10;Description automatically generated">
              <a:extLst>
                <a:ext uri="{FF2B5EF4-FFF2-40B4-BE49-F238E27FC236}">
                  <a16:creationId xmlns:a16="http://schemas.microsoft.com/office/drawing/2014/main" id="{4EE98E27-320B-71D0-8C18-61F28CE4A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35941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va">
            <a:extLst>
              <a:ext uri="{FF2B5EF4-FFF2-40B4-BE49-F238E27FC236}">
                <a16:creationId xmlns:a16="http://schemas.microsoft.com/office/drawing/2014/main" id="{AF0D5495-D736-4FC6-9B1B-3153DAB0C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59" y="2469886"/>
            <a:ext cx="7696200" cy="4324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4C0AFF-4FCB-447F-9D18-E4A70347025A}"/>
              </a:ext>
            </a:extLst>
          </p:cNvPr>
          <p:cNvSpPr txBox="1"/>
          <p:nvPr/>
        </p:nvSpPr>
        <p:spPr>
          <a:xfrm>
            <a:off x="638659" y="1295073"/>
            <a:ext cx="7696200" cy="1125949"/>
          </a:xfrm>
          <a:prstGeom prst="rect">
            <a:avLst/>
          </a:prstGeom>
          <a:noFill/>
        </p:spPr>
        <p:txBody>
          <a:bodyPr wrap="square">
            <a:spAutoFit/>
          </a:bodyPr>
          <a:lstStyle/>
          <a:p>
            <a:pPr algn="ctr">
              <a:lnSpc>
                <a:spcPts val="1600"/>
              </a:lnSpc>
            </a:pPr>
            <a:r>
              <a:rPr lang="en-US" sz="1600" dirty="0">
                <a:solidFill>
                  <a:srgbClr val="202122"/>
                </a:solidFill>
                <a:latin typeface="Franklin Gothic Demi Cond" panose="020B0706030402020204" pitchFamily="34" charset="0"/>
              </a:rPr>
              <a:t>In 1856, 167 years ago, Eunice Newton Foote, a 37-year-old American, wrote a paper entitled "Circumstances affecting the Heat of the Sun's Rays", in which she scientifically proved for the first time that the presence of CO² gas in the atmosphere would lead to global warming. </a:t>
            </a:r>
            <a:r>
              <a:rPr lang="en-US" sz="1600" dirty="0">
                <a:effectLst/>
                <a:latin typeface="Franklin Gothic Demi Cond" panose="020B0706030402020204" pitchFamily="34" charset="0"/>
                <a:ea typeface="Calibri" panose="020F0502020204030204" pitchFamily="34" charset="0"/>
                <a:cs typeface="Times New Roman" panose="02020603050405020304" pitchFamily="18" charset="0"/>
              </a:rPr>
              <a:t>The paper was presented at the meeting of the American Association </a:t>
            </a:r>
          </a:p>
          <a:p>
            <a:pPr algn="ctr">
              <a:lnSpc>
                <a:spcPts val="1600"/>
              </a:lnSpc>
            </a:pPr>
            <a:r>
              <a:rPr lang="en-US" sz="1600" dirty="0">
                <a:effectLst/>
                <a:latin typeface="Franklin Gothic Demi Cond" panose="020B0706030402020204" pitchFamily="34" charset="0"/>
                <a:ea typeface="Calibri" panose="020F0502020204030204" pitchFamily="34" charset="0"/>
                <a:cs typeface="Times New Roman" panose="02020603050405020304" pitchFamily="18" charset="0"/>
              </a:rPr>
              <a:t>for the Advancement of Science on August 23, 1856</a:t>
            </a:r>
            <a:endParaRPr lang="fi-FI" sz="2000" dirty="0">
              <a:latin typeface="Franklin Gothic Demi Cond" panose="020B0706030402020204" pitchFamily="34" charset="0"/>
            </a:endParaRPr>
          </a:p>
        </p:txBody>
      </p:sp>
      <p:sp>
        <p:nvSpPr>
          <p:cNvPr id="3" name="Rectangle: Rounded Corners 2">
            <a:extLst>
              <a:ext uri="{FF2B5EF4-FFF2-40B4-BE49-F238E27FC236}">
                <a16:creationId xmlns:a16="http://schemas.microsoft.com/office/drawing/2014/main" id="{E0BEF98C-E143-421C-9910-E1908E47189F}"/>
              </a:ext>
            </a:extLst>
          </p:cNvPr>
          <p:cNvSpPr/>
          <p:nvPr/>
        </p:nvSpPr>
        <p:spPr>
          <a:xfrm>
            <a:off x="4370522" y="3426706"/>
            <a:ext cx="3882326" cy="2673458"/>
          </a:xfrm>
          <a:prstGeom prst="round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latin typeface="Franklin Gothic Demi Cond" panose="020B0706030402020204" pitchFamily="34" charset="0"/>
            </a:endParaRPr>
          </a:p>
        </p:txBody>
      </p:sp>
      <p:sp>
        <p:nvSpPr>
          <p:cNvPr id="2" name="Rectangle 1">
            <a:extLst>
              <a:ext uri="{FF2B5EF4-FFF2-40B4-BE49-F238E27FC236}">
                <a16:creationId xmlns:a16="http://schemas.microsoft.com/office/drawing/2014/main" id="{5E3FB744-7932-25D6-6148-49663B0A984B}"/>
              </a:ext>
            </a:extLst>
          </p:cNvPr>
          <p:cNvSpPr/>
          <p:nvPr/>
        </p:nvSpPr>
        <p:spPr>
          <a:xfrm>
            <a:off x="-8878" y="489195"/>
            <a:ext cx="7288566" cy="6737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xtBox 4">
            <a:extLst>
              <a:ext uri="{FF2B5EF4-FFF2-40B4-BE49-F238E27FC236}">
                <a16:creationId xmlns:a16="http://schemas.microsoft.com/office/drawing/2014/main" id="{6012581A-B00E-1C94-E222-1A4F9FB951A1}"/>
              </a:ext>
            </a:extLst>
          </p:cNvPr>
          <p:cNvSpPr txBox="1"/>
          <p:nvPr/>
        </p:nvSpPr>
        <p:spPr>
          <a:xfrm>
            <a:off x="1296141" y="597980"/>
            <a:ext cx="5823750" cy="50270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spc="-50" dirty="0">
                <a:latin typeface="Franklin Gothic Demi Cond" panose="020B0706030402020204" pitchFamily="34" charset="0"/>
              </a:rPr>
              <a:t>23.8.1856: </a:t>
            </a:r>
            <a:r>
              <a:rPr lang="fi-FI" sz="3200" spc="-50" dirty="0">
                <a:solidFill>
                  <a:schemeClr val="bg1"/>
                </a:solidFill>
                <a:latin typeface="Franklin Gothic Demi Cond" panose="020B0706030402020204" pitchFamily="34" charset="0"/>
              </a:rPr>
              <a:t>CO</a:t>
            </a:r>
            <a:r>
              <a:rPr lang="fi-FI" sz="3200" spc="-50" dirty="0">
                <a:solidFill>
                  <a:schemeClr val="bg1"/>
                </a:solidFill>
                <a:latin typeface="Franklin Gothic Demi Cond" panose="020B0706030402020204" pitchFamily="34" charset="0"/>
                <a:cs typeface="Calibri" panose="020F0502020204030204" pitchFamily="34" charset="0"/>
              </a:rPr>
              <a:t>² WARMS THE GLOBE </a:t>
            </a:r>
            <a:endParaRPr lang="fi-FI" sz="3200" dirty="0">
              <a:solidFill>
                <a:schemeClr val="bg1"/>
              </a:solidFill>
              <a:latin typeface="Franklin Gothic Demi Cond" panose="020B0706030402020204" pitchFamily="34" charset="0"/>
            </a:endParaRPr>
          </a:p>
        </p:txBody>
      </p:sp>
      <p:grpSp>
        <p:nvGrpSpPr>
          <p:cNvPr id="8" name="Group 7">
            <a:extLst>
              <a:ext uri="{FF2B5EF4-FFF2-40B4-BE49-F238E27FC236}">
                <a16:creationId xmlns:a16="http://schemas.microsoft.com/office/drawing/2014/main" id="{B03AE59E-D228-A987-3644-16178FE9232F}"/>
              </a:ext>
            </a:extLst>
          </p:cNvPr>
          <p:cNvGrpSpPr/>
          <p:nvPr/>
        </p:nvGrpSpPr>
        <p:grpSpPr>
          <a:xfrm>
            <a:off x="7803077" y="320603"/>
            <a:ext cx="1548645" cy="434120"/>
            <a:chOff x="7803077" y="320603"/>
            <a:chExt cx="1548645" cy="434120"/>
          </a:xfrm>
        </p:grpSpPr>
        <p:sp>
          <p:nvSpPr>
            <p:cNvPr id="10" name="Parallelogram 9">
              <a:extLst>
                <a:ext uri="{FF2B5EF4-FFF2-40B4-BE49-F238E27FC236}">
                  <a16:creationId xmlns:a16="http://schemas.microsoft.com/office/drawing/2014/main" id="{94CE1292-3489-BAAA-BDE1-74AB6D70A516}"/>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1" name="Picture 10" descr="A close-up of a logo&#10;&#10;Description automatically generated">
              <a:extLst>
                <a:ext uri="{FF2B5EF4-FFF2-40B4-BE49-F238E27FC236}">
                  <a16:creationId xmlns:a16="http://schemas.microsoft.com/office/drawing/2014/main" id="{A68D51ED-AD66-0FD0-EF6A-56DF9A747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89004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276061F-C0D2-4D0F-48E8-8D6EAF64F8BC}"/>
              </a:ext>
            </a:extLst>
          </p:cNvPr>
          <p:cNvGrpSpPr/>
          <p:nvPr/>
        </p:nvGrpSpPr>
        <p:grpSpPr>
          <a:xfrm>
            <a:off x="83574" y="1065073"/>
            <a:ext cx="9060426" cy="6186777"/>
            <a:chOff x="83574" y="794485"/>
            <a:chExt cx="9060426" cy="6186777"/>
          </a:xfrm>
        </p:grpSpPr>
        <p:sp>
          <p:nvSpPr>
            <p:cNvPr id="3" name="TextBox 2">
              <a:extLst>
                <a:ext uri="{FF2B5EF4-FFF2-40B4-BE49-F238E27FC236}">
                  <a16:creationId xmlns:a16="http://schemas.microsoft.com/office/drawing/2014/main" id="{B6688C6F-D544-D8F9-F18D-741C291287E3}"/>
                </a:ext>
              </a:extLst>
            </p:cNvPr>
            <p:cNvSpPr txBox="1"/>
            <p:nvPr/>
          </p:nvSpPr>
          <p:spPr>
            <a:xfrm>
              <a:off x="83574" y="5796171"/>
              <a:ext cx="8976852" cy="1061829"/>
            </a:xfrm>
            <a:prstGeom prst="rect">
              <a:avLst/>
            </a:prstGeom>
            <a:noFill/>
          </p:spPr>
          <p:txBody>
            <a:bodyPr wrap="square">
              <a:spAutoFit/>
            </a:bodyPr>
            <a:lstStyle/>
            <a:p>
              <a:r>
                <a:rPr lang="en-US" sz="1050" dirty="0"/>
                <a:t>Fig. 5 | Country-level exposure to unprecedented heat (MAT ≥29 °C) at 2.7 °C and 1.5 °C global warming in a world of 9.5 billion people (around 2070 under SSP2). a, Population exposed for the top 50 countries ranked under 2.7 °C global warming (dark blue) with exposure at 1.5 °C global warming overlaid (pale blue). Note the break in the x axis for the top two countries. b, Fraction of land area exposed for the top 50 countries (again ranked under 2.7 °C global warming with results for 1.5 °C global warming overlaid). The inset in a summarizes the total global exposure of countries, population and land area at the two levels of global warming, with results for all countries provided in Supplementary Data. UAE, United Arab Emirates; Neth. Antilles, Netherlands Antilles; Brit. Indian Ocean Terr., British Indian Ocean Territory.</a:t>
              </a:r>
              <a:endParaRPr lang="fi-FI" sz="1050" dirty="0"/>
            </a:p>
          </p:txBody>
        </p:sp>
        <p:pic>
          <p:nvPicPr>
            <p:cNvPr id="5" name="Picture 4">
              <a:extLst>
                <a:ext uri="{FF2B5EF4-FFF2-40B4-BE49-F238E27FC236}">
                  <a16:creationId xmlns:a16="http://schemas.microsoft.com/office/drawing/2014/main" id="{4817533C-E1CF-394E-32B4-76B1D2826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69" y="794485"/>
              <a:ext cx="8839200" cy="4846203"/>
            </a:xfrm>
            <a:prstGeom prst="rect">
              <a:avLst/>
            </a:prstGeom>
          </p:spPr>
        </p:pic>
        <p:sp>
          <p:nvSpPr>
            <p:cNvPr id="8" name="TextBox 7">
              <a:extLst>
                <a:ext uri="{FF2B5EF4-FFF2-40B4-BE49-F238E27FC236}">
                  <a16:creationId xmlns:a16="http://schemas.microsoft.com/office/drawing/2014/main" id="{30B26916-41EA-32B2-8909-FEB7871AF03A}"/>
                </a:ext>
              </a:extLst>
            </p:cNvPr>
            <p:cNvSpPr txBox="1"/>
            <p:nvPr/>
          </p:nvSpPr>
          <p:spPr>
            <a:xfrm>
              <a:off x="951433" y="5383128"/>
              <a:ext cx="3231975" cy="276999"/>
            </a:xfrm>
            <a:prstGeom prst="rect">
              <a:avLst/>
            </a:prstGeom>
            <a:solidFill>
              <a:schemeClr val="bg1"/>
            </a:solidFill>
          </p:spPr>
          <p:txBody>
            <a:bodyPr wrap="square" tIns="0" bIns="0">
              <a:spAutoFit/>
            </a:bodyPr>
            <a:lstStyle/>
            <a:p>
              <a:r>
                <a:rPr lang="en-US" dirty="0">
                  <a:latin typeface="Franklin Gothic Demi Cond" panose="020B0706030402020204" pitchFamily="34" charset="0"/>
                </a:rPr>
                <a:t>Exposed population (millions)</a:t>
              </a:r>
              <a:endParaRPr lang="fi-FI" dirty="0">
                <a:latin typeface="Franklin Gothic Demi Cond" panose="020B0706030402020204" pitchFamily="34" charset="0"/>
              </a:endParaRPr>
            </a:p>
          </p:txBody>
        </p:sp>
        <p:sp>
          <p:nvSpPr>
            <p:cNvPr id="9" name="TextBox 8">
              <a:extLst>
                <a:ext uri="{FF2B5EF4-FFF2-40B4-BE49-F238E27FC236}">
                  <a16:creationId xmlns:a16="http://schemas.microsoft.com/office/drawing/2014/main" id="{B4265071-D7D0-B724-E4F3-D5E49E543A80}"/>
                </a:ext>
              </a:extLst>
            </p:cNvPr>
            <p:cNvSpPr txBox="1"/>
            <p:nvPr/>
          </p:nvSpPr>
          <p:spPr>
            <a:xfrm>
              <a:off x="5582221" y="5402567"/>
              <a:ext cx="3561779" cy="276999"/>
            </a:xfrm>
            <a:prstGeom prst="rect">
              <a:avLst/>
            </a:prstGeom>
            <a:solidFill>
              <a:schemeClr val="bg1"/>
            </a:solidFill>
          </p:spPr>
          <p:txBody>
            <a:bodyPr wrap="square" tIns="0" bIns="0">
              <a:spAutoFit/>
            </a:bodyPr>
            <a:lstStyle/>
            <a:p>
              <a:r>
                <a:rPr lang="en-US" dirty="0">
                  <a:latin typeface="Franklin Gothic Demi Cond" panose="020B0706030402020204" pitchFamily="34" charset="0"/>
                </a:rPr>
                <a:t>Exposed </a:t>
              </a:r>
              <a:r>
                <a:rPr lang="en-US" dirty="0" err="1">
                  <a:latin typeface="Franklin Gothic Demi Cond" panose="020B0706030402020204" pitchFamily="34" charset="0"/>
                </a:rPr>
                <a:t>landfraction</a:t>
              </a:r>
              <a:r>
                <a:rPr lang="en-US" dirty="0">
                  <a:latin typeface="Franklin Gothic Demi Cond" panose="020B0706030402020204" pitchFamily="34" charset="0"/>
                </a:rPr>
                <a:t> (%)</a:t>
              </a:r>
              <a:endParaRPr lang="fi-FI" dirty="0">
                <a:latin typeface="Franklin Gothic Demi Cond" panose="020B0706030402020204" pitchFamily="34" charset="0"/>
              </a:endParaRPr>
            </a:p>
          </p:txBody>
        </p:sp>
        <p:sp>
          <p:nvSpPr>
            <p:cNvPr id="15" name="TextBox 14">
              <a:extLst>
                <a:ext uri="{FF2B5EF4-FFF2-40B4-BE49-F238E27FC236}">
                  <a16:creationId xmlns:a16="http://schemas.microsoft.com/office/drawing/2014/main" id="{8D0C96C2-0D64-223D-E49F-52542EE2D5CF}"/>
                </a:ext>
              </a:extLst>
            </p:cNvPr>
            <p:cNvSpPr txBox="1"/>
            <p:nvPr/>
          </p:nvSpPr>
          <p:spPr>
            <a:xfrm>
              <a:off x="143069" y="5727073"/>
              <a:ext cx="8839200" cy="1254189"/>
            </a:xfrm>
            <a:prstGeom prst="rect">
              <a:avLst/>
            </a:prstGeom>
            <a:solidFill>
              <a:schemeClr val="bg1"/>
            </a:solidFill>
          </p:spPr>
          <p:txBody>
            <a:bodyPr wrap="square" lIns="72000" tIns="0" rIns="36000" bIns="0">
              <a:spAutoFit/>
            </a:bodyPr>
            <a:lstStyle/>
            <a:p>
              <a:pPr>
                <a:lnSpc>
                  <a:spcPts val="1000"/>
                </a:lnSpc>
              </a:pPr>
              <a:r>
                <a:rPr lang="en-US" sz="1050" b="1" dirty="0"/>
                <a:t>Country-specific exposure to extreme heat (29°C or more) after average temperature increases of either 1.5°C or 2.7°C Figure a) shows the number of exposed populations for the top 50 countries around 2070 in a world of 9.5 billion people. It should be noted that for the two most populous countries, India and Nigeria, the scale of the drawing is not sufficient. Figure b) shows the share of the land area exposed to climate extremes from the total area of the states for the top 50 countries. In both figures, the 1.5°C situation is indicated by a light blue color, and the 2.7°C situation by a dark blue color, both in the background and in the bars. </a:t>
              </a:r>
            </a:p>
            <a:p>
              <a:pPr>
                <a:lnSpc>
                  <a:spcPts val="1000"/>
                </a:lnSpc>
              </a:pPr>
              <a:r>
                <a:rPr lang="en-US" sz="1050" b="1" dirty="0"/>
                <a:t>								Source: Quantifying the human cost of global warming; Nature Sustainability 22 May 2023</a:t>
              </a:r>
              <a:endParaRPr lang="fi-FI" sz="1050" b="1" dirty="0"/>
            </a:p>
            <a:p>
              <a:endParaRPr lang="fi-FI" sz="1050" dirty="0"/>
            </a:p>
            <a:p>
              <a:r>
                <a:rPr lang="en-US" sz="1050" dirty="0">
                  <a:latin typeface="Franklin Gothic Demi Cond" panose="020B0706030402020204" pitchFamily="34" charset="0"/>
                </a:rPr>
                <a:t>               </a:t>
              </a:r>
              <a:endParaRPr lang="fi-FI" sz="1050" dirty="0"/>
            </a:p>
            <a:p>
              <a:endParaRPr lang="fi-FI" sz="1050" dirty="0"/>
            </a:p>
          </p:txBody>
        </p:sp>
      </p:grpSp>
      <p:grpSp>
        <p:nvGrpSpPr>
          <p:cNvPr id="19" name="Group 18">
            <a:extLst>
              <a:ext uri="{FF2B5EF4-FFF2-40B4-BE49-F238E27FC236}">
                <a16:creationId xmlns:a16="http://schemas.microsoft.com/office/drawing/2014/main" id="{5C2E8237-FA8F-D090-EDC9-AD16F0CE195A}"/>
              </a:ext>
            </a:extLst>
          </p:cNvPr>
          <p:cNvGrpSpPr/>
          <p:nvPr/>
        </p:nvGrpSpPr>
        <p:grpSpPr>
          <a:xfrm>
            <a:off x="171092" y="92411"/>
            <a:ext cx="7581188" cy="1115023"/>
            <a:chOff x="-13223" y="288517"/>
            <a:chExt cx="7581188" cy="1115023"/>
          </a:xfrm>
        </p:grpSpPr>
        <p:sp>
          <p:nvSpPr>
            <p:cNvPr id="11" name="Rectangle 10">
              <a:extLst>
                <a:ext uri="{FF2B5EF4-FFF2-40B4-BE49-F238E27FC236}">
                  <a16:creationId xmlns:a16="http://schemas.microsoft.com/office/drawing/2014/main" id="{D5776606-8D95-9080-4BF3-923F38435B06}"/>
                </a:ext>
              </a:extLst>
            </p:cNvPr>
            <p:cNvSpPr/>
            <p:nvPr/>
          </p:nvSpPr>
          <p:spPr>
            <a:xfrm>
              <a:off x="-13223" y="288517"/>
              <a:ext cx="7288566"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a:extLst>
                <a:ext uri="{FF2B5EF4-FFF2-40B4-BE49-F238E27FC236}">
                  <a16:creationId xmlns:a16="http://schemas.microsoft.com/office/drawing/2014/main" id="{5C2BB406-C5AC-60A0-695E-BE5F86F89A37}"/>
                </a:ext>
              </a:extLst>
            </p:cNvPr>
            <p:cNvSpPr txBox="1"/>
            <p:nvPr/>
          </p:nvSpPr>
          <p:spPr>
            <a:xfrm>
              <a:off x="279399" y="439012"/>
              <a:ext cx="7288566" cy="913070"/>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en-US" sz="3200" cap="all" spc="-50" dirty="0">
                  <a:solidFill>
                    <a:schemeClr val="bg1"/>
                  </a:solidFill>
                  <a:latin typeface="Franklin Gothic Demi Cond" panose="020B0706030402020204" pitchFamily="34" charset="0"/>
                </a:rPr>
                <a:t>Determining </a:t>
              </a:r>
              <a:r>
                <a:rPr lang="en-US" sz="3200" cap="all" spc="-50" dirty="0">
                  <a:latin typeface="Franklin Gothic Demi Cond" panose="020B0706030402020204" pitchFamily="34" charset="0"/>
                </a:rPr>
                <a:t>the human cost </a:t>
              </a:r>
            </a:p>
            <a:p>
              <a:pPr>
                <a:lnSpc>
                  <a:spcPts val="3200"/>
                </a:lnSpc>
              </a:pPr>
              <a:r>
                <a:rPr lang="en-US" sz="3200" cap="all" spc="-50" dirty="0">
                  <a:solidFill>
                    <a:schemeClr val="bg1"/>
                  </a:solidFill>
                  <a:latin typeface="Franklin Gothic Demi Cond" panose="020B0706030402020204" pitchFamily="34" charset="0"/>
                </a:rPr>
                <a:t>of climate change</a:t>
              </a:r>
              <a:endParaRPr lang="fi-FI" sz="3200" cap="all" dirty="0">
                <a:latin typeface="Franklin Gothic Demi Cond" panose="020B0706030402020204" pitchFamily="34" charset="0"/>
              </a:endParaRPr>
            </a:p>
          </p:txBody>
        </p:sp>
      </p:grpSp>
      <p:sp>
        <p:nvSpPr>
          <p:cNvPr id="21" name="TextBox 20">
            <a:extLst>
              <a:ext uri="{FF2B5EF4-FFF2-40B4-BE49-F238E27FC236}">
                <a16:creationId xmlns:a16="http://schemas.microsoft.com/office/drawing/2014/main" id="{188D9238-2D97-CB8F-8AB5-192318FE1A68}"/>
              </a:ext>
            </a:extLst>
          </p:cNvPr>
          <p:cNvSpPr txBox="1"/>
          <p:nvPr/>
        </p:nvSpPr>
        <p:spPr>
          <a:xfrm>
            <a:off x="3616890" y="2849515"/>
            <a:ext cx="726774" cy="1015663"/>
          </a:xfrm>
          <a:prstGeom prst="rect">
            <a:avLst/>
          </a:prstGeom>
          <a:noFill/>
        </p:spPr>
        <p:txBody>
          <a:bodyPr wrap="square">
            <a:spAutoFit/>
          </a:bodyPr>
          <a:lstStyle/>
          <a:p>
            <a:r>
              <a:rPr lang="fi-FI" sz="6000" spc="-100" dirty="0">
                <a:solidFill>
                  <a:srgbClr val="C00000"/>
                </a:solidFill>
                <a:latin typeface="Franklin Gothic Demi Cond" panose="020B0706030402020204" pitchFamily="34" charset="0"/>
              </a:rPr>
              <a:t>A</a:t>
            </a:r>
            <a:endParaRPr lang="fi-FI" sz="6000" dirty="0">
              <a:solidFill>
                <a:srgbClr val="C00000"/>
              </a:solidFill>
            </a:endParaRPr>
          </a:p>
        </p:txBody>
      </p:sp>
      <p:sp>
        <p:nvSpPr>
          <p:cNvPr id="22" name="TextBox 21">
            <a:extLst>
              <a:ext uri="{FF2B5EF4-FFF2-40B4-BE49-F238E27FC236}">
                <a16:creationId xmlns:a16="http://schemas.microsoft.com/office/drawing/2014/main" id="{AF616E5E-A821-DE31-339D-324F51995B1F}"/>
              </a:ext>
            </a:extLst>
          </p:cNvPr>
          <p:cNvSpPr txBox="1"/>
          <p:nvPr/>
        </p:nvSpPr>
        <p:spPr>
          <a:xfrm>
            <a:off x="8282283" y="4571107"/>
            <a:ext cx="726774" cy="1015663"/>
          </a:xfrm>
          <a:prstGeom prst="rect">
            <a:avLst/>
          </a:prstGeom>
          <a:noFill/>
        </p:spPr>
        <p:txBody>
          <a:bodyPr wrap="square">
            <a:spAutoFit/>
          </a:bodyPr>
          <a:lstStyle/>
          <a:p>
            <a:r>
              <a:rPr lang="fi-FI" sz="6000" spc="-100" dirty="0">
                <a:solidFill>
                  <a:srgbClr val="C00000"/>
                </a:solidFill>
                <a:latin typeface="Franklin Gothic Demi Cond" panose="020B0706030402020204" pitchFamily="34" charset="0"/>
              </a:rPr>
              <a:t>B</a:t>
            </a:r>
            <a:endParaRPr lang="fi-FI" sz="6000" dirty="0">
              <a:solidFill>
                <a:srgbClr val="C00000"/>
              </a:solidFill>
            </a:endParaRPr>
          </a:p>
        </p:txBody>
      </p:sp>
      <p:grpSp>
        <p:nvGrpSpPr>
          <p:cNvPr id="17" name="Group 16">
            <a:extLst>
              <a:ext uri="{FF2B5EF4-FFF2-40B4-BE49-F238E27FC236}">
                <a16:creationId xmlns:a16="http://schemas.microsoft.com/office/drawing/2014/main" id="{356B1E4E-394A-2C3E-E35E-20EBE075679A}"/>
              </a:ext>
            </a:extLst>
          </p:cNvPr>
          <p:cNvGrpSpPr/>
          <p:nvPr/>
        </p:nvGrpSpPr>
        <p:grpSpPr>
          <a:xfrm>
            <a:off x="7803077" y="320603"/>
            <a:ext cx="1548645" cy="434120"/>
            <a:chOff x="7803077" y="320603"/>
            <a:chExt cx="1548645" cy="434120"/>
          </a:xfrm>
        </p:grpSpPr>
        <p:sp>
          <p:nvSpPr>
            <p:cNvPr id="20" name="Parallelogram 19">
              <a:extLst>
                <a:ext uri="{FF2B5EF4-FFF2-40B4-BE49-F238E27FC236}">
                  <a16:creationId xmlns:a16="http://schemas.microsoft.com/office/drawing/2014/main" id="{63C6804C-BB96-8CBE-BB7D-A59C6CCE1939}"/>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23" name="Picture 22" descr="A close-up of a logo&#10;&#10;Description automatically generated">
              <a:extLst>
                <a:ext uri="{FF2B5EF4-FFF2-40B4-BE49-F238E27FC236}">
                  <a16:creationId xmlns:a16="http://schemas.microsoft.com/office/drawing/2014/main" id="{3968F6DC-D599-D6EE-910E-C06111C1F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
        <p:nvSpPr>
          <p:cNvPr id="25" name="TextBox 24">
            <a:extLst>
              <a:ext uri="{FF2B5EF4-FFF2-40B4-BE49-F238E27FC236}">
                <a16:creationId xmlns:a16="http://schemas.microsoft.com/office/drawing/2014/main" id="{B28E2F86-D817-A50A-8612-E963455BDE9E}"/>
              </a:ext>
            </a:extLst>
          </p:cNvPr>
          <p:cNvSpPr txBox="1"/>
          <p:nvPr/>
        </p:nvSpPr>
        <p:spPr>
          <a:xfrm>
            <a:off x="2032456" y="3746209"/>
            <a:ext cx="861574" cy="313350"/>
          </a:xfrm>
          <a:prstGeom prst="rect">
            <a:avLst/>
          </a:prstGeom>
          <a:solidFill>
            <a:srgbClr val="F4F4F4"/>
          </a:solidFill>
        </p:spPr>
        <p:txBody>
          <a:bodyPr wrap="square" lIns="36000" tIns="0" rIns="36000" bIns="36000">
            <a:spAutoFit/>
          </a:bodyPr>
          <a:lstStyle/>
          <a:p>
            <a:r>
              <a:rPr lang="en-US" dirty="0">
                <a:latin typeface="Franklin Gothic Demi Cond" panose="020B0706030402020204" pitchFamily="34" charset="0"/>
              </a:rPr>
              <a:t>Exposure</a:t>
            </a:r>
            <a:endParaRPr lang="fi-FI" dirty="0"/>
          </a:p>
        </p:txBody>
      </p:sp>
    </p:spTree>
    <p:extLst>
      <p:ext uri="{BB962C8B-B14F-4D97-AF65-F5344CB8AC3E}">
        <p14:creationId xmlns:p14="http://schemas.microsoft.com/office/powerpoint/2010/main" val="4059037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essert&#10;&#10;Description automatically generated">
            <a:extLst>
              <a:ext uri="{FF2B5EF4-FFF2-40B4-BE49-F238E27FC236}">
                <a16:creationId xmlns:a16="http://schemas.microsoft.com/office/drawing/2014/main" id="{069BDCC8-B369-494F-90FD-4DB2A9CD6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6571"/>
            <a:ext cx="9144000" cy="4651143"/>
          </a:xfrm>
          <a:prstGeom prst="rect">
            <a:avLst/>
          </a:prstGeom>
        </p:spPr>
      </p:pic>
      <p:sp>
        <p:nvSpPr>
          <p:cNvPr id="15" name="TextBox 14">
            <a:extLst>
              <a:ext uri="{FF2B5EF4-FFF2-40B4-BE49-F238E27FC236}">
                <a16:creationId xmlns:a16="http://schemas.microsoft.com/office/drawing/2014/main" id="{AB7CCA22-8E65-4A93-BB82-6271F684E7A5}"/>
              </a:ext>
            </a:extLst>
          </p:cNvPr>
          <p:cNvSpPr txBox="1"/>
          <p:nvPr/>
        </p:nvSpPr>
        <p:spPr>
          <a:xfrm>
            <a:off x="3360328" y="1872148"/>
            <a:ext cx="5752297" cy="1738938"/>
          </a:xfrm>
          <a:prstGeom prst="rect">
            <a:avLst/>
          </a:prstGeom>
          <a:noFill/>
        </p:spPr>
        <p:txBody>
          <a:bodyPr wrap="square" bIns="0">
            <a:spAutoFit/>
          </a:bodyPr>
          <a:lstStyle/>
          <a:p>
            <a:pPr algn="r">
              <a:lnSpc>
                <a:spcPts val="1200"/>
              </a:lnSpc>
            </a:pPr>
            <a:r>
              <a:rPr lang="fi-FI" sz="1200" dirty="0" err="1">
                <a:latin typeface="Franklin Gothic Demi Cond" panose="020B0706030402020204" pitchFamily="34" charset="0"/>
              </a:rPr>
              <a:t>Temperature</a:t>
            </a:r>
            <a:r>
              <a:rPr lang="fi-FI" sz="1200" dirty="0">
                <a:latin typeface="Franklin Gothic Demi Cond" panose="020B0706030402020204" pitchFamily="34" charset="0"/>
              </a:rPr>
              <a:t> </a:t>
            </a:r>
            <a:r>
              <a:rPr lang="fi-FI" sz="1200" dirty="0" err="1">
                <a:latin typeface="Franklin Gothic Demi Cond" panose="020B0706030402020204" pitchFamily="34" charset="0"/>
              </a:rPr>
              <a:t>rise</a:t>
            </a:r>
            <a:r>
              <a:rPr lang="fi-FI" sz="1200" dirty="0">
                <a:latin typeface="Franklin Gothic Demi Cond" panose="020B0706030402020204" pitchFamily="34" charset="0"/>
              </a:rPr>
              <a:t> </a:t>
            </a:r>
          </a:p>
          <a:p>
            <a:pPr algn="r">
              <a:lnSpc>
                <a:spcPts val="1200"/>
              </a:lnSpc>
            </a:pPr>
            <a:r>
              <a:rPr lang="fi-FI" sz="1200" dirty="0">
                <a:latin typeface="Franklin Gothic Demi Cond" panose="020B0706030402020204" pitchFamily="34" charset="0"/>
              </a:rPr>
              <a:t>in </a:t>
            </a:r>
            <a:r>
              <a:rPr lang="fi-FI" sz="1200" dirty="0" err="1">
                <a:latin typeface="Franklin Gothic Demi Cond" panose="020B0706030402020204" pitchFamily="34" charset="0"/>
              </a:rPr>
              <a:t>the</a:t>
            </a:r>
            <a:r>
              <a:rPr lang="fi-FI" sz="1200" dirty="0">
                <a:latin typeface="Franklin Gothic Demi Cond" panose="020B0706030402020204" pitchFamily="34" charset="0"/>
              </a:rPr>
              <a:t> </a:t>
            </a:r>
            <a:r>
              <a:rPr lang="fi-FI" sz="1200" dirty="0" err="1">
                <a:latin typeface="Franklin Gothic Demi Cond" panose="020B0706030402020204" pitchFamily="34" charset="0"/>
              </a:rPr>
              <a:t>fork</a:t>
            </a:r>
            <a:endParaRPr lang="fi-FI" sz="1200" dirty="0">
              <a:latin typeface="Franklin Gothic Demi Cond" panose="020B0706030402020204" pitchFamily="34" charset="0"/>
            </a:endParaRPr>
          </a:p>
          <a:p>
            <a:pPr algn="r">
              <a:lnSpc>
                <a:spcPts val="1200"/>
              </a:lnSpc>
            </a:pPr>
            <a:r>
              <a:rPr lang="fi-FI" sz="1200" dirty="0">
                <a:solidFill>
                  <a:srgbClr val="C00000"/>
                </a:solidFill>
                <a:latin typeface="Franklin Gothic Demi Cond" panose="020B0706030402020204" pitchFamily="34" charset="0"/>
              </a:rPr>
              <a:t>2</a:t>
            </a:r>
            <a:r>
              <a:rPr lang="fi-FI" sz="1200" dirty="0">
                <a:solidFill>
                  <a:srgbClr val="C00000"/>
                </a:solidFill>
                <a:latin typeface="Franklin Gothic Demi Cond" panose="020B0706030402020204" pitchFamily="34" charset="0"/>
                <a:cs typeface="Calibri" panose="020F0502020204030204" pitchFamily="34" charset="0"/>
              </a:rPr>
              <a:t>⁰C - </a:t>
            </a:r>
            <a:r>
              <a:rPr lang="fi-FI" sz="1200" dirty="0">
                <a:solidFill>
                  <a:srgbClr val="C00000"/>
                </a:solidFill>
                <a:latin typeface="Franklin Gothic Demi Cond" panose="020B0706030402020204" pitchFamily="34" charset="0"/>
              </a:rPr>
              <a:t>2,5</a:t>
            </a:r>
            <a:r>
              <a:rPr lang="fi-FI" sz="1200" dirty="0">
                <a:solidFill>
                  <a:srgbClr val="C00000"/>
                </a:solidFill>
                <a:latin typeface="Franklin Gothic Demi Cond" panose="020B0706030402020204" pitchFamily="34" charset="0"/>
                <a:cs typeface="Calibri" panose="020F0502020204030204" pitchFamily="34" charset="0"/>
              </a:rPr>
              <a:t>⁰C </a:t>
            </a:r>
          </a:p>
          <a:p>
            <a:pPr algn="r">
              <a:lnSpc>
                <a:spcPts val="1200"/>
              </a:lnSpc>
            </a:pPr>
            <a:r>
              <a:rPr lang="fi-FI" sz="1200" dirty="0" err="1">
                <a:latin typeface="Franklin Gothic Demi Cond" panose="020B0706030402020204" pitchFamily="34" charset="0"/>
                <a:cs typeface="Calibri" panose="020F0502020204030204" pitchFamily="34" charset="0"/>
              </a:rPr>
              <a:t>compared</a:t>
            </a:r>
            <a:r>
              <a:rPr lang="fi-FI" sz="1200" dirty="0">
                <a:latin typeface="Franklin Gothic Demi Cond" panose="020B0706030402020204" pitchFamily="34" charset="0"/>
                <a:cs typeface="Calibri" panose="020F0502020204030204" pitchFamily="34" charset="0"/>
              </a:rPr>
              <a:t> to</a:t>
            </a:r>
          </a:p>
          <a:p>
            <a:pPr algn="r">
              <a:lnSpc>
                <a:spcPts val="1200"/>
              </a:lnSpc>
            </a:pPr>
            <a:r>
              <a:rPr lang="fi-FI" sz="1200" dirty="0">
                <a:latin typeface="Franklin Gothic Demi Cond" panose="020B0706030402020204" pitchFamily="34" charset="0"/>
                <a:cs typeface="Calibri" panose="020F0502020204030204" pitchFamily="34" charset="0"/>
              </a:rPr>
              <a:t> </a:t>
            </a:r>
            <a:r>
              <a:rPr lang="fi-FI" sz="1200" dirty="0" err="1">
                <a:latin typeface="Franklin Gothic Demi Cond" panose="020B0706030402020204" pitchFamily="34" charset="0"/>
                <a:cs typeface="Calibri" panose="020F0502020204030204" pitchFamily="34" charset="0"/>
              </a:rPr>
              <a:t>pre-industrial</a:t>
            </a:r>
            <a:r>
              <a:rPr lang="fi-FI" sz="1200" dirty="0">
                <a:latin typeface="Franklin Gothic Demi Cond" panose="020B0706030402020204" pitchFamily="34" charset="0"/>
                <a:cs typeface="Calibri" panose="020F0502020204030204" pitchFamily="34" charset="0"/>
              </a:rPr>
              <a:t> </a:t>
            </a:r>
          </a:p>
          <a:p>
            <a:pPr algn="r">
              <a:lnSpc>
                <a:spcPts val="1200"/>
              </a:lnSpc>
            </a:pPr>
            <a:r>
              <a:rPr lang="fi-FI" sz="1200" dirty="0" err="1">
                <a:latin typeface="Franklin Gothic Demi Cond" panose="020B0706030402020204" pitchFamily="34" charset="0"/>
                <a:cs typeface="Calibri" panose="020F0502020204030204" pitchFamily="34" charset="0"/>
              </a:rPr>
              <a:t>levels</a:t>
            </a:r>
            <a:r>
              <a:rPr lang="fi-FI" sz="1200" dirty="0">
                <a:latin typeface="Franklin Gothic Demi Cond" panose="020B0706030402020204" pitchFamily="34" charset="0"/>
                <a:cs typeface="Calibri" panose="020F0502020204030204" pitchFamily="34" charset="0"/>
              </a:rPr>
              <a:t>. </a:t>
            </a:r>
          </a:p>
          <a:p>
            <a:pPr algn="r">
              <a:lnSpc>
                <a:spcPts val="1200"/>
              </a:lnSpc>
            </a:pPr>
            <a:r>
              <a:rPr lang="fi-FI" sz="1200" dirty="0" err="1">
                <a:latin typeface="Franklin Gothic Demi Cond" panose="020B0706030402020204" pitchFamily="34" charset="0"/>
                <a:cs typeface="Calibri" panose="020F0502020204030204" pitchFamily="34" charset="0"/>
              </a:rPr>
              <a:t>The</a:t>
            </a:r>
            <a:r>
              <a:rPr lang="fi-FI" sz="1200" dirty="0">
                <a:latin typeface="Franklin Gothic Demi Cond" panose="020B0706030402020204" pitchFamily="34" charset="0"/>
                <a:cs typeface="Calibri" panose="020F0502020204030204" pitchFamily="34" charset="0"/>
              </a:rPr>
              <a:t> </a:t>
            </a:r>
            <a:r>
              <a:rPr lang="fi-FI" sz="1200" dirty="0" err="1">
                <a:latin typeface="Franklin Gothic Demi Cond" panose="020B0706030402020204" pitchFamily="34" charset="0"/>
                <a:cs typeface="Calibri" panose="020F0502020204030204" pitchFamily="34" charset="0"/>
              </a:rPr>
              <a:t>forecast</a:t>
            </a:r>
            <a:r>
              <a:rPr lang="fi-FI" sz="1200" dirty="0">
                <a:latin typeface="Franklin Gothic Demi Cond" panose="020B0706030402020204" pitchFamily="34" charset="0"/>
                <a:cs typeface="Calibri" panose="020F0502020204030204" pitchFamily="34" charset="0"/>
              </a:rPr>
              <a:t> </a:t>
            </a:r>
          </a:p>
          <a:p>
            <a:pPr algn="r">
              <a:lnSpc>
                <a:spcPts val="1200"/>
              </a:lnSpc>
            </a:pPr>
            <a:r>
              <a:rPr lang="fi-FI" sz="1200" dirty="0">
                <a:latin typeface="Franklin Gothic Demi Cond" panose="020B0706030402020204" pitchFamily="34" charset="0"/>
                <a:cs typeface="Calibri" panose="020F0502020204030204" pitchFamily="34" charset="0"/>
              </a:rPr>
              <a:t>is </a:t>
            </a:r>
            <a:r>
              <a:rPr lang="fi-FI" sz="1200" dirty="0" err="1">
                <a:latin typeface="Franklin Gothic Demi Cond" panose="020B0706030402020204" pitchFamily="34" charset="0"/>
                <a:cs typeface="Calibri" panose="020F0502020204030204" pitchFamily="34" charset="0"/>
              </a:rPr>
              <a:t>based</a:t>
            </a:r>
            <a:r>
              <a:rPr lang="fi-FI" sz="1200" dirty="0">
                <a:latin typeface="Franklin Gothic Demi Cond" panose="020B0706030402020204" pitchFamily="34" charset="0"/>
                <a:cs typeface="Calibri" panose="020F0502020204030204" pitchFamily="34" charset="0"/>
              </a:rPr>
              <a:t> on </a:t>
            </a:r>
          </a:p>
          <a:p>
            <a:pPr algn="r">
              <a:lnSpc>
                <a:spcPts val="1200"/>
              </a:lnSpc>
            </a:pPr>
            <a:r>
              <a:rPr lang="fi-FI" sz="1200" dirty="0" err="1">
                <a:latin typeface="Franklin Gothic Demi Cond" panose="020B0706030402020204" pitchFamily="34" charset="0"/>
                <a:cs typeface="Calibri" panose="020F0502020204030204" pitchFamily="34" charset="0"/>
              </a:rPr>
              <a:t>predicted</a:t>
            </a:r>
            <a:r>
              <a:rPr lang="fi-FI" sz="1200" dirty="0">
                <a:latin typeface="Franklin Gothic Demi Cond" panose="020B0706030402020204" pitchFamily="34" charset="0"/>
                <a:cs typeface="Calibri" panose="020F0502020204030204" pitchFamily="34" charset="0"/>
              </a:rPr>
              <a:t> </a:t>
            </a:r>
          </a:p>
          <a:p>
            <a:pPr algn="r">
              <a:lnSpc>
                <a:spcPts val="1200"/>
              </a:lnSpc>
            </a:pPr>
            <a:r>
              <a:rPr lang="fi-FI" sz="1200" dirty="0" err="1">
                <a:latin typeface="Franklin Gothic Demi Cond" panose="020B0706030402020204" pitchFamily="34" charset="0"/>
                <a:cs typeface="Calibri" panose="020F0502020204030204" pitchFamily="34" charset="0"/>
              </a:rPr>
              <a:t>temperatures</a:t>
            </a:r>
            <a:r>
              <a:rPr lang="fi-FI" sz="1200" dirty="0">
                <a:latin typeface="Franklin Gothic Demi Cond" panose="020B0706030402020204" pitchFamily="34" charset="0"/>
                <a:cs typeface="Calibri" panose="020F0502020204030204" pitchFamily="34" charset="0"/>
              </a:rPr>
              <a:t> </a:t>
            </a:r>
          </a:p>
          <a:p>
            <a:pPr algn="r">
              <a:lnSpc>
                <a:spcPts val="1200"/>
              </a:lnSpc>
            </a:pPr>
            <a:r>
              <a:rPr lang="fi-FI" sz="1200" dirty="0">
                <a:latin typeface="Franklin Gothic Demi Cond" panose="020B0706030402020204" pitchFamily="34" charset="0"/>
                <a:cs typeface="Calibri" panose="020F0502020204030204" pitchFamily="34" charset="0"/>
              </a:rPr>
              <a:t>and </a:t>
            </a:r>
            <a:r>
              <a:rPr lang="fi-FI" sz="1200" dirty="0" err="1">
                <a:latin typeface="Franklin Gothic Demi Cond" panose="020B0706030402020204" pitchFamily="34" charset="0"/>
                <a:cs typeface="Calibri" panose="020F0502020204030204" pitchFamily="34" charset="0"/>
              </a:rPr>
              <a:t>rainfall</a:t>
            </a:r>
            <a:endParaRPr lang="fi-FI" sz="1200" dirty="0">
              <a:latin typeface="Franklin Gothic Demi Cond" panose="020B0706030402020204" pitchFamily="34" charset="0"/>
            </a:endParaRPr>
          </a:p>
        </p:txBody>
      </p:sp>
      <p:grpSp>
        <p:nvGrpSpPr>
          <p:cNvPr id="27" name="Group 26">
            <a:extLst>
              <a:ext uri="{FF2B5EF4-FFF2-40B4-BE49-F238E27FC236}">
                <a16:creationId xmlns:a16="http://schemas.microsoft.com/office/drawing/2014/main" id="{2D92FB89-D8A7-41AA-BAC8-BBB24BF6EF89}"/>
              </a:ext>
            </a:extLst>
          </p:cNvPr>
          <p:cNvGrpSpPr/>
          <p:nvPr/>
        </p:nvGrpSpPr>
        <p:grpSpPr>
          <a:xfrm>
            <a:off x="2366128" y="5735928"/>
            <a:ext cx="4601179" cy="1015663"/>
            <a:chOff x="3037459" y="5998233"/>
            <a:chExt cx="3929848" cy="1015663"/>
          </a:xfrm>
        </p:grpSpPr>
        <p:sp>
          <p:nvSpPr>
            <p:cNvPr id="16" name="TextBox 15">
              <a:extLst>
                <a:ext uri="{FF2B5EF4-FFF2-40B4-BE49-F238E27FC236}">
                  <a16:creationId xmlns:a16="http://schemas.microsoft.com/office/drawing/2014/main" id="{6FF885E3-C736-4469-B619-F4AFC3E916BA}"/>
                </a:ext>
              </a:extLst>
            </p:cNvPr>
            <p:cNvSpPr txBox="1"/>
            <p:nvPr/>
          </p:nvSpPr>
          <p:spPr>
            <a:xfrm>
              <a:off x="3037459" y="5998233"/>
              <a:ext cx="3204840" cy="1015663"/>
            </a:xfrm>
            <a:prstGeom prst="rect">
              <a:avLst/>
            </a:prstGeom>
            <a:noFill/>
          </p:spPr>
          <p:txBody>
            <a:bodyPr wrap="square">
              <a:spAutoFit/>
            </a:bodyPr>
            <a:lstStyle/>
            <a:p>
              <a:pPr algn="r">
                <a:lnSpc>
                  <a:spcPts val="1600"/>
                </a:lnSpc>
              </a:pPr>
              <a:r>
                <a:rPr lang="fi-FI" sz="1400" b="1" dirty="0" err="1">
                  <a:latin typeface="Gill Sans Nova Cond" panose="020B0606020104020203" pitchFamily="34" charset="0"/>
                </a:rPr>
                <a:t>Less</a:t>
              </a:r>
              <a:r>
                <a:rPr lang="fi-FI" sz="1400" b="1" dirty="0">
                  <a:latin typeface="Gill Sans Nova Cond" panose="020B0606020104020203" pitchFamily="34" charset="0"/>
                </a:rPr>
                <a:t> </a:t>
              </a:r>
              <a:r>
                <a:rPr lang="fi-FI" sz="1400" b="1" dirty="0" err="1">
                  <a:latin typeface="Gill Sans Nova Cond" panose="020B0606020104020203" pitchFamily="34" charset="0"/>
                </a:rPr>
                <a:t>suitable</a:t>
              </a:r>
              <a:r>
                <a:rPr lang="fi-FI" sz="1400" b="1" dirty="0">
                  <a:latin typeface="Gill Sans Nova Cond" panose="020B0606020104020203" pitchFamily="34" charset="0"/>
                </a:rPr>
                <a:t> </a:t>
              </a:r>
              <a:r>
                <a:rPr lang="fi-FI" sz="1400" b="1" dirty="0" err="1">
                  <a:latin typeface="Gill Sans Nova Cond" panose="020B0606020104020203" pitchFamily="34" charset="0"/>
                </a:rPr>
                <a:t>living</a:t>
              </a:r>
              <a:r>
                <a:rPr lang="fi-FI" sz="1400" b="1" dirty="0">
                  <a:latin typeface="Gill Sans Nova Cond" panose="020B0606020104020203" pitchFamily="34" charset="0"/>
                </a:rPr>
                <a:t> </a:t>
              </a:r>
              <a:r>
                <a:rPr lang="fi-FI" sz="1400" b="1" dirty="0" err="1">
                  <a:latin typeface="Gill Sans Nova Cond" panose="020B0606020104020203" pitchFamily="34" charset="0"/>
                </a:rPr>
                <a:t>environments</a:t>
              </a:r>
              <a:endParaRPr lang="fi-FI" sz="1400" b="1" dirty="0">
                <a:latin typeface="Gill Sans Nova Cond" panose="020B0606020104020203" pitchFamily="34" charset="0"/>
              </a:endParaRPr>
            </a:p>
            <a:p>
              <a:pPr algn="r">
                <a:lnSpc>
                  <a:spcPts val="800"/>
                </a:lnSpc>
              </a:pPr>
              <a:endParaRPr lang="fi-FI" sz="1100" b="1" dirty="0">
                <a:latin typeface="Gill Sans Nova Cond" panose="020B0606020104020203" pitchFamily="34" charset="0"/>
              </a:endParaRPr>
            </a:p>
            <a:p>
              <a:pPr algn="r">
                <a:lnSpc>
                  <a:spcPts val="1600"/>
                </a:lnSpc>
              </a:pPr>
              <a:r>
                <a:rPr lang="fi-FI" sz="1400" b="1" dirty="0">
                  <a:latin typeface="Gill Sans Nova Cond" panose="020B0606020104020203" pitchFamily="34" charset="0"/>
                </a:rPr>
                <a:t>More </a:t>
              </a:r>
              <a:r>
                <a:rPr lang="fi-FI" sz="1400" b="1" dirty="0" err="1">
                  <a:latin typeface="Gill Sans Nova Cond" panose="020B0606020104020203" pitchFamily="34" charset="0"/>
                </a:rPr>
                <a:t>suitable</a:t>
              </a:r>
              <a:r>
                <a:rPr lang="fi-FI" sz="1400" b="1" dirty="0">
                  <a:latin typeface="Gill Sans Nova Cond" panose="020B0606020104020203" pitchFamily="34" charset="0"/>
                </a:rPr>
                <a:t> (no </a:t>
              </a:r>
              <a:r>
                <a:rPr lang="fi-FI" sz="1400" b="1" dirty="0" err="1">
                  <a:latin typeface="Gill Sans Nova Cond" panose="020B0606020104020203" pitchFamily="34" charset="0"/>
                </a:rPr>
                <a:t>major</a:t>
              </a:r>
              <a:r>
                <a:rPr lang="fi-FI" sz="1400" b="1" dirty="0">
                  <a:latin typeface="Gill Sans Nova Cond" panose="020B0606020104020203" pitchFamily="34" charset="0"/>
                </a:rPr>
                <a:t> </a:t>
              </a:r>
              <a:r>
                <a:rPr lang="fi-FI" sz="1400" b="1" dirty="0" err="1">
                  <a:latin typeface="Gill Sans Nova Cond" panose="020B0606020104020203" pitchFamily="34" charset="0"/>
                </a:rPr>
                <a:t>changes</a:t>
              </a:r>
              <a:r>
                <a:rPr lang="fi-FI" sz="1400" b="1" dirty="0">
                  <a:latin typeface="Gill Sans Nova Cond" panose="020B0606020104020203" pitchFamily="34" charset="0"/>
                </a:rPr>
                <a:t>) in </a:t>
              </a:r>
              <a:r>
                <a:rPr lang="fi-FI" sz="1400" b="1" dirty="0" err="1">
                  <a:latin typeface="Gill Sans Nova Cond" panose="020B0606020104020203" pitchFamily="34" charset="0"/>
                </a:rPr>
                <a:t>historical</a:t>
              </a:r>
              <a:r>
                <a:rPr lang="fi-FI" sz="1400" b="1" dirty="0">
                  <a:latin typeface="Gill Sans Nova Cond" panose="020B0606020104020203" pitchFamily="34" charset="0"/>
                </a:rPr>
                <a:t> </a:t>
              </a:r>
              <a:r>
                <a:rPr lang="fi-FI" sz="1400" b="1" dirty="0" err="1">
                  <a:latin typeface="Gill Sans Nova Cond" panose="020B0606020104020203" pitchFamily="34" charset="0"/>
                </a:rPr>
                <a:t>perspective</a:t>
              </a:r>
              <a:endParaRPr lang="fi-FI" sz="1400" b="1" dirty="0">
                <a:latin typeface="Gill Sans Nova Cond" panose="020B0606020104020203" pitchFamily="34" charset="0"/>
              </a:endParaRPr>
            </a:p>
            <a:p>
              <a:pPr algn="r">
                <a:lnSpc>
                  <a:spcPts val="1600"/>
                </a:lnSpc>
              </a:pPr>
              <a:endParaRPr lang="fi-FI" sz="1400" b="1" dirty="0">
                <a:latin typeface="Gill Sans Nova Cond" panose="020B0606020104020203" pitchFamily="34" charset="0"/>
              </a:endParaRPr>
            </a:p>
          </p:txBody>
        </p:sp>
        <p:grpSp>
          <p:nvGrpSpPr>
            <p:cNvPr id="17" name="Group 16">
              <a:extLst>
                <a:ext uri="{FF2B5EF4-FFF2-40B4-BE49-F238E27FC236}">
                  <a16:creationId xmlns:a16="http://schemas.microsoft.com/office/drawing/2014/main" id="{8ED811B1-4C86-41A9-8878-E9D00D3B5BFA}"/>
                </a:ext>
              </a:extLst>
            </p:cNvPr>
            <p:cNvGrpSpPr/>
            <p:nvPr/>
          </p:nvGrpSpPr>
          <p:grpSpPr>
            <a:xfrm>
              <a:off x="6236477" y="6053863"/>
              <a:ext cx="730830" cy="502651"/>
              <a:chOff x="7248533" y="1038407"/>
              <a:chExt cx="730830" cy="502651"/>
            </a:xfrm>
          </p:grpSpPr>
          <p:sp>
            <p:nvSpPr>
              <p:cNvPr id="18" name="Rectangle 17">
                <a:extLst>
                  <a:ext uri="{FF2B5EF4-FFF2-40B4-BE49-F238E27FC236}">
                    <a16:creationId xmlns:a16="http://schemas.microsoft.com/office/drawing/2014/main" id="{EA0E29D5-71F7-4463-83F3-F5DC46096FFA}"/>
                  </a:ext>
                </a:extLst>
              </p:cNvPr>
              <p:cNvSpPr/>
              <p:nvPr/>
            </p:nvSpPr>
            <p:spPr>
              <a:xfrm>
                <a:off x="7248533" y="1354717"/>
                <a:ext cx="204367" cy="186341"/>
              </a:xfrm>
              <a:prstGeom prst="rect">
                <a:avLst/>
              </a:prstGeom>
              <a:solidFill>
                <a:srgbClr val="E7EEF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800"/>
              </a:p>
            </p:txBody>
          </p:sp>
          <p:sp>
            <p:nvSpPr>
              <p:cNvPr id="19" name="Rectangle 18">
                <a:extLst>
                  <a:ext uri="{FF2B5EF4-FFF2-40B4-BE49-F238E27FC236}">
                    <a16:creationId xmlns:a16="http://schemas.microsoft.com/office/drawing/2014/main" id="{6A91B52E-43A7-4FD1-8A72-1660CDDEA94A}"/>
                  </a:ext>
                </a:extLst>
              </p:cNvPr>
              <p:cNvSpPr/>
              <p:nvPr/>
            </p:nvSpPr>
            <p:spPr>
              <a:xfrm>
                <a:off x="7254354" y="1038407"/>
                <a:ext cx="204367" cy="186341"/>
              </a:xfrm>
              <a:prstGeom prst="rect">
                <a:avLst/>
              </a:prstGeom>
              <a:solidFill>
                <a:srgbClr val="EFC9B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800"/>
              </a:p>
            </p:txBody>
          </p:sp>
          <p:sp>
            <p:nvSpPr>
              <p:cNvPr id="20" name="Rectangle 19">
                <a:extLst>
                  <a:ext uri="{FF2B5EF4-FFF2-40B4-BE49-F238E27FC236}">
                    <a16:creationId xmlns:a16="http://schemas.microsoft.com/office/drawing/2014/main" id="{BCAD4E0C-E564-4CD3-AAAC-C458F702581F}"/>
                  </a:ext>
                </a:extLst>
              </p:cNvPr>
              <p:cNvSpPr/>
              <p:nvPr/>
            </p:nvSpPr>
            <p:spPr>
              <a:xfrm>
                <a:off x="7514675" y="1038407"/>
                <a:ext cx="204367" cy="186341"/>
              </a:xfrm>
              <a:prstGeom prst="rect">
                <a:avLst/>
              </a:prstGeom>
              <a:solidFill>
                <a:srgbClr val="F09B7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800"/>
              </a:p>
            </p:txBody>
          </p:sp>
          <p:sp>
            <p:nvSpPr>
              <p:cNvPr id="21" name="Rectangle 20">
                <a:extLst>
                  <a:ext uri="{FF2B5EF4-FFF2-40B4-BE49-F238E27FC236}">
                    <a16:creationId xmlns:a16="http://schemas.microsoft.com/office/drawing/2014/main" id="{B23DDB28-616D-4096-B278-133B59198D3D}"/>
                  </a:ext>
                </a:extLst>
              </p:cNvPr>
              <p:cNvSpPr/>
              <p:nvPr/>
            </p:nvSpPr>
            <p:spPr>
              <a:xfrm>
                <a:off x="7774996" y="1038407"/>
                <a:ext cx="204367" cy="186341"/>
              </a:xfrm>
              <a:prstGeom prst="rect">
                <a:avLst/>
              </a:prstGeom>
              <a:solidFill>
                <a:srgbClr val="F8192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800"/>
              </a:p>
            </p:txBody>
          </p:sp>
        </p:grpSp>
      </p:grpSp>
      <p:sp>
        <p:nvSpPr>
          <p:cNvPr id="22" name="TextBox 21">
            <a:extLst>
              <a:ext uri="{FF2B5EF4-FFF2-40B4-BE49-F238E27FC236}">
                <a16:creationId xmlns:a16="http://schemas.microsoft.com/office/drawing/2014/main" id="{CB0F460F-81A5-4368-A07C-1D9DF02B6B14}"/>
              </a:ext>
            </a:extLst>
          </p:cNvPr>
          <p:cNvSpPr txBox="1"/>
          <p:nvPr/>
        </p:nvSpPr>
        <p:spPr>
          <a:xfrm>
            <a:off x="5766295" y="4523788"/>
            <a:ext cx="1201012" cy="826637"/>
          </a:xfrm>
          <a:prstGeom prst="rect">
            <a:avLst/>
          </a:prstGeom>
          <a:noFill/>
        </p:spPr>
        <p:txBody>
          <a:bodyPr wrap="square" bIns="0">
            <a:spAutoFit/>
          </a:bodyPr>
          <a:lstStyle/>
          <a:p>
            <a:pPr algn="ctr">
              <a:lnSpc>
                <a:spcPts val="1200"/>
              </a:lnSpc>
            </a:pPr>
            <a:r>
              <a:rPr lang="fi-FI" sz="1400" b="1" dirty="0" err="1">
                <a:solidFill>
                  <a:srgbClr val="F81925"/>
                </a:solidFill>
                <a:latin typeface="Gill Sans Nova Cond" panose="020B0606020104020203" pitchFamily="34" charset="0"/>
              </a:rPr>
              <a:t>Living</a:t>
            </a:r>
            <a:r>
              <a:rPr lang="fi-FI" sz="1400" b="1" dirty="0">
                <a:solidFill>
                  <a:srgbClr val="F81925"/>
                </a:solidFill>
                <a:latin typeface="Gill Sans Nova Cond" panose="020B0606020104020203" pitchFamily="34" charset="0"/>
              </a:rPr>
              <a:t> </a:t>
            </a:r>
            <a:r>
              <a:rPr lang="fi-FI" sz="1400" b="1" dirty="0" err="1">
                <a:solidFill>
                  <a:srgbClr val="F81925"/>
                </a:solidFill>
                <a:latin typeface="Gill Sans Nova Cond" panose="020B0606020104020203" pitchFamily="34" charset="0"/>
              </a:rPr>
              <a:t>environments</a:t>
            </a:r>
            <a:r>
              <a:rPr lang="fi-FI" sz="1400" b="1" dirty="0">
                <a:solidFill>
                  <a:srgbClr val="F81925"/>
                </a:solidFill>
                <a:latin typeface="Gill Sans Nova Cond" panose="020B0606020104020203" pitchFamily="34" charset="0"/>
              </a:rPr>
              <a:t> </a:t>
            </a:r>
            <a:r>
              <a:rPr lang="fi-FI" sz="1400" b="1" dirty="0" err="1">
                <a:solidFill>
                  <a:srgbClr val="F81925"/>
                </a:solidFill>
                <a:latin typeface="Gill Sans Nova Cond" panose="020B0606020104020203" pitchFamily="34" charset="0"/>
              </a:rPr>
              <a:t>most</a:t>
            </a:r>
            <a:r>
              <a:rPr lang="fi-FI" sz="1400" b="1" dirty="0">
                <a:solidFill>
                  <a:srgbClr val="F81925"/>
                </a:solidFill>
                <a:latin typeface="Gill Sans Nova Cond" panose="020B0606020104020203" pitchFamily="34" charset="0"/>
              </a:rPr>
              <a:t> </a:t>
            </a:r>
            <a:r>
              <a:rPr lang="fi-FI" sz="1400" b="1" dirty="0" err="1">
                <a:solidFill>
                  <a:srgbClr val="F81925"/>
                </a:solidFill>
                <a:latin typeface="Gill Sans Nova Cond" panose="020B0606020104020203" pitchFamily="34" charset="0"/>
              </a:rPr>
              <a:t>unsuitable</a:t>
            </a:r>
            <a:r>
              <a:rPr lang="fi-FI" sz="1400" b="1" dirty="0">
                <a:solidFill>
                  <a:srgbClr val="F81925"/>
                </a:solidFill>
                <a:latin typeface="Gill Sans Nova Cond" panose="020B0606020104020203" pitchFamily="34" charset="0"/>
              </a:rPr>
              <a:t> </a:t>
            </a:r>
          </a:p>
          <a:p>
            <a:pPr algn="ctr">
              <a:lnSpc>
                <a:spcPts val="1200"/>
              </a:lnSpc>
            </a:pPr>
            <a:r>
              <a:rPr lang="fi-FI" sz="1400" b="1" dirty="0">
                <a:solidFill>
                  <a:srgbClr val="F81925"/>
                </a:solidFill>
                <a:latin typeface="Gill Sans Nova Cond" panose="020B0606020104020203" pitchFamily="34" charset="0"/>
              </a:rPr>
              <a:t>for </a:t>
            </a:r>
            <a:r>
              <a:rPr lang="fi-FI" sz="1400" b="1" dirty="0" err="1">
                <a:solidFill>
                  <a:srgbClr val="F81925"/>
                </a:solidFill>
                <a:latin typeface="Gill Sans Nova Cond" panose="020B0606020104020203" pitchFamily="34" charset="0"/>
              </a:rPr>
              <a:t>human</a:t>
            </a:r>
            <a:r>
              <a:rPr lang="fi-FI" sz="1400" b="1" dirty="0">
                <a:solidFill>
                  <a:srgbClr val="F81925"/>
                </a:solidFill>
                <a:latin typeface="Gill Sans Nova Cond" panose="020B0606020104020203" pitchFamily="34" charset="0"/>
              </a:rPr>
              <a:t> </a:t>
            </a:r>
            <a:r>
              <a:rPr lang="fi-FI" sz="1400" b="1" dirty="0" err="1">
                <a:solidFill>
                  <a:srgbClr val="F81925"/>
                </a:solidFill>
                <a:latin typeface="Gill Sans Nova Cond" panose="020B0606020104020203" pitchFamily="34" charset="0"/>
              </a:rPr>
              <a:t>habitation</a:t>
            </a:r>
            <a:endParaRPr lang="fi-FI" sz="1400" b="1" dirty="0">
              <a:solidFill>
                <a:srgbClr val="F81925"/>
              </a:solidFill>
              <a:latin typeface="Gill Sans Nova Cond" panose="020B0606020104020203" pitchFamily="34" charset="0"/>
            </a:endParaRPr>
          </a:p>
        </p:txBody>
      </p:sp>
      <p:cxnSp>
        <p:nvCxnSpPr>
          <p:cNvPr id="23" name="Connector: Curved 22">
            <a:extLst>
              <a:ext uri="{FF2B5EF4-FFF2-40B4-BE49-F238E27FC236}">
                <a16:creationId xmlns:a16="http://schemas.microsoft.com/office/drawing/2014/main" id="{18F21852-2068-48AC-92D9-AFE35382607C}"/>
              </a:ext>
            </a:extLst>
          </p:cNvPr>
          <p:cNvCxnSpPr>
            <a:cxnSpLocks/>
            <a:stCxn id="22" idx="2"/>
            <a:endCxn id="21" idx="0"/>
          </p:cNvCxnSpPr>
          <p:nvPr/>
        </p:nvCxnSpPr>
        <p:spPr>
          <a:xfrm rot="16200000" flipH="1">
            <a:off x="6386668" y="5330557"/>
            <a:ext cx="441133" cy="480867"/>
          </a:xfrm>
          <a:prstGeom prst="curvedConnector3">
            <a:avLst>
              <a:gd name="adj1" fmla="val 50000"/>
            </a:avLst>
          </a:prstGeom>
          <a:ln w="76200">
            <a:solidFill>
              <a:srgbClr val="F81925"/>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E21DC94-057E-4933-99B0-2B31E4555AD6}"/>
              </a:ext>
            </a:extLst>
          </p:cNvPr>
          <p:cNvSpPr txBox="1"/>
          <p:nvPr/>
        </p:nvSpPr>
        <p:spPr>
          <a:xfrm>
            <a:off x="336894" y="6519569"/>
            <a:ext cx="6426046" cy="285271"/>
          </a:xfrm>
          <a:prstGeom prst="rect">
            <a:avLst/>
          </a:prstGeom>
          <a:noFill/>
        </p:spPr>
        <p:txBody>
          <a:bodyPr wrap="square" bIns="0">
            <a:spAutoFit/>
          </a:bodyPr>
          <a:lstStyle/>
          <a:p>
            <a:pPr>
              <a:lnSpc>
                <a:spcPts val="900"/>
              </a:lnSpc>
            </a:pPr>
            <a:r>
              <a:rPr lang="fi-FI" sz="1050" b="1" dirty="0" err="1">
                <a:latin typeface="Gill Sans Nova Cond" panose="020B0606020104020203" pitchFamily="34" charset="0"/>
              </a:rPr>
              <a:t>Source</a:t>
            </a:r>
            <a:r>
              <a:rPr lang="fi-FI" sz="1050" b="1" dirty="0">
                <a:latin typeface="Gill Sans Nova Cond" panose="020B0606020104020203" pitchFamily="34" charset="0"/>
              </a:rPr>
              <a:t>: IPCC ARS ”</a:t>
            </a:r>
            <a:r>
              <a:rPr lang="fi-FI" sz="1050" b="1" dirty="0" err="1">
                <a:latin typeface="Gill Sans Nova Cond" panose="020B0606020104020203" pitchFamily="34" charset="0"/>
              </a:rPr>
              <a:t>Future</a:t>
            </a:r>
            <a:r>
              <a:rPr lang="fi-FI" sz="1050" b="1" dirty="0">
                <a:latin typeface="Gill Sans Nova Cond" panose="020B0606020104020203" pitchFamily="34" charset="0"/>
              </a:rPr>
              <a:t> of </a:t>
            </a:r>
            <a:r>
              <a:rPr lang="fi-FI" sz="1050" b="1" dirty="0" err="1">
                <a:latin typeface="Gill Sans Nova Cond" panose="020B0606020104020203" pitchFamily="34" charset="0"/>
              </a:rPr>
              <a:t>human</a:t>
            </a:r>
            <a:r>
              <a:rPr lang="fi-FI" sz="1050" b="1" dirty="0">
                <a:latin typeface="Gill Sans Nova Cond" panose="020B0606020104020203" pitchFamily="34" charset="0"/>
              </a:rPr>
              <a:t> </a:t>
            </a:r>
            <a:r>
              <a:rPr lang="fi-FI" sz="1050" b="1" dirty="0" err="1">
                <a:latin typeface="Gill Sans Nova Cond" panose="020B0606020104020203" pitchFamily="34" charset="0"/>
              </a:rPr>
              <a:t>climate</a:t>
            </a:r>
            <a:r>
              <a:rPr lang="fi-FI" sz="1050" b="1" dirty="0">
                <a:latin typeface="Gill Sans Nova Cond" panose="020B0606020104020203" pitchFamily="34" charset="0"/>
              </a:rPr>
              <a:t> </a:t>
            </a:r>
            <a:r>
              <a:rPr lang="fi-FI" sz="1050" b="1" dirty="0" err="1">
                <a:latin typeface="Gill Sans Nova Cond" panose="020B0606020104020203" pitchFamily="34" charset="0"/>
              </a:rPr>
              <a:t>niche</a:t>
            </a:r>
            <a:r>
              <a:rPr lang="fi-FI" sz="1050" b="1" dirty="0">
                <a:latin typeface="Gill Sans Nova Cond" panose="020B0606020104020203" pitchFamily="34" charset="0"/>
              </a:rPr>
              <a:t>”, </a:t>
            </a:r>
            <a:r>
              <a:rPr lang="fi-FI" sz="1050" b="1" dirty="0" err="1">
                <a:latin typeface="Gill Sans Nova Cond" panose="020B0606020104020203" pitchFamily="34" charset="0"/>
              </a:rPr>
              <a:t>by</a:t>
            </a:r>
            <a:r>
              <a:rPr lang="fi-FI" sz="1050" b="1" dirty="0">
                <a:latin typeface="Gill Sans Nova Cond" panose="020B0606020104020203" pitchFamily="34" charset="0"/>
              </a:rPr>
              <a:t> Chi </a:t>
            </a:r>
            <a:r>
              <a:rPr lang="fi-FI" sz="1050" b="1" dirty="0" err="1">
                <a:latin typeface="Gill Sans Nova Cond" panose="020B0606020104020203" pitchFamily="34" charset="0"/>
              </a:rPr>
              <a:t>Xu</a:t>
            </a:r>
            <a:r>
              <a:rPr lang="fi-FI" sz="1050" b="1" dirty="0">
                <a:latin typeface="Gill Sans Nova Cond" panose="020B0606020104020203" pitchFamily="34" charset="0"/>
              </a:rPr>
              <a:t> et al. 2020. </a:t>
            </a:r>
            <a:r>
              <a:rPr lang="fi-FI" sz="1050" b="1" dirty="0" err="1">
                <a:latin typeface="Gill Sans Nova Cond" panose="020B0606020104020203" pitchFamily="34" charset="0"/>
              </a:rPr>
              <a:t>Artwork</a:t>
            </a:r>
            <a:r>
              <a:rPr lang="fi-FI" sz="1050" b="1" dirty="0">
                <a:latin typeface="Gill Sans Nova Cond" panose="020B0606020104020203" pitchFamily="34" charset="0"/>
              </a:rPr>
              <a:t> </a:t>
            </a:r>
            <a:r>
              <a:rPr lang="fi-FI" sz="1050" b="1" dirty="0" err="1">
                <a:latin typeface="Gill Sans Nova Cond" panose="020B0606020104020203" pitchFamily="34" charset="0"/>
              </a:rPr>
              <a:t>based</a:t>
            </a:r>
            <a:r>
              <a:rPr lang="fi-FI" sz="1050" b="1" dirty="0">
                <a:latin typeface="Gill Sans Nova Cond" panose="020B0606020104020203" pitchFamily="34" charset="0"/>
              </a:rPr>
              <a:t> on </a:t>
            </a:r>
            <a:r>
              <a:rPr lang="fi-FI" sz="1050" b="1" dirty="0" err="1">
                <a:latin typeface="Gill Sans Nova Cond" panose="020B0606020104020203" pitchFamily="34" charset="0"/>
              </a:rPr>
              <a:t>the</a:t>
            </a:r>
            <a:r>
              <a:rPr lang="fi-FI" sz="1050" b="1" dirty="0">
                <a:latin typeface="Gill Sans Nova Cond" panose="020B0606020104020203" pitchFamily="34" charset="0"/>
              </a:rPr>
              <a:t> Economist. </a:t>
            </a:r>
          </a:p>
          <a:p>
            <a:pPr>
              <a:lnSpc>
                <a:spcPts val="900"/>
              </a:lnSpc>
            </a:pPr>
            <a:r>
              <a:rPr lang="fi-FI" sz="1050" b="1" dirty="0" err="1">
                <a:latin typeface="Gill Sans Nova Cond" panose="020B0606020104020203" pitchFamily="34" charset="0"/>
              </a:rPr>
              <a:t>Extracted</a:t>
            </a:r>
            <a:r>
              <a:rPr lang="fi-FI" sz="1050" b="1" dirty="0">
                <a:latin typeface="Gill Sans Nova Cond" panose="020B0606020104020203" pitchFamily="34" charset="0"/>
              </a:rPr>
              <a:t> </a:t>
            </a:r>
            <a:r>
              <a:rPr lang="fi-FI" sz="1050" b="1" dirty="0" err="1">
                <a:latin typeface="Gill Sans Nova Cond" panose="020B0606020104020203" pitchFamily="34" charset="0"/>
              </a:rPr>
              <a:t>from</a:t>
            </a:r>
            <a:r>
              <a:rPr lang="fi-FI" sz="1050" b="1" dirty="0">
                <a:latin typeface="Gill Sans Nova Cond" panose="020B0606020104020203" pitchFamily="34" charset="0"/>
              </a:rPr>
              <a:t> IFRC &amp; UN OCHA ”Extreme </a:t>
            </a:r>
            <a:r>
              <a:rPr lang="fi-FI" sz="1050" b="1" dirty="0" err="1">
                <a:latin typeface="Gill Sans Nova Cond" panose="020B0606020104020203" pitchFamily="34" charset="0"/>
              </a:rPr>
              <a:t>heat</a:t>
            </a:r>
            <a:r>
              <a:rPr lang="fi-FI" sz="1050" b="1" dirty="0">
                <a:latin typeface="Gill Sans Nova Cond" panose="020B0606020104020203" pitchFamily="34" charset="0"/>
              </a:rPr>
              <a:t>; </a:t>
            </a:r>
            <a:r>
              <a:rPr lang="fi-FI" sz="1050" b="1" dirty="0" err="1">
                <a:latin typeface="Gill Sans Nova Cond" panose="020B0606020104020203" pitchFamily="34" charset="0"/>
              </a:rPr>
              <a:t>preparing</a:t>
            </a:r>
            <a:r>
              <a:rPr lang="fi-FI" sz="1050" b="1" dirty="0">
                <a:latin typeface="Gill Sans Nova Cond" panose="020B0606020104020203" pitchFamily="34" charset="0"/>
              </a:rPr>
              <a:t> for </a:t>
            </a:r>
            <a:r>
              <a:rPr lang="fi-FI" sz="1050" b="1" dirty="0" err="1">
                <a:latin typeface="Gill Sans Nova Cond" panose="020B0606020104020203" pitchFamily="34" charset="0"/>
              </a:rPr>
              <a:t>the</a:t>
            </a:r>
            <a:r>
              <a:rPr lang="fi-FI" sz="1050" b="1" dirty="0">
                <a:latin typeface="Gill Sans Nova Cond" panose="020B0606020104020203" pitchFamily="34" charset="0"/>
              </a:rPr>
              <a:t> </a:t>
            </a:r>
            <a:r>
              <a:rPr lang="fi-FI" sz="1050" b="1" dirty="0" err="1">
                <a:latin typeface="Gill Sans Nova Cond" panose="020B0606020104020203" pitchFamily="34" charset="0"/>
              </a:rPr>
              <a:t>heatwaves</a:t>
            </a:r>
            <a:r>
              <a:rPr lang="fi-FI" sz="1050" b="1" dirty="0">
                <a:latin typeface="Gill Sans Nova Cond" panose="020B0606020104020203" pitchFamily="34" charset="0"/>
              </a:rPr>
              <a:t> of </a:t>
            </a:r>
            <a:r>
              <a:rPr lang="fi-FI" sz="1050" b="1" dirty="0" err="1">
                <a:latin typeface="Gill Sans Nova Cond" panose="020B0606020104020203" pitchFamily="34" charset="0"/>
              </a:rPr>
              <a:t>the</a:t>
            </a:r>
            <a:r>
              <a:rPr lang="fi-FI" sz="1050" b="1" dirty="0">
                <a:latin typeface="Gill Sans Nova Cond" panose="020B0606020104020203" pitchFamily="34" charset="0"/>
              </a:rPr>
              <a:t> </a:t>
            </a:r>
            <a:r>
              <a:rPr lang="fi-FI" sz="1050" b="1" dirty="0" err="1">
                <a:latin typeface="Gill Sans Nova Cond" panose="020B0606020104020203" pitchFamily="34" charset="0"/>
              </a:rPr>
              <a:t>future</a:t>
            </a:r>
            <a:r>
              <a:rPr lang="fi-FI" sz="1050" b="1" dirty="0">
                <a:latin typeface="Gill Sans Nova Cond" panose="020B0606020104020203" pitchFamily="34" charset="0"/>
              </a:rPr>
              <a:t> – October 2022</a:t>
            </a:r>
          </a:p>
        </p:txBody>
      </p:sp>
      <p:sp>
        <p:nvSpPr>
          <p:cNvPr id="2" name="Oval 1">
            <a:extLst>
              <a:ext uri="{FF2B5EF4-FFF2-40B4-BE49-F238E27FC236}">
                <a16:creationId xmlns:a16="http://schemas.microsoft.com/office/drawing/2014/main" id="{BF11E960-72AF-EC9E-1021-1419D30B3BC9}"/>
              </a:ext>
            </a:extLst>
          </p:cNvPr>
          <p:cNvSpPr/>
          <p:nvPr/>
        </p:nvSpPr>
        <p:spPr>
          <a:xfrm>
            <a:off x="4475642" y="2109217"/>
            <a:ext cx="506027" cy="505252"/>
          </a:xfrm>
          <a:prstGeom prst="ellipse">
            <a:avLst/>
          </a:prstGeom>
          <a:no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63065FCA-9C0B-520A-B682-95CE9A6C1469}"/>
              </a:ext>
            </a:extLst>
          </p:cNvPr>
          <p:cNvGrpSpPr/>
          <p:nvPr/>
        </p:nvGrpSpPr>
        <p:grpSpPr>
          <a:xfrm>
            <a:off x="0" y="404288"/>
            <a:ext cx="7288566" cy="1115023"/>
            <a:chOff x="-13223" y="288517"/>
            <a:chExt cx="7288566" cy="1115023"/>
          </a:xfrm>
        </p:grpSpPr>
        <p:sp>
          <p:nvSpPr>
            <p:cNvPr id="4" name="Rectangle 3">
              <a:extLst>
                <a:ext uri="{FF2B5EF4-FFF2-40B4-BE49-F238E27FC236}">
                  <a16:creationId xmlns:a16="http://schemas.microsoft.com/office/drawing/2014/main" id="{82A0E52A-324C-E8DA-CA62-2C9EE02498BA}"/>
                </a:ext>
              </a:extLst>
            </p:cNvPr>
            <p:cNvSpPr/>
            <p:nvPr/>
          </p:nvSpPr>
          <p:spPr>
            <a:xfrm>
              <a:off x="-13223" y="288517"/>
              <a:ext cx="7288566"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a:extLst>
                <a:ext uri="{FF2B5EF4-FFF2-40B4-BE49-F238E27FC236}">
                  <a16:creationId xmlns:a16="http://schemas.microsoft.com/office/drawing/2014/main" id="{88D4E215-2AA5-E216-0120-2133E1D36225}"/>
                </a:ext>
              </a:extLst>
            </p:cNvPr>
            <p:cNvSpPr txBox="1"/>
            <p:nvPr/>
          </p:nvSpPr>
          <p:spPr>
            <a:xfrm>
              <a:off x="-13223" y="423853"/>
              <a:ext cx="7288566" cy="913070"/>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b="1" spc="-100" dirty="0">
                  <a:solidFill>
                    <a:schemeClr val="bg1"/>
                  </a:solidFill>
                  <a:latin typeface="Franklin Gothic Demi Cond" panose="020B0706030402020204" pitchFamily="34" charset="0"/>
                </a:rPr>
                <a:t>   	</a:t>
              </a:r>
              <a:r>
                <a:rPr lang="fi-FI" sz="3200" spc="-50" dirty="0">
                  <a:solidFill>
                    <a:schemeClr val="bg1"/>
                  </a:solidFill>
                  <a:latin typeface="Franklin Gothic Demi Cond" panose="020B0706030402020204" pitchFamily="34" charset="0"/>
                </a:rPr>
                <a:t>PREDICTION OF </a:t>
              </a:r>
              <a:r>
                <a:rPr lang="fi-FI" sz="3200" spc="-50" dirty="0">
                  <a:latin typeface="Franklin Gothic Demi Cond" panose="020B0706030402020204" pitchFamily="34" charset="0"/>
                </a:rPr>
                <a:t>UNSUITABLE LIVING</a:t>
              </a:r>
              <a:r>
                <a:rPr lang="fi-FI" sz="3200" spc="-50" dirty="0">
                  <a:solidFill>
                    <a:schemeClr val="bg1"/>
                  </a:solidFill>
                  <a:latin typeface="Franklin Gothic Demi Cond" panose="020B0706030402020204" pitchFamily="34" charset="0"/>
                </a:rPr>
                <a:t>	</a:t>
              </a:r>
              <a:r>
                <a:rPr lang="fi-FI" sz="3200" spc="-50" dirty="0">
                  <a:latin typeface="Franklin Gothic Demi Cond" panose="020B0706030402020204" pitchFamily="34" charset="0"/>
                </a:rPr>
                <a:t>ENVIRONMENTS</a:t>
              </a:r>
              <a:r>
                <a:rPr lang="fi-FI" sz="3200" spc="-50" dirty="0">
                  <a:solidFill>
                    <a:schemeClr val="bg1"/>
                  </a:solidFill>
                  <a:latin typeface="Franklin Gothic Demi Cond" panose="020B0706030402020204" pitchFamily="34" charset="0"/>
                </a:rPr>
                <a:t> FOR HUMANS IN </a:t>
              </a:r>
              <a:r>
                <a:rPr lang="fi-FI" sz="3200" spc="-100" dirty="0">
                  <a:latin typeface="Franklin Gothic Demi Cond" panose="020B0706030402020204" pitchFamily="34" charset="0"/>
                </a:rPr>
                <a:t>2070</a:t>
              </a:r>
              <a:endParaRPr lang="fi-FI" sz="3200" dirty="0">
                <a:latin typeface="Franklin Gothic Demi Cond" panose="020B0706030402020204" pitchFamily="34" charset="0"/>
              </a:endParaRPr>
            </a:p>
          </p:txBody>
        </p:sp>
      </p:grpSp>
      <p:grpSp>
        <p:nvGrpSpPr>
          <p:cNvPr id="5" name="Group 4">
            <a:extLst>
              <a:ext uri="{FF2B5EF4-FFF2-40B4-BE49-F238E27FC236}">
                <a16:creationId xmlns:a16="http://schemas.microsoft.com/office/drawing/2014/main" id="{5DB512BE-5D12-87CD-F747-0CF2F955028A}"/>
              </a:ext>
            </a:extLst>
          </p:cNvPr>
          <p:cNvGrpSpPr/>
          <p:nvPr/>
        </p:nvGrpSpPr>
        <p:grpSpPr>
          <a:xfrm>
            <a:off x="7803077" y="320603"/>
            <a:ext cx="1548645" cy="434120"/>
            <a:chOff x="7803077" y="320603"/>
            <a:chExt cx="1548645" cy="434120"/>
          </a:xfrm>
        </p:grpSpPr>
        <p:sp>
          <p:nvSpPr>
            <p:cNvPr id="6" name="Parallelogram 5">
              <a:extLst>
                <a:ext uri="{FF2B5EF4-FFF2-40B4-BE49-F238E27FC236}">
                  <a16:creationId xmlns:a16="http://schemas.microsoft.com/office/drawing/2014/main" id="{F4DDF7CD-89A3-13F2-4E84-09494E3BDB85}"/>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7" name="Picture 6" descr="A close-up of a logo&#10;&#10;Description automatically generated">
              <a:extLst>
                <a:ext uri="{FF2B5EF4-FFF2-40B4-BE49-F238E27FC236}">
                  <a16:creationId xmlns:a16="http://schemas.microsoft.com/office/drawing/2014/main" id="{BAD717B4-73C7-A65C-8CE1-76AEA127F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82782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uva">
            <a:extLst>
              <a:ext uri="{FF2B5EF4-FFF2-40B4-BE49-F238E27FC236}">
                <a16:creationId xmlns:a16="http://schemas.microsoft.com/office/drawing/2014/main" id="{8F66A344-D255-4B6A-B58B-9C280DA96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19099"/>
            <a:ext cx="8353425" cy="61891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ED8A19-794B-4D0B-B6C3-B818D0C19EA6}"/>
              </a:ext>
            </a:extLst>
          </p:cNvPr>
          <p:cNvSpPr/>
          <p:nvPr/>
        </p:nvSpPr>
        <p:spPr>
          <a:xfrm>
            <a:off x="490190" y="4743977"/>
            <a:ext cx="2377301" cy="174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547784BD-AA3C-C9D1-96A8-EA11B7824492}"/>
              </a:ext>
            </a:extLst>
          </p:cNvPr>
          <p:cNvGrpSpPr/>
          <p:nvPr/>
        </p:nvGrpSpPr>
        <p:grpSpPr>
          <a:xfrm>
            <a:off x="270015" y="613486"/>
            <a:ext cx="2597476" cy="2404921"/>
            <a:chOff x="-8878" y="437431"/>
            <a:chExt cx="2880577" cy="2678631"/>
          </a:xfrm>
        </p:grpSpPr>
        <p:sp>
          <p:nvSpPr>
            <p:cNvPr id="8" name="Rectangle 7">
              <a:extLst>
                <a:ext uri="{FF2B5EF4-FFF2-40B4-BE49-F238E27FC236}">
                  <a16:creationId xmlns:a16="http://schemas.microsoft.com/office/drawing/2014/main" id="{5A5BDD2E-9D9B-8D6F-78A8-371BE9FE4EF0}"/>
                </a:ext>
              </a:extLst>
            </p:cNvPr>
            <p:cNvSpPr/>
            <p:nvPr/>
          </p:nvSpPr>
          <p:spPr>
            <a:xfrm>
              <a:off x="-8878" y="437431"/>
              <a:ext cx="2880577" cy="2678631"/>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TextBox 2">
              <a:extLst>
                <a:ext uri="{FF2B5EF4-FFF2-40B4-BE49-F238E27FC236}">
                  <a16:creationId xmlns:a16="http://schemas.microsoft.com/office/drawing/2014/main" id="{2C482EDC-B78A-4321-B713-AA29C12C8611}"/>
                </a:ext>
              </a:extLst>
            </p:cNvPr>
            <p:cNvSpPr txBox="1"/>
            <p:nvPr/>
          </p:nvSpPr>
          <p:spPr>
            <a:xfrm>
              <a:off x="194840" y="1063730"/>
              <a:ext cx="2610030" cy="1426031"/>
            </a:xfrm>
            <a:prstGeom prst="rect">
              <a:avLst/>
            </a:prstGeom>
            <a:noFill/>
          </p:spPr>
          <p:txBody>
            <a:bodyPr wrap="square" rtlCol="0">
              <a:spAutoFit/>
            </a:bodyPr>
            <a:lstStyle/>
            <a:p>
              <a:pPr algn="ctr">
                <a:lnSpc>
                  <a:spcPts val="3200"/>
                </a:lnSpc>
              </a:pPr>
              <a:r>
                <a:rPr lang="fi-FI" sz="3600" spc="-100" dirty="0">
                  <a:latin typeface="Franklin Gothic Demi Cond" panose="020B0706030402020204" pitchFamily="34" charset="0"/>
                </a:rPr>
                <a:t>OVERSHOOT </a:t>
              </a:r>
              <a:r>
                <a:rPr lang="fi-FI" sz="3600" spc="-100" dirty="0">
                  <a:solidFill>
                    <a:schemeClr val="bg1"/>
                  </a:solidFill>
                  <a:latin typeface="Franklin Gothic Demi Cond" panose="020B0706030402020204" pitchFamily="34" charset="0"/>
                </a:rPr>
                <a:t>EMISSIONS</a:t>
              </a:r>
            </a:p>
            <a:p>
              <a:pPr algn="ctr">
                <a:lnSpc>
                  <a:spcPts val="2000"/>
                </a:lnSpc>
              </a:pPr>
              <a:r>
                <a:rPr lang="fi-FI" sz="2000" spc="-100" dirty="0" err="1">
                  <a:solidFill>
                    <a:schemeClr val="bg1"/>
                  </a:solidFill>
                  <a:latin typeface="Franklin Gothic Demi Cond" panose="020B0706030402020204" pitchFamily="34" charset="0"/>
                </a:rPr>
                <a:t>Source</a:t>
              </a:r>
              <a:r>
                <a:rPr lang="fi-FI" sz="2000" spc="-100" dirty="0">
                  <a:solidFill>
                    <a:schemeClr val="bg1"/>
                  </a:solidFill>
                  <a:latin typeface="Franklin Gothic Demi Cond" panose="020B0706030402020204" pitchFamily="34" charset="0"/>
                </a:rPr>
                <a:t>: Lancet </a:t>
              </a:r>
              <a:r>
                <a:rPr lang="fi-FI" sz="2000" spc="-100" dirty="0" err="1">
                  <a:solidFill>
                    <a:schemeClr val="bg1"/>
                  </a:solidFill>
                  <a:latin typeface="Franklin Gothic Demi Cond" panose="020B0706030402020204" pitchFamily="34" charset="0"/>
                </a:rPr>
                <a:t>Planetary</a:t>
              </a:r>
              <a:r>
                <a:rPr lang="fi-FI" sz="2000" spc="-100" dirty="0">
                  <a:solidFill>
                    <a:schemeClr val="bg1"/>
                  </a:solidFill>
                  <a:latin typeface="Franklin Gothic Demi Cond" panose="020B0706030402020204" pitchFamily="34" charset="0"/>
                </a:rPr>
                <a:t> Health</a:t>
              </a:r>
            </a:p>
          </p:txBody>
        </p:sp>
      </p:grpSp>
      <p:grpSp>
        <p:nvGrpSpPr>
          <p:cNvPr id="11" name="Group 10">
            <a:extLst>
              <a:ext uri="{FF2B5EF4-FFF2-40B4-BE49-F238E27FC236}">
                <a16:creationId xmlns:a16="http://schemas.microsoft.com/office/drawing/2014/main" id="{2E5A62F9-8861-B97A-72F7-3734B9667C4B}"/>
              </a:ext>
            </a:extLst>
          </p:cNvPr>
          <p:cNvGrpSpPr/>
          <p:nvPr/>
        </p:nvGrpSpPr>
        <p:grpSpPr>
          <a:xfrm>
            <a:off x="208363" y="3986046"/>
            <a:ext cx="2720780" cy="2127966"/>
            <a:chOff x="-103761" y="4122531"/>
            <a:chExt cx="3013741" cy="2353161"/>
          </a:xfrm>
        </p:grpSpPr>
        <p:sp>
          <p:nvSpPr>
            <p:cNvPr id="9" name="Rectangle 8">
              <a:extLst>
                <a:ext uri="{FF2B5EF4-FFF2-40B4-BE49-F238E27FC236}">
                  <a16:creationId xmlns:a16="http://schemas.microsoft.com/office/drawing/2014/main" id="{2A861A7B-A244-5594-8B2D-D31D88FBEDDE}"/>
                </a:ext>
              </a:extLst>
            </p:cNvPr>
            <p:cNvSpPr/>
            <p:nvPr/>
          </p:nvSpPr>
          <p:spPr>
            <a:xfrm>
              <a:off x="-13086" y="4122531"/>
              <a:ext cx="2880577" cy="23531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xtBox 3">
              <a:extLst>
                <a:ext uri="{FF2B5EF4-FFF2-40B4-BE49-F238E27FC236}">
                  <a16:creationId xmlns:a16="http://schemas.microsoft.com/office/drawing/2014/main" id="{8CA44E19-9F32-41C6-A611-5C167FD14466}"/>
                </a:ext>
              </a:extLst>
            </p:cNvPr>
            <p:cNvSpPr txBox="1"/>
            <p:nvPr/>
          </p:nvSpPr>
          <p:spPr>
            <a:xfrm>
              <a:off x="-103761" y="4714336"/>
              <a:ext cx="3013741" cy="1169551"/>
            </a:xfrm>
            <a:prstGeom prst="rect">
              <a:avLst/>
            </a:prstGeom>
            <a:noFill/>
          </p:spPr>
          <p:txBody>
            <a:bodyPr wrap="square" rtlCol="0">
              <a:spAutoFit/>
            </a:bodyPr>
            <a:lstStyle/>
            <a:p>
              <a:pPr algn="ctr">
                <a:lnSpc>
                  <a:spcPts val="3200"/>
                </a:lnSpc>
              </a:pPr>
              <a:r>
                <a:rPr lang="fi-FI" sz="3600" spc="-150" dirty="0">
                  <a:solidFill>
                    <a:schemeClr val="bg1"/>
                  </a:solidFill>
                  <a:latin typeface="Franklin Gothic Demi Cond" panose="020B0706030402020204" pitchFamily="34" charset="0"/>
                </a:rPr>
                <a:t>CLIMATE</a:t>
              </a:r>
            </a:p>
            <a:p>
              <a:pPr algn="ctr">
                <a:lnSpc>
                  <a:spcPts val="3200"/>
                </a:lnSpc>
              </a:pPr>
              <a:r>
                <a:rPr lang="fi-FI" sz="3600" spc="-150" dirty="0">
                  <a:latin typeface="Franklin Gothic Demi Cond" panose="020B0706030402020204" pitchFamily="34" charset="0"/>
                </a:rPr>
                <a:t>VULNERABILITY</a:t>
              </a:r>
            </a:p>
            <a:p>
              <a:pPr algn="ctr">
                <a:lnSpc>
                  <a:spcPts val="2000"/>
                </a:lnSpc>
              </a:pPr>
              <a:r>
                <a:rPr lang="fi-FI" sz="2000" spc="-100" dirty="0" err="1">
                  <a:solidFill>
                    <a:schemeClr val="bg1"/>
                  </a:solidFill>
                  <a:latin typeface="Franklin Gothic Demi Cond" panose="020B0706030402020204" pitchFamily="34" charset="0"/>
                </a:rPr>
                <a:t>Source</a:t>
              </a:r>
              <a:r>
                <a:rPr lang="fi-FI" sz="2000" spc="-100" dirty="0">
                  <a:solidFill>
                    <a:schemeClr val="bg1"/>
                  </a:solidFill>
                  <a:latin typeface="Franklin Gothic Demi Cond" panose="020B0706030402020204" pitchFamily="34" charset="0"/>
                </a:rPr>
                <a:t>: ND-</a:t>
              </a:r>
              <a:r>
                <a:rPr lang="fi-FI" sz="2000" spc="-100" dirty="0" err="1">
                  <a:solidFill>
                    <a:schemeClr val="bg1"/>
                  </a:solidFill>
                  <a:latin typeface="Franklin Gothic Demi Cond" panose="020B0706030402020204" pitchFamily="34" charset="0"/>
                </a:rPr>
                <a:t>Gain</a:t>
              </a:r>
              <a:endParaRPr lang="fi-FI" sz="2000" spc="-100" dirty="0">
                <a:solidFill>
                  <a:schemeClr val="bg1"/>
                </a:solidFill>
                <a:latin typeface="Franklin Gothic Demi Cond" panose="020B0706030402020204" pitchFamily="34" charset="0"/>
              </a:endParaRPr>
            </a:p>
          </p:txBody>
        </p:sp>
      </p:grpSp>
      <p:sp>
        <p:nvSpPr>
          <p:cNvPr id="14" name="Rectangle 13">
            <a:extLst>
              <a:ext uri="{FF2B5EF4-FFF2-40B4-BE49-F238E27FC236}">
                <a16:creationId xmlns:a16="http://schemas.microsoft.com/office/drawing/2014/main" id="{57D16E91-2A69-68D0-C641-51FBA9871539}"/>
              </a:ext>
            </a:extLst>
          </p:cNvPr>
          <p:cNvSpPr/>
          <p:nvPr/>
        </p:nvSpPr>
        <p:spPr>
          <a:xfrm>
            <a:off x="157447" y="3612345"/>
            <a:ext cx="8829105" cy="3180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5A8DE37F-B25A-A252-AD03-F06B13C17347}"/>
              </a:ext>
            </a:extLst>
          </p:cNvPr>
          <p:cNvGrpSpPr/>
          <p:nvPr/>
        </p:nvGrpSpPr>
        <p:grpSpPr>
          <a:xfrm>
            <a:off x="7803077" y="320603"/>
            <a:ext cx="1548645" cy="434120"/>
            <a:chOff x="7803077" y="320603"/>
            <a:chExt cx="1548645" cy="434120"/>
          </a:xfrm>
        </p:grpSpPr>
        <p:sp>
          <p:nvSpPr>
            <p:cNvPr id="6" name="Parallelogram 5">
              <a:extLst>
                <a:ext uri="{FF2B5EF4-FFF2-40B4-BE49-F238E27FC236}">
                  <a16:creationId xmlns:a16="http://schemas.microsoft.com/office/drawing/2014/main" id="{4709C34C-0424-1745-4733-B8DA8218D7F4}"/>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7" name="Picture 6" descr="A close-up of a logo&#10;&#10;Description automatically generated">
              <a:extLst>
                <a:ext uri="{FF2B5EF4-FFF2-40B4-BE49-F238E27FC236}">
                  <a16:creationId xmlns:a16="http://schemas.microsoft.com/office/drawing/2014/main" id="{120296F6-8F05-8BD9-035C-02EFC30DD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2865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ain HD Wallpaper">
            <a:extLst>
              <a:ext uri="{FF2B5EF4-FFF2-40B4-BE49-F238E27FC236}">
                <a16:creationId xmlns:a16="http://schemas.microsoft.com/office/drawing/2014/main" id="{D45F949D-E53D-46EC-BEDE-ECC205BD3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298"/>
            <a:ext cx="10972800" cy="7054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hart&#10;&#10;Description automatically generated">
            <a:extLst>
              <a:ext uri="{FF2B5EF4-FFF2-40B4-BE49-F238E27FC236}">
                <a16:creationId xmlns:a16="http://schemas.microsoft.com/office/drawing/2014/main" id="{0CBDC810-43F6-4E8A-8A89-763F3E22A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48" y="0"/>
            <a:ext cx="3433260" cy="6858000"/>
          </a:xfrm>
          <a:prstGeom prst="rect">
            <a:avLst/>
          </a:prstGeom>
        </p:spPr>
      </p:pic>
      <p:grpSp>
        <p:nvGrpSpPr>
          <p:cNvPr id="10" name="Group 9">
            <a:extLst>
              <a:ext uri="{FF2B5EF4-FFF2-40B4-BE49-F238E27FC236}">
                <a16:creationId xmlns:a16="http://schemas.microsoft.com/office/drawing/2014/main" id="{EBD577F8-A27A-215B-35CA-B1C41461FF4F}"/>
              </a:ext>
            </a:extLst>
          </p:cNvPr>
          <p:cNvGrpSpPr/>
          <p:nvPr/>
        </p:nvGrpSpPr>
        <p:grpSpPr>
          <a:xfrm>
            <a:off x="5068417" y="4331838"/>
            <a:ext cx="4367814" cy="950124"/>
            <a:chOff x="-1022537" y="159332"/>
            <a:chExt cx="7178527" cy="950124"/>
          </a:xfrm>
        </p:grpSpPr>
        <p:sp>
          <p:nvSpPr>
            <p:cNvPr id="2" name="Rectangle 1">
              <a:extLst>
                <a:ext uri="{FF2B5EF4-FFF2-40B4-BE49-F238E27FC236}">
                  <a16:creationId xmlns:a16="http://schemas.microsoft.com/office/drawing/2014/main" id="{32588439-FFE4-6EBA-74BC-BF1B0909435C}"/>
                </a:ext>
              </a:extLst>
            </p:cNvPr>
            <p:cNvSpPr/>
            <p:nvPr/>
          </p:nvSpPr>
          <p:spPr>
            <a:xfrm>
              <a:off x="-1022537" y="159332"/>
              <a:ext cx="7178527" cy="9501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xtBox 2">
              <a:extLst>
                <a:ext uri="{FF2B5EF4-FFF2-40B4-BE49-F238E27FC236}">
                  <a16:creationId xmlns:a16="http://schemas.microsoft.com/office/drawing/2014/main" id="{24ED4564-5783-3EEF-1FD5-37794E768BF9}"/>
                </a:ext>
              </a:extLst>
            </p:cNvPr>
            <p:cNvSpPr txBox="1"/>
            <p:nvPr/>
          </p:nvSpPr>
          <p:spPr>
            <a:xfrm>
              <a:off x="-940095" y="318879"/>
              <a:ext cx="6915704" cy="590675"/>
            </a:xfrm>
            <a:prstGeom prst="rect">
              <a:avLst/>
            </a:prstGeom>
            <a:noFill/>
          </p:spPr>
          <p:txBody>
            <a:bodyPr wrap="square">
              <a:spAutoFit/>
            </a:bodyPr>
            <a:lstStyle/>
            <a:p>
              <a:pPr>
                <a:lnSpc>
                  <a:spcPts val="4200"/>
                </a:lnSpc>
              </a:pPr>
              <a:r>
                <a:rPr lang="en-US" sz="3200" cap="all" spc="-200" dirty="0">
                  <a:solidFill>
                    <a:schemeClr val="bg1"/>
                  </a:solidFill>
                  <a:latin typeface="Franklin Gothic Demi Cond" panose="020B0706030402020204" pitchFamily="34" charset="0"/>
                  <a:ea typeface="+mj-ea"/>
                  <a:cs typeface="+mj-cs"/>
                </a:rPr>
                <a:t>THE </a:t>
              </a:r>
              <a:r>
                <a:rPr lang="en-US" sz="3200" cap="all" spc="-200" dirty="0">
                  <a:latin typeface="Franklin Gothic Demi Cond" panose="020B0706030402020204" pitchFamily="34" charset="0"/>
                  <a:ea typeface="+mj-ea"/>
                  <a:cs typeface="+mj-cs"/>
                </a:rPr>
                <a:t>WATERS</a:t>
              </a:r>
              <a:r>
                <a:rPr lang="en-US" sz="3200" cap="all" spc="-200" dirty="0">
                  <a:solidFill>
                    <a:schemeClr val="bg1"/>
                  </a:solidFill>
                  <a:latin typeface="Franklin Gothic Demi Cond" panose="020B0706030402020204" pitchFamily="34" charset="0"/>
                  <a:ea typeface="+mj-ea"/>
                  <a:cs typeface="+mj-cs"/>
                </a:rPr>
                <a:t> OF THE WORLD</a:t>
              </a:r>
              <a:endParaRPr lang="fi-FI" sz="3200" cap="all" dirty="0">
                <a:latin typeface="Franklin Gothic Demi Cond" panose="020B0706030402020204" pitchFamily="34" charset="0"/>
              </a:endParaRPr>
            </a:p>
          </p:txBody>
        </p:sp>
      </p:grpSp>
      <p:grpSp>
        <p:nvGrpSpPr>
          <p:cNvPr id="9" name="Group 8">
            <a:extLst>
              <a:ext uri="{FF2B5EF4-FFF2-40B4-BE49-F238E27FC236}">
                <a16:creationId xmlns:a16="http://schemas.microsoft.com/office/drawing/2014/main" id="{8A12D2AD-4BF7-956D-7233-37938C141387}"/>
              </a:ext>
            </a:extLst>
          </p:cNvPr>
          <p:cNvGrpSpPr/>
          <p:nvPr/>
        </p:nvGrpSpPr>
        <p:grpSpPr>
          <a:xfrm>
            <a:off x="7803077" y="320603"/>
            <a:ext cx="1548645" cy="434120"/>
            <a:chOff x="7803077" y="320603"/>
            <a:chExt cx="1548645" cy="434120"/>
          </a:xfrm>
        </p:grpSpPr>
        <p:sp>
          <p:nvSpPr>
            <p:cNvPr id="11" name="Parallelogram 10">
              <a:extLst>
                <a:ext uri="{FF2B5EF4-FFF2-40B4-BE49-F238E27FC236}">
                  <a16:creationId xmlns:a16="http://schemas.microsoft.com/office/drawing/2014/main" id="{ED7EE0EE-A8E1-AA05-C8D4-54E89BC73878}"/>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2" name="Picture 11" descr="A close-up of a logo&#10;&#10;Description automatically generated">
              <a:extLst>
                <a:ext uri="{FF2B5EF4-FFF2-40B4-BE49-F238E27FC236}">
                  <a16:creationId xmlns:a16="http://schemas.microsoft.com/office/drawing/2014/main" id="{AAB9A69F-ECBB-94D6-83FE-C04465E32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
        <p:nvSpPr>
          <p:cNvPr id="14" name="TextBox 13">
            <a:extLst>
              <a:ext uri="{FF2B5EF4-FFF2-40B4-BE49-F238E27FC236}">
                <a16:creationId xmlns:a16="http://schemas.microsoft.com/office/drawing/2014/main" id="{75F6710F-2F3A-DACD-86A5-41C1FC803F27}"/>
              </a:ext>
            </a:extLst>
          </p:cNvPr>
          <p:cNvSpPr txBox="1"/>
          <p:nvPr/>
        </p:nvSpPr>
        <p:spPr>
          <a:xfrm>
            <a:off x="532047" y="-48729"/>
            <a:ext cx="3415415" cy="369332"/>
          </a:xfrm>
          <a:prstGeom prst="rect">
            <a:avLst/>
          </a:prstGeom>
          <a:solidFill>
            <a:srgbClr val="FFFFFF"/>
          </a:solidFill>
        </p:spPr>
        <p:txBody>
          <a:bodyPr wrap="square">
            <a:spAutoFit/>
          </a:bodyPr>
          <a:lstStyle/>
          <a:p>
            <a:pPr algn="ctr"/>
            <a:r>
              <a:rPr lang="fi-FI" dirty="0">
                <a:latin typeface="Franklin Gothic Demi Cond" panose="020B0706030402020204" pitchFamily="34" charset="0"/>
              </a:rPr>
              <a:t>Salt </a:t>
            </a:r>
            <a:r>
              <a:rPr lang="fi-FI" dirty="0" err="1">
                <a:latin typeface="Franklin Gothic Demi Cond" panose="020B0706030402020204" pitchFamily="34" charset="0"/>
              </a:rPr>
              <a:t>water</a:t>
            </a:r>
            <a:r>
              <a:rPr lang="fi-FI" dirty="0">
                <a:latin typeface="Franklin Gothic Demi Cond" panose="020B0706030402020204" pitchFamily="34" charset="0"/>
              </a:rPr>
              <a:t> </a:t>
            </a:r>
            <a:r>
              <a:rPr lang="fi-FI" dirty="0" err="1">
                <a:latin typeface="Franklin Gothic Demi Cond" panose="020B0706030402020204" pitchFamily="34" charset="0"/>
              </a:rPr>
              <a:t>dominates</a:t>
            </a:r>
            <a:r>
              <a:rPr lang="fi-FI" dirty="0">
                <a:latin typeface="Franklin Gothic Demi Cond" panose="020B0706030402020204" pitchFamily="34" charset="0"/>
              </a:rPr>
              <a:t> </a:t>
            </a:r>
            <a:r>
              <a:rPr lang="fi-FI" dirty="0" err="1">
                <a:latin typeface="Franklin Gothic Demi Cond" panose="020B0706030402020204" pitchFamily="34" charset="0"/>
              </a:rPr>
              <a:t>the</a:t>
            </a:r>
            <a:r>
              <a:rPr lang="fi-FI" dirty="0">
                <a:latin typeface="Franklin Gothic Demi Cond" panose="020B0706030402020204" pitchFamily="34" charset="0"/>
              </a:rPr>
              <a:t> </a:t>
            </a:r>
            <a:r>
              <a:rPr lang="fi-FI" dirty="0" err="1">
                <a:latin typeface="Franklin Gothic Demi Cond" panose="020B0706030402020204" pitchFamily="34" charset="0"/>
              </a:rPr>
              <a:t>reserves</a:t>
            </a:r>
            <a:endParaRPr lang="fi-FI" dirty="0">
              <a:latin typeface="Franklin Gothic Demi Cond" panose="020B0706030402020204" pitchFamily="34" charset="0"/>
            </a:endParaRPr>
          </a:p>
        </p:txBody>
      </p:sp>
      <p:sp>
        <p:nvSpPr>
          <p:cNvPr id="19" name="Freeform: Shape 18">
            <a:extLst>
              <a:ext uri="{FF2B5EF4-FFF2-40B4-BE49-F238E27FC236}">
                <a16:creationId xmlns:a16="http://schemas.microsoft.com/office/drawing/2014/main" id="{DA975BD3-5BD4-17D5-145C-173A0EE7156D}"/>
              </a:ext>
            </a:extLst>
          </p:cNvPr>
          <p:cNvSpPr/>
          <p:nvPr/>
        </p:nvSpPr>
        <p:spPr>
          <a:xfrm>
            <a:off x="556182" y="245097"/>
            <a:ext cx="1715678" cy="659876"/>
          </a:xfrm>
          <a:custGeom>
            <a:avLst/>
            <a:gdLst>
              <a:gd name="connsiteX0" fmla="*/ 160255 w 1715678"/>
              <a:gd name="connsiteY0" fmla="*/ 622169 h 659876"/>
              <a:gd name="connsiteX1" fmla="*/ 348791 w 1715678"/>
              <a:gd name="connsiteY1" fmla="*/ 593889 h 659876"/>
              <a:gd name="connsiteX2" fmla="*/ 386499 w 1715678"/>
              <a:gd name="connsiteY2" fmla="*/ 584462 h 659876"/>
              <a:gd name="connsiteX3" fmla="*/ 414779 w 1715678"/>
              <a:gd name="connsiteY3" fmla="*/ 565608 h 659876"/>
              <a:gd name="connsiteX4" fmla="*/ 697583 w 1715678"/>
              <a:gd name="connsiteY4" fmla="*/ 556181 h 659876"/>
              <a:gd name="connsiteX5" fmla="*/ 754144 w 1715678"/>
              <a:gd name="connsiteY5" fmla="*/ 490194 h 659876"/>
              <a:gd name="connsiteX6" fmla="*/ 782424 w 1715678"/>
              <a:gd name="connsiteY6" fmla="*/ 452487 h 659876"/>
              <a:gd name="connsiteX7" fmla="*/ 820132 w 1715678"/>
              <a:gd name="connsiteY7" fmla="*/ 424206 h 659876"/>
              <a:gd name="connsiteX8" fmla="*/ 867266 w 1715678"/>
              <a:gd name="connsiteY8" fmla="*/ 395926 h 659876"/>
              <a:gd name="connsiteX9" fmla="*/ 895546 w 1715678"/>
              <a:gd name="connsiteY9" fmla="*/ 377072 h 659876"/>
              <a:gd name="connsiteX10" fmla="*/ 1112363 w 1715678"/>
              <a:gd name="connsiteY10" fmla="*/ 386499 h 659876"/>
              <a:gd name="connsiteX11" fmla="*/ 1140643 w 1715678"/>
              <a:gd name="connsiteY11" fmla="*/ 358218 h 659876"/>
              <a:gd name="connsiteX12" fmla="*/ 1187777 w 1715678"/>
              <a:gd name="connsiteY12" fmla="*/ 329938 h 659876"/>
              <a:gd name="connsiteX13" fmla="*/ 1206631 w 1715678"/>
              <a:gd name="connsiteY13" fmla="*/ 301658 h 659876"/>
              <a:gd name="connsiteX14" fmla="*/ 1253765 w 1715678"/>
              <a:gd name="connsiteY14" fmla="*/ 273377 h 659876"/>
              <a:gd name="connsiteX15" fmla="*/ 1508288 w 1715678"/>
              <a:gd name="connsiteY15" fmla="*/ 245097 h 659876"/>
              <a:gd name="connsiteX16" fmla="*/ 1715678 w 1715678"/>
              <a:gd name="connsiteY16" fmla="*/ 169682 h 659876"/>
              <a:gd name="connsiteX17" fmla="*/ 1706251 w 1715678"/>
              <a:gd name="connsiteY17" fmla="*/ 75414 h 659876"/>
              <a:gd name="connsiteX18" fmla="*/ 1677971 w 1715678"/>
              <a:gd name="connsiteY18" fmla="*/ 65988 h 659876"/>
              <a:gd name="connsiteX19" fmla="*/ 1640264 w 1715678"/>
              <a:gd name="connsiteY19" fmla="*/ 47134 h 659876"/>
              <a:gd name="connsiteX20" fmla="*/ 1517715 w 1715678"/>
              <a:gd name="connsiteY20" fmla="*/ 0 h 659876"/>
              <a:gd name="connsiteX21" fmla="*/ 1140643 w 1715678"/>
              <a:gd name="connsiteY21" fmla="*/ 18854 h 659876"/>
              <a:gd name="connsiteX22" fmla="*/ 273377 w 1715678"/>
              <a:gd name="connsiteY22" fmla="*/ 28280 h 659876"/>
              <a:gd name="connsiteX23" fmla="*/ 226243 w 1715678"/>
              <a:gd name="connsiteY23" fmla="*/ 47134 h 659876"/>
              <a:gd name="connsiteX24" fmla="*/ 141402 w 1715678"/>
              <a:gd name="connsiteY24" fmla="*/ 56561 h 659876"/>
              <a:gd name="connsiteX25" fmla="*/ 103694 w 1715678"/>
              <a:gd name="connsiteY25" fmla="*/ 65988 h 659876"/>
              <a:gd name="connsiteX26" fmla="*/ 28280 w 1715678"/>
              <a:gd name="connsiteY26" fmla="*/ 122548 h 659876"/>
              <a:gd name="connsiteX27" fmla="*/ 18853 w 1715678"/>
              <a:gd name="connsiteY27" fmla="*/ 169682 h 659876"/>
              <a:gd name="connsiteX28" fmla="*/ 37707 w 1715678"/>
              <a:gd name="connsiteY28" fmla="*/ 282804 h 659876"/>
              <a:gd name="connsiteX29" fmla="*/ 47134 w 1715678"/>
              <a:gd name="connsiteY29" fmla="*/ 339365 h 659876"/>
              <a:gd name="connsiteX30" fmla="*/ 56560 w 1715678"/>
              <a:gd name="connsiteY30" fmla="*/ 377072 h 659876"/>
              <a:gd name="connsiteX31" fmla="*/ 18853 w 1715678"/>
              <a:gd name="connsiteY31" fmla="*/ 490194 h 659876"/>
              <a:gd name="connsiteX32" fmla="*/ 9426 w 1715678"/>
              <a:gd name="connsiteY32" fmla="*/ 518474 h 659876"/>
              <a:gd name="connsiteX33" fmla="*/ 0 w 1715678"/>
              <a:gd name="connsiteY33" fmla="*/ 546755 h 659876"/>
              <a:gd name="connsiteX34" fmla="*/ 37707 w 1715678"/>
              <a:gd name="connsiteY34" fmla="*/ 603315 h 659876"/>
              <a:gd name="connsiteX35" fmla="*/ 122548 w 1715678"/>
              <a:gd name="connsiteY35" fmla="*/ 659876 h 659876"/>
              <a:gd name="connsiteX36" fmla="*/ 216816 w 1715678"/>
              <a:gd name="connsiteY36" fmla="*/ 622169 h 659876"/>
              <a:gd name="connsiteX37" fmla="*/ 216816 w 1715678"/>
              <a:gd name="connsiteY37" fmla="*/ 593889 h 65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5678" h="659876">
                <a:moveTo>
                  <a:pt x="160255" y="622169"/>
                </a:moveTo>
                <a:lnTo>
                  <a:pt x="348791" y="593889"/>
                </a:lnTo>
                <a:cubicBezTo>
                  <a:pt x="361571" y="591759"/>
                  <a:pt x="374590" y="589566"/>
                  <a:pt x="386499" y="584462"/>
                </a:cubicBezTo>
                <a:cubicBezTo>
                  <a:pt x="396912" y="579999"/>
                  <a:pt x="403496" y="566634"/>
                  <a:pt x="414779" y="565608"/>
                </a:cubicBezTo>
                <a:cubicBezTo>
                  <a:pt x="508712" y="557068"/>
                  <a:pt x="603315" y="559323"/>
                  <a:pt x="697583" y="556181"/>
                </a:cubicBezTo>
                <a:cubicBezTo>
                  <a:pt x="737955" y="495625"/>
                  <a:pt x="690135" y="563347"/>
                  <a:pt x="754144" y="490194"/>
                </a:cubicBezTo>
                <a:cubicBezTo>
                  <a:pt x="764490" y="478370"/>
                  <a:pt x="771315" y="463596"/>
                  <a:pt x="782424" y="452487"/>
                </a:cubicBezTo>
                <a:cubicBezTo>
                  <a:pt x="793534" y="441377"/>
                  <a:pt x="807059" y="432921"/>
                  <a:pt x="820132" y="424206"/>
                </a:cubicBezTo>
                <a:cubicBezTo>
                  <a:pt x="835377" y="414043"/>
                  <a:pt x="851729" y="405637"/>
                  <a:pt x="867266" y="395926"/>
                </a:cubicBezTo>
                <a:cubicBezTo>
                  <a:pt x="876873" y="389921"/>
                  <a:pt x="886119" y="383357"/>
                  <a:pt x="895546" y="377072"/>
                </a:cubicBezTo>
                <a:cubicBezTo>
                  <a:pt x="986567" y="399828"/>
                  <a:pt x="1000202" y="411424"/>
                  <a:pt x="1112363" y="386499"/>
                </a:cubicBezTo>
                <a:cubicBezTo>
                  <a:pt x="1125377" y="383607"/>
                  <a:pt x="1129978" y="366217"/>
                  <a:pt x="1140643" y="358218"/>
                </a:cubicBezTo>
                <a:cubicBezTo>
                  <a:pt x="1155301" y="347225"/>
                  <a:pt x="1172066" y="339365"/>
                  <a:pt x="1187777" y="329938"/>
                </a:cubicBezTo>
                <a:cubicBezTo>
                  <a:pt x="1194062" y="320511"/>
                  <a:pt x="1198029" y="309031"/>
                  <a:pt x="1206631" y="301658"/>
                </a:cubicBezTo>
                <a:cubicBezTo>
                  <a:pt x="1220543" y="289734"/>
                  <a:pt x="1236664" y="279954"/>
                  <a:pt x="1253765" y="273377"/>
                </a:cubicBezTo>
                <a:cubicBezTo>
                  <a:pt x="1333078" y="242872"/>
                  <a:pt x="1428130" y="249316"/>
                  <a:pt x="1508288" y="245097"/>
                </a:cubicBezTo>
                <a:cubicBezTo>
                  <a:pt x="1633554" y="157410"/>
                  <a:pt x="1564332" y="182294"/>
                  <a:pt x="1715678" y="169682"/>
                </a:cubicBezTo>
                <a:cubicBezTo>
                  <a:pt x="1712536" y="138259"/>
                  <a:pt x="1717043" y="105092"/>
                  <a:pt x="1706251" y="75414"/>
                </a:cubicBezTo>
                <a:cubicBezTo>
                  <a:pt x="1702855" y="66076"/>
                  <a:pt x="1687104" y="69902"/>
                  <a:pt x="1677971" y="65988"/>
                </a:cubicBezTo>
                <a:cubicBezTo>
                  <a:pt x="1665055" y="60452"/>
                  <a:pt x="1653380" y="52179"/>
                  <a:pt x="1640264" y="47134"/>
                </a:cubicBezTo>
                <a:cubicBezTo>
                  <a:pt x="1498458" y="-7406"/>
                  <a:pt x="1602653" y="42470"/>
                  <a:pt x="1517715" y="0"/>
                </a:cubicBezTo>
                <a:cubicBezTo>
                  <a:pt x="1392024" y="6285"/>
                  <a:pt x="1266458" y="15995"/>
                  <a:pt x="1140643" y="18854"/>
                </a:cubicBezTo>
                <a:cubicBezTo>
                  <a:pt x="851612" y="25423"/>
                  <a:pt x="562345" y="19343"/>
                  <a:pt x="273377" y="28280"/>
                </a:cubicBezTo>
                <a:cubicBezTo>
                  <a:pt x="256463" y="28803"/>
                  <a:pt x="242789" y="43588"/>
                  <a:pt x="226243" y="47134"/>
                </a:cubicBezTo>
                <a:cubicBezTo>
                  <a:pt x="198420" y="53096"/>
                  <a:pt x="169682" y="53419"/>
                  <a:pt x="141402" y="56561"/>
                </a:cubicBezTo>
                <a:cubicBezTo>
                  <a:pt x="128833" y="59703"/>
                  <a:pt x="115534" y="60726"/>
                  <a:pt x="103694" y="65988"/>
                </a:cubicBezTo>
                <a:cubicBezTo>
                  <a:pt x="61526" y="84729"/>
                  <a:pt x="57585" y="93243"/>
                  <a:pt x="28280" y="122548"/>
                </a:cubicBezTo>
                <a:cubicBezTo>
                  <a:pt x="25138" y="138259"/>
                  <a:pt x="18853" y="153660"/>
                  <a:pt x="18853" y="169682"/>
                </a:cubicBezTo>
                <a:cubicBezTo>
                  <a:pt x="18853" y="232828"/>
                  <a:pt x="22957" y="238555"/>
                  <a:pt x="37707" y="282804"/>
                </a:cubicBezTo>
                <a:cubicBezTo>
                  <a:pt x="40849" y="301658"/>
                  <a:pt x="43386" y="320622"/>
                  <a:pt x="47134" y="339365"/>
                </a:cubicBezTo>
                <a:cubicBezTo>
                  <a:pt x="49675" y="352069"/>
                  <a:pt x="58948" y="364338"/>
                  <a:pt x="56560" y="377072"/>
                </a:cubicBezTo>
                <a:cubicBezTo>
                  <a:pt x="49235" y="416138"/>
                  <a:pt x="31422" y="452487"/>
                  <a:pt x="18853" y="490194"/>
                </a:cubicBezTo>
                <a:lnTo>
                  <a:pt x="9426" y="518474"/>
                </a:lnTo>
                <a:lnTo>
                  <a:pt x="0" y="546755"/>
                </a:lnTo>
                <a:cubicBezTo>
                  <a:pt x="12569" y="565608"/>
                  <a:pt x="22653" y="586379"/>
                  <a:pt x="37707" y="603315"/>
                </a:cubicBezTo>
                <a:cubicBezTo>
                  <a:pt x="52671" y="620149"/>
                  <a:pt x="105558" y="649682"/>
                  <a:pt x="122548" y="659876"/>
                </a:cubicBezTo>
                <a:cubicBezTo>
                  <a:pt x="170815" y="653843"/>
                  <a:pt x="201079" y="669382"/>
                  <a:pt x="216816" y="622169"/>
                </a:cubicBezTo>
                <a:cubicBezTo>
                  <a:pt x="219797" y="613226"/>
                  <a:pt x="216816" y="603316"/>
                  <a:pt x="216816" y="593889"/>
                </a:cubicBez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a:extLst>
              <a:ext uri="{FF2B5EF4-FFF2-40B4-BE49-F238E27FC236}">
                <a16:creationId xmlns:a16="http://schemas.microsoft.com/office/drawing/2014/main" id="{0142FF75-7AE5-5ACC-8D9D-A133135CC5F0}"/>
              </a:ext>
            </a:extLst>
          </p:cNvPr>
          <p:cNvSpPr txBox="1"/>
          <p:nvPr/>
        </p:nvSpPr>
        <p:spPr>
          <a:xfrm>
            <a:off x="484914" y="258642"/>
            <a:ext cx="1786946" cy="553998"/>
          </a:xfrm>
          <a:prstGeom prst="rect">
            <a:avLst/>
          </a:prstGeom>
          <a:noFill/>
        </p:spPr>
        <p:txBody>
          <a:bodyPr wrap="square">
            <a:spAutoFit/>
          </a:bodyPr>
          <a:lstStyle/>
          <a:p>
            <a:pPr>
              <a:lnSpc>
                <a:spcPts val="1200"/>
              </a:lnSpc>
            </a:pPr>
            <a:r>
              <a:rPr lang="fi-FI" sz="1200" dirty="0">
                <a:latin typeface="Franklin Gothic Demi Cond" panose="020B0706030402020204" pitchFamily="34" charset="0"/>
              </a:rPr>
              <a:t>Volume, </a:t>
            </a:r>
            <a:r>
              <a:rPr lang="fi-FI" sz="1200" dirty="0" err="1">
                <a:latin typeface="Franklin Gothic Demi Cond" panose="020B0706030402020204" pitchFamily="34" charset="0"/>
              </a:rPr>
              <a:t>millions</a:t>
            </a:r>
            <a:r>
              <a:rPr lang="fi-FI" sz="1200" dirty="0">
                <a:latin typeface="Franklin Gothic Demi Cond" panose="020B0706030402020204" pitchFamily="34" charset="0"/>
              </a:rPr>
              <a:t> of </a:t>
            </a:r>
            <a:r>
              <a:rPr lang="fi-FI" sz="1200" dirty="0" err="1">
                <a:latin typeface="Franklin Gothic Demi Cond" panose="020B0706030402020204" pitchFamily="34" charset="0"/>
              </a:rPr>
              <a:t>cubic</a:t>
            </a:r>
            <a:r>
              <a:rPr lang="fi-FI" sz="1200" dirty="0">
                <a:latin typeface="Franklin Gothic Demi Cond" panose="020B0706030402020204" pitchFamily="34" charset="0"/>
              </a:rPr>
              <a:t> </a:t>
            </a:r>
          </a:p>
          <a:p>
            <a:pPr>
              <a:lnSpc>
                <a:spcPts val="1200"/>
              </a:lnSpc>
            </a:pPr>
            <a:r>
              <a:rPr lang="fi-FI" sz="1200" dirty="0" err="1">
                <a:latin typeface="Franklin Gothic Demi Cond" panose="020B0706030402020204" pitchFamily="34" charset="0"/>
              </a:rPr>
              <a:t>kilometers</a:t>
            </a:r>
            <a:r>
              <a:rPr lang="fi-FI" sz="1200" dirty="0">
                <a:latin typeface="Franklin Gothic Demi Cond" panose="020B0706030402020204" pitchFamily="34" charset="0"/>
              </a:rPr>
              <a:t> and </a:t>
            </a:r>
            <a:r>
              <a:rPr lang="fi-FI" sz="1200" dirty="0" err="1">
                <a:latin typeface="Franklin Gothic Demi Cond" panose="020B0706030402020204" pitchFamily="34" charset="0"/>
              </a:rPr>
              <a:t>share</a:t>
            </a:r>
            <a:r>
              <a:rPr lang="fi-FI" sz="1200" dirty="0">
                <a:latin typeface="Franklin Gothic Demi Cond" panose="020B0706030402020204" pitchFamily="34" charset="0"/>
              </a:rPr>
              <a:t> </a:t>
            </a:r>
          </a:p>
          <a:p>
            <a:pPr>
              <a:lnSpc>
                <a:spcPts val="1200"/>
              </a:lnSpc>
            </a:pPr>
            <a:r>
              <a:rPr lang="fi-FI" sz="1200" dirty="0">
                <a:latin typeface="Franklin Gothic Demi Cond" panose="020B0706030402020204" pitchFamily="34" charset="0"/>
              </a:rPr>
              <a:t>(in </a:t>
            </a:r>
            <a:r>
              <a:rPr lang="fi-FI" sz="1200" dirty="0" err="1">
                <a:latin typeface="Franklin Gothic Demi Cond" panose="020B0706030402020204" pitchFamily="34" charset="0"/>
              </a:rPr>
              <a:t>percent</a:t>
            </a:r>
            <a:r>
              <a:rPr lang="fi-FI" sz="1200" dirty="0">
                <a:latin typeface="Franklin Gothic Demi Cond" panose="020B0706030402020204" pitchFamily="34" charset="0"/>
              </a:rPr>
              <a:t>)</a:t>
            </a:r>
          </a:p>
        </p:txBody>
      </p:sp>
      <p:sp>
        <p:nvSpPr>
          <p:cNvPr id="21" name="Freeform: Shape 20">
            <a:extLst>
              <a:ext uri="{FF2B5EF4-FFF2-40B4-BE49-F238E27FC236}">
                <a16:creationId xmlns:a16="http://schemas.microsoft.com/office/drawing/2014/main" id="{B17AF8DE-EDBC-B981-4D9A-6181489F6FA4}"/>
              </a:ext>
            </a:extLst>
          </p:cNvPr>
          <p:cNvSpPr/>
          <p:nvPr/>
        </p:nvSpPr>
        <p:spPr>
          <a:xfrm>
            <a:off x="2073897" y="2648932"/>
            <a:ext cx="1084903" cy="697583"/>
          </a:xfrm>
          <a:custGeom>
            <a:avLst/>
            <a:gdLst>
              <a:gd name="connsiteX0" fmla="*/ 961534 w 1084903"/>
              <a:gd name="connsiteY0" fmla="*/ 575035 h 697583"/>
              <a:gd name="connsiteX1" fmla="*/ 1084082 w 1084903"/>
              <a:gd name="connsiteY1" fmla="*/ 377072 h 697583"/>
              <a:gd name="connsiteX2" fmla="*/ 1065229 w 1084903"/>
              <a:gd name="connsiteY2" fmla="*/ 254524 h 697583"/>
              <a:gd name="connsiteX3" fmla="*/ 1055802 w 1084903"/>
              <a:gd name="connsiteY3" fmla="*/ 226243 h 697583"/>
              <a:gd name="connsiteX4" fmla="*/ 970961 w 1084903"/>
              <a:gd name="connsiteY4" fmla="*/ 141402 h 697583"/>
              <a:gd name="connsiteX5" fmla="*/ 933254 w 1084903"/>
              <a:gd name="connsiteY5" fmla="*/ 103695 h 697583"/>
              <a:gd name="connsiteX6" fmla="*/ 820132 w 1084903"/>
              <a:gd name="connsiteY6" fmla="*/ 84841 h 697583"/>
              <a:gd name="connsiteX7" fmla="*/ 659876 w 1084903"/>
              <a:gd name="connsiteY7" fmla="*/ 9427 h 697583"/>
              <a:gd name="connsiteX8" fmla="*/ 612742 w 1084903"/>
              <a:gd name="connsiteY8" fmla="*/ 0 h 697583"/>
              <a:gd name="connsiteX9" fmla="*/ 282804 w 1084903"/>
              <a:gd name="connsiteY9" fmla="*/ 9427 h 697583"/>
              <a:gd name="connsiteX10" fmla="*/ 160256 w 1084903"/>
              <a:gd name="connsiteY10" fmla="*/ 28280 h 697583"/>
              <a:gd name="connsiteX11" fmla="*/ 75414 w 1084903"/>
              <a:gd name="connsiteY11" fmla="*/ 103695 h 697583"/>
              <a:gd name="connsiteX12" fmla="*/ 37707 w 1084903"/>
              <a:gd name="connsiteY12" fmla="*/ 188536 h 697583"/>
              <a:gd name="connsiteX13" fmla="*/ 18854 w 1084903"/>
              <a:gd name="connsiteY13" fmla="*/ 216816 h 697583"/>
              <a:gd name="connsiteX14" fmla="*/ 0 w 1084903"/>
              <a:gd name="connsiteY14" fmla="*/ 254524 h 697583"/>
              <a:gd name="connsiteX15" fmla="*/ 18854 w 1084903"/>
              <a:gd name="connsiteY15" fmla="*/ 443060 h 697583"/>
              <a:gd name="connsiteX16" fmla="*/ 56561 w 1084903"/>
              <a:gd name="connsiteY16" fmla="*/ 471340 h 697583"/>
              <a:gd name="connsiteX17" fmla="*/ 103695 w 1084903"/>
              <a:gd name="connsiteY17" fmla="*/ 527901 h 697583"/>
              <a:gd name="connsiteX18" fmla="*/ 188536 w 1084903"/>
              <a:gd name="connsiteY18" fmla="*/ 575035 h 697583"/>
              <a:gd name="connsiteX19" fmla="*/ 358218 w 1084903"/>
              <a:gd name="connsiteY19" fmla="*/ 650449 h 697583"/>
              <a:gd name="connsiteX20" fmla="*/ 443060 w 1084903"/>
              <a:gd name="connsiteY20" fmla="*/ 669303 h 697583"/>
              <a:gd name="connsiteX21" fmla="*/ 480767 w 1084903"/>
              <a:gd name="connsiteY21" fmla="*/ 678730 h 697583"/>
              <a:gd name="connsiteX22" fmla="*/ 527901 w 1084903"/>
              <a:gd name="connsiteY22" fmla="*/ 697583 h 697583"/>
              <a:gd name="connsiteX23" fmla="*/ 716437 w 1084903"/>
              <a:gd name="connsiteY23" fmla="*/ 678730 h 697583"/>
              <a:gd name="connsiteX24" fmla="*/ 744717 w 1084903"/>
              <a:gd name="connsiteY24" fmla="*/ 659876 h 697583"/>
              <a:gd name="connsiteX25" fmla="*/ 820132 w 1084903"/>
              <a:gd name="connsiteY25" fmla="*/ 631596 h 697583"/>
              <a:gd name="connsiteX26" fmla="*/ 848412 w 1084903"/>
              <a:gd name="connsiteY26" fmla="*/ 612742 h 697583"/>
              <a:gd name="connsiteX27" fmla="*/ 895546 w 1084903"/>
              <a:gd name="connsiteY27" fmla="*/ 593889 h 697583"/>
              <a:gd name="connsiteX28" fmla="*/ 961534 w 1084903"/>
              <a:gd name="connsiteY28" fmla="*/ 575035 h 6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4903" h="697583">
                <a:moveTo>
                  <a:pt x="961534" y="575035"/>
                </a:moveTo>
                <a:cubicBezTo>
                  <a:pt x="992957" y="538899"/>
                  <a:pt x="1095056" y="453900"/>
                  <a:pt x="1084082" y="377072"/>
                </a:cubicBezTo>
                <a:cubicBezTo>
                  <a:pt x="1081073" y="356008"/>
                  <a:pt x="1070464" y="278080"/>
                  <a:pt x="1065229" y="254524"/>
                </a:cubicBezTo>
                <a:cubicBezTo>
                  <a:pt x="1063073" y="244824"/>
                  <a:pt x="1062163" y="233877"/>
                  <a:pt x="1055802" y="226243"/>
                </a:cubicBezTo>
                <a:cubicBezTo>
                  <a:pt x="1030198" y="195518"/>
                  <a:pt x="999241" y="169682"/>
                  <a:pt x="970961" y="141402"/>
                </a:cubicBezTo>
                <a:cubicBezTo>
                  <a:pt x="958392" y="128833"/>
                  <a:pt x="950499" y="108006"/>
                  <a:pt x="933254" y="103695"/>
                </a:cubicBezTo>
                <a:cubicBezTo>
                  <a:pt x="870969" y="88124"/>
                  <a:pt x="908402" y="95875"/>
                  <a:pt x="820132" y="84841"/>
                </a:cubicBezTo>
                <a:cubicBezTo>
                  <a:pt x="766713" y="59703"/>
                  <a:pt x="714518" y="31781"/>
                  <a:pt x="659876" y="9427"/>
                </a:cubicBezTo>
                <a:cubicBezTo>
                  <a:pt x="645046" y="3360"/>
                  <a:pt x="628764" y="0"/>
                  <a:pt x="612742" y="0"/>
                </a:cubicBezTo>
                <a:cubicBezTo>
                  <a:pt x="502718" y="0"/>
                  <a:pt x="392783" y="6285"/>
                  <a:pt x="282804" y="9427"/>
                </a:cubicBezTo>
                <a:cubicBezTo>
                  <a:pt x="241955" y="15711"/>
                  <a:pt x="199465" y="15210"/>
                  <a:pt x="160256" y="28280"/>
                </a:cubicBezTo>
                <a:cubicBezTo>
                  <a:pt x="141955" y="34380"/>
                  <a:pt x="89615" y="89495"/>
                  <a:pt x="75414" y="103695"/>
                </a:cubicBezTo>
                <a:cubicBezTo>
                  <a:pt x="61893" y="144261"/>
                  <a:pt x="64980" y="139446"/>
                  <a:pt x="37707" y="188536"/>
                </a:cubicBezTo>
                <a:cubicBezTo>
                  <a:pt x="32205" y="198440"/>
                  <a:pt x="24475" y="206979"/>
                  <a:pt x="18854" y="216816"/>
                </a:cubicBezTo>
                <a:cubicBezTo>
                  <a:pt x="11882" y="229017"/>
                  <a:pt x="6285" y="241955"/>
                  <a:pt x="0" y="254524"/>
                </a:cubicBezTo>
                <a:cubicBezTo>
                  <a:pt x="6285" y="317369"/>
                  <a:pt x="2911" y="381946"/>
                  <a:pt x="18854" y="443060"/>
                </a:cubicBezTo>
                <a:cubicBezTo>
                  <a:pt x="22820" y="458262"/>
                  <a:pt x="45452" y="460231"/>
                  <a:pt x="56561" y="471340"/>
                </a:cubicBezTo>
                <a:cubicBezTo>
                  <a:pt x="73915" y="488694"/>
                  <a:pt x="84397" y="512738"/>
                  <a:pt x="103695" y="527901"/>
                </a:cubicBezTo>
                <a:cubicBezTo>
                  <a:pt x="129134" y="547889"/>
                  <a:pt x="159908" y="559967"/>
                  <a:pt x="188536" y="575035"/>
                </a:cubicBezTo>
                <a:cubicBezTo>
                  <a:pt x="244044" y="604250"/>
                  <a:pt x="297880" y="632702"/>
                  <a:pt x="358218" y="650449"/>
                </a:cubicBezTo>
                <a:cubicBezTo>
                  <a:pt x="386011" y="658623"/>
                  <a:pt x="414831" y="662789"/>
                  <a:pt x="443060" y="669303"/>
                </a:cubicBezTo>
                <a:cubicBezTo>
                  <a:pt x="455684" y="672216"/>
                  <a:pt x="468476" y="674633"/>
                  <a:pt x="480767" y="678730"/>
                </a:cubicBezTo>
                <a:cubicBezTo>
                  <a:pt x="496820" y="684081"/>
                  <a:pt x="512190" y="691299"/>
                  <a:pt x="527901" y="697583"/>
                </a:cubicBezTo>
                <a:cubicBezTo>
                  <a:pt x="590746" y="691299"/>
                  <a:pt x="654212" y="689552"/>
                  <a:pt x="716437" y="678730"/>
                </a:cubicBezTo>
                <a:cubicBezTo>
                  <a:pt x="727599" y="676789"/>
                  <a:pt x="734584" y="664943"/>
                  <a:pt x="744717" y="659876"/>
                </a:cubicBezTo>
                <a:cubicBezTo>
                  <a:pt x="767257" y="648606"/>
                  <a:pt x="795658" y="639754"/>
                  <a:pt x="820132" y="631596"/>
                </a:cubicBezTo>
                <a:cubicBezTo>
                  <a:pt x="829559" y="625311"/>
                  <a:pt x="838279" y="617809"/>
                  <a:pt x="848412" y="612742"/>
                </a:cubicBezTo>
                <a:cubicBezTo>
                  <a:pt x="863547" y="605174"/>
                  <a:pt x="881197" y="602857"/>
                  <a:pt x="895546" y="593889"/>
                </a:cubicBezTo>
                <a:cubicBezTo>
                  <a:pt x="951461" y="558942"/>
                  <a:pt x="930111" y="611171"/>
                  <a:pt x="961534" y="575035"/>
                </a:cubicBezTo>
                <a:close/>
              </a:path>
            </a:pathLst>
          </a:custGeom>
          <a:solidFill>
            <a:srgbClr val="A8D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TextBox 19">
            <a:extLst>
              <a:ext uri="{FF2B5EF4-FFF2-40B4-BE49-F238E27FC236}">
                <a16:creationId xmlns:a16="http://schemas.microsoft.com/office/drawing/2014/main" id="{87E6CD34-F538-4EB7-769F-2936931363EE}"/>
              </a:ext>
            </a:extLst>
          </p:cNvPr>
          <p:cNvSpPr txBox="1"/>
          <p:nvPr/>
        </p:nvSpPr>
        <p:spPr>
          <a:xfrm>
            <a:off x="1992048" y="2884720"/>
            <a:ext cx="1145538" cy="553998"/>
          </a:xfrm>
          <a:prstGeom prst="rect">
            <a:avLst/>
          </a:prstGeom>
          <a:noFill/>
        </p:spPr>
        <p:txBody>
          <a:bodyPr wrap="square">
            <a:spAutoFit/>
          </a:bodyPr>
          <a:lstStyle/>
          <a:p>
            <a:pPr algn="ctr">
              <a:lnSpc>
                <a:spcPts val="1200"/>
              </a:lnSpc>
            </a:pPr>
            <a:r>
              <a:rPr lang="fi-FI" sz="1200" dirty="0" err="1">
                <a:latin typeface="Franklin Gothic Demi Cond" panose="020B0706030402020204" pitchFamily="34" charset="0"/>
              </a:rPr>
              <a:t>oceans</a:t>
            </a:r>
            <a:endParaRPr lang="fi-FI" sz="1200" dirty="0">
              <a:latin typeface="Franklin Gothic Demi Cond" panose="020B0706030402020204" pitchFamily="34" charset="0"/>
            </a:endParaRPr>
          </a:p>
          <a:p>
            <a:pPr algn="ctr">
              <a:lnSpc>
                <a:spcPts val="1200"/>
              </a:lnSpc>
            </a:pPr>
            <a:r>
              <a:rPr lang="fi-FI" sz="1200" dirty="0">
                <a:latin typeface="Franklin Gothic Demi Cond" panose="020B0706030402020204" pitchFamily="34" charset="0"/>
              </a:rPr>
              <a:t>1,370 mm km</a:t>
            </a:r>
            <a:r>
              <a:rPr lang="fi-FI" sz="1200" dirty="0">
                <a:latin typeface="Franklin Gothic Demi Cond" panose="020B0706030402020204" pitchFamily="34" charset="0"/>
                <a:cs typeface="Calibri" panose="020F0502020204030204" pitchFamily="34" charset="0"/>
              </a:rPr>
              <a:t>³</a:t>
            </a:r>
          </a:p>
          <a:p>
            <a:pPr algn="ctr">
              <a:lnSpc>
                <a:spcPts val="1200"/>
              </a:lnSpc>
            </a:pPr>
            <a:r>
              <a:rPr lang="fi-FI" sz="1200" dirty="0">
                <a:latin typeface="Franklin Gothic Demi Cond" panose="020B0706030402020204" pitchFamily="34" charset="0"/>
                <a:cs typeface="Calibri" panose="020F0502020204030204" pitchFamily="34" charset="0"/>
              </a:rPr>
              <a:t>(97,25%)</a:t>
            </a:r>
            <a:endParaRPr lang="fi-FI" sz="1200" dirty="0">
              <a:latin typeface="Franklin Gothic Demi Cond" panose="020B0706030402020204" pitchFamily="34" charset="0"/>
            </a:endParaRPr>
          </a:p>
        </p:txBody>
      </p:sp>
      <p:sp>
        <p:nvSpPr>
          <p:cNvPr id="24" name="Freeform: Shape 23">
            <a:extLst>
              <a:ext uri="{FF2B5EF4-FFF2-40B4-BE49-F238E27FC236}">
                <a16:creationId xmlns:a16="http://schemas.microsoft.com/office/drawing/2014/main" id="{BE1B82AF-620B-7557-9E6A-EA7EDD45D4BD}"/>
              </a:ext>
            </a:extLst>
          </p:cNvPr>
          <p:cNvSpPr/>
          <p:nvPr/>
        </p:nvSpPr>
        <p:spPr>
          <a:xfrm>
            <a:off x="565608" y="4062953"/>
            <a:ext cx="2951043" cy="2630078"/>
          </a:xfrm>
          <a:custGeom>
            <a:avLst/>
            <a:gdLst>
              <a:gd name="connsiteX0" fmla="*/ 2743200 w 2951043"/>
              <a:gd name="connsiteY0" fmla="*/ 2592371 h 2630078"/>
              <a:gd name="connsiteX1" fmla="*/ 2733773 w 2951043"/>
              <a:gd name="connsiteY1" fmla="*/ 2545237 h 2630078"/>
              <a:gd name="connsiteX2" fmla="*/ 2752627 w 2951043"/>
              <a:gd name="connsiteY2" fmla="*/ 2516956 h 2630078"/>
              <a:gd name="connsiteX3" fmla="*/ 2780907 w 2951043"/>
              <a:gd name="connsiteY3" fmla="*/ 2441542 h 2630078"/>
              <a:gd name="connsiteX4" fmla="*/ 2771481 w 2951043"/>
              <a:gd name="connsiteY4" fmla="*/ 2083323 h 2630078"/>
              <a:gd name="connsiteX5" fmla="*/ 2771481 w 2951043"/>
              <a:gd name="connsiteY5" fmla="*/ 1960775 h 2630078"/>
              <a:gd name="connsiteX6" fmla="*/ 2846895 w 2951043"/>
              <a:gd name="connsiteY6" fmla="*/ 1913641 h 2630078"/>
              <a:gd name="connsiteX7" fmla="*/ 2903456 w 2951043"/>
              <a:gd name="connsiteY7" fmla="*/ 1857080 h 2630078"/>
              <a:gd name="connsiteX8" fmla="*/ 2941163 w 2951043"/>
              <a:gd name="connsiteY8" fmla="*/ 1809946 h 2630078"/>
              <a:gd name="connsiteX9" fmla="*/ 2950590 w 2951043"/>
              <a:gd name="connsiteY9" fmla="*/ 1772239 h 2630078"/>
              <a:gd name="connsiteX10" fmla="*/ 2922310 w 2951043"/>
              <a:gd name="connsiteY10" fmla="*/ 1715678 h 2630078"/>
              <a:gd name="connsiteX11" fmla="*/ 2912883 w 2951043"/>
              <a:gd name="connsiteY11" fmla="*/ 1687398 h 2630078"/>
              <a:gd name="connsiteX12" fmla="*/ 2903456 w 2951043"/>
              <a:gd name="connsiteY12" fmla="*/ 1611983 h 2630078"/>
              <a:gd name="connsiteX13" fmla="*/ 2894029 w 2951043"/>
              <a:gd name="connsiteY13" fmla="*/ 1545995 h 2630078"/>
              <a:gd name="connsiteX14" fmla="*/ 2809188 w 2951043"/>
              <a:gd name="connsiteY14" fmla="*/ 1536569 h 2630078"/>
              <a:gd name="connsiteX15" fmla="*/ 2714920 w 2951043"/>
              <a:gd name="connsiteY15" fmla="*/ 1517715 h 2630078"/>
              <a:gd name="connsiteX16" fmla="*/ 2667786 w 2951043"/>
              <a:gd name="connsiteY16" fmla="*/ 1366886 h 2630078"/>
              <a:gd name="connsiteX17" fmla="*/ 2658359 w 2951043"/>
              <a:gd name="connsiteY17" fmla="*/ 1310325 h 2630078"/>
              <a:gd name="connsiteX18" fmla="*/ 2630079 w 2951043"/>
              <a:gd name="connsiteY18" fmla="*/ 1234911 h 2630078"/>
              <a:gd name="connsiteX19" fmla="*/ 2611225 w 2951043"/>
              <a:gd name="connsiteY19" fmla="*/ 1131216 h 2630078"/>
              <a:gd name="connsiteX20" fmla="*/ 2601798 w 2951043"/>
              <a:gd name="connsiteY20" fmla="*/ 961534 h 2630078"/>
              <a:gd name="connsiteX21" fmla="*/ 2545237 w 2951043"/>
              <a:gd name="connsiteY21" fmla="*/ 895546 h 2630078"/>
              <a:gd name="connsiteX22" fmla="*/ 2535811 w 2951043"/>
              <a:gd name="connsiteY22" fmla="*/ 867266 h 2630078"/>
              <a:gd name="connsiteX23" fmla="*/ 2516957 w 2951043"/>
              <a:gd name="connsiteY23" fmla="*/ 820132 h 2630078"/>
              <a:gd name="connsiteX24" fmla="*/ 2507530 w 2951043"/>
              <a:gd name="connsiteY24" fmla="*/ 791851 h 2630078"/>
              <a:gd name="connsiteX25" fmla="*/ 2460396 w 2951043"/>
              <a:gd name="connsiteY25" fmla="*/ 707010 h 2630078"/>
              <a:gd name="connsiteX26" fmla="*/ 2441543 w 2951043"/>
              <a:gd name="connsiteY26" fmla="*/ 659876 h 2630078"/>
              <a:gd name="connsiteX27" fmla="*/ 2413262 w 2951043"/>
              <a:gd name="connsiteY27" fmla="*/ 612742 h 2630078"/>
              <a:gd name="connsiteX28" fmla="*/ 2394408 w 2951043"/>
              <a:gd name="connsiteY28" fmla="*/ 527901 h 2630078"/>
              <a:gd name="connsiteX29" fmla="*/ 2384982 w 2951043"/>
              <a:gd name="connsiteY29" fmla="*/ 405352 h 2630078"/>
              <a:gd name="connsiteX30" fmla="*/ 2337848 w 2951043"/>
              <a:gd name="connsiteY30" fmla="*/ 292231 h 2630078"/>
              <a:gd name="connsiteX31" fmla="*/ 2309567 w 2951043"/>
              <a:gd name="connsiteY31" fmla="*/ 169682 h 2630078"/>
              <a:gd name="connsiteX32" fmla="*/ 2224726 w 2951043"/>
              <a:gd name="connsiteY32" fmla="*/ 150828 h 2630078"/>
              <a:gd name="connsiteX33" fmla="*/ 2187019 w 2951043"/>
              <a:gd name="connsiteY33" fmla="*/ 131975 h 2630078"/>
              <a:gd name="connsiteX34" fmla="*/ 1630837 w 2951043"/>
              <a:gd name="connsiteY34" fmla="*/ 65987 h 2630078"/>
              <a:gd name="connsiteX35" fmla="*/ 1498862 w 2951043"/>
              <a:gd name="connsiteY35" fmla="*/ 18853 h 2630078"/>
              <a:gd name="connsiteX36" fmla="*/ 1470582 w 2951043"/>
              <a:gd name="connsiteY36" fmla="*/ 37707 h 2630078"/>
              <a:gd name="connsiteX37" fmla="*/ 1432874 w 2951043"/>
              <a:gd name="connsiteY37" fmla="*/ 75414 h 2630078"/>
              <a:gd name="connsiteX38" fmla="*/ 1385740 w 2951043"/>
              <a:gd name="connsiteY38" fmla="*/ 94268 h 2630078"/>
              <a:gd name="connsiteX39" fmla="*/ 1253765 w 2951043"/>
              <a:gd name="connsiteY39" fmla="*/ 113121 h 2630078"/>
              <a:gd name="connsiteX40" fmla="*/ 641023 w 2951043"/>
              <a:gd name="connsiteY40" fmla="*/ 75414 h 2630078"/>
              <a:gd name="connsiteX41" fmla="*/ 386499 w 2951043"/>
              <a:gd name="connsiteY41" fmla="*/ 0 h 2630078"/>
              <a:gd name="connsiteX42" fmla="*/ 292231 w 2951043"/>
              <a:gd name="connsiteY42" fmla="*/ 65987 h 2630078"/>
              <a:gd name="connsiteX43" fmla="*/ 282804 w 2951043"/>
              <a:gd name="connsiteY43" fmla="*/ 94268 h 2630078"/>
              <a:gd name="connsiteX44" fmla="*/ 188536 w 2951043"/>
              <a:gd name="connsiteY44" fmla="*/ 197962 h 2630078"/>
              <a:gd name="connsiteX45" fmla="*/ 141402 w 2951043"/>
              <a:gd name="connsiteY45" fmla="*/ 292231 h 2630078"/>
              <a:gd name="connsiteX46" fmla="*/ 103695 w 2951043"/>
              <a:gd name="connsiteY46" fmla="*/ 386499 h 2630078"/>
              <a:gd name="connsiteX47" fmla="*/ 65988 w 2951043"/>
              <a:gd name="connsiteY47" fmla="*/ 480767 h 2630078"/>
              <a:gd name="connsiteX48" fmla="*/ 28281 w 2951043"/>
              <a:gd name="connsiteY48" fmla="*/ 593888 h 2630078"/>
              <a:gd name="connsiteX49" fmla="*/ 9427 w 2951043"/>
              <a:gd name="connsiteY49" fmla="*/ 650449 h 2630078"/>
              <a:gd name="connsiteX50" fmla="*/ 0 w 2951043"/>
              <a:gd name="connsiteY50" fmla="*/ 678729 h 2630078"/>
              <a:gd name="connsiteX51" fmla="*/ 18854 w 2951043"/>
              <a:gd name="connsiteY51" fmla="*/ 999241 h 2630078"/>
              <a:gd name="connsiteX52" fmla="*/ 28281 w 2951043"/>
              <a:gd name="connsiteY52" fmla="*/ 1131216 h 2630078"/>
              <a:gd name="connsiteX53" fmla="*/ 18854 w 2951043"/>
              <a:gd name="connsiteY53" fmla="*/ 1894787 h 2630078"/>
              <a:gd name="connsiteX54" fmla="*/ 37707 w 2951043"/>
              <a:gd name="connsiteY54" fmla="*/ 2083323 h 2630078"/>
              <a:gd name="connsiteX55" fmla="*/ 56561 w 2951043"/>
              <a:gd name="connsiteY55" fmla="*/ 2130457 h 2630078"/>
              <a:gd name="connsiteX56" fmla="*/ 94268 w 2951043"/>
              <a:gd name="connsiteY56" fmla="*/ 2243579 h 2630078"/>
              <a:gd name="connsiteX57" fmla="*/ 103695 w 2951043"/>
              <a:gd name="connsiteY57" fmla="*/ 2271859 h 2630078"/>
              <a:gd name="connsiteX58" fmla="*/ 141402 w 2951043"/>
              <a:gd name="connsiteY58" fmla="*/ 2337847 h 2630078"/>
              <a:gd name="connsiteX59" fmla="*/ 150829 w 2951043"/>
              <a:gd name="connsiteY59" fmla="*/ 2516956 h 2630078"/>
              <a:gd name="connsiteX60" fmla="*/ 179110 w 2951043"/>
              <a:gd name="connsiteY60" fmla="*/ 2526383 h 2630078"/>
              <a:gd name="connsiteX61" fmla="*/ 254524 w 2951043"/>
              <a:gd name="connsiteY61" fmla="*/ 2535810 h 2630078"/>
              <a:gd name="connsiteX62" fmla="*/ 320512 w 2951043"/>
              <a:gd name="connsiteY62" fmla="*/ 2545237 h 2630078"/>
              <a:gd name="connsiteX63" fmla="*/ 358219 w 2951043"/>
              <a:gd name="connsiteY63" fmla="*/ 2554663 h 2630078"/>
              <a:gd name="connsiteX64" fmla="*/ 443060 w 2951043"/>
              <a:gd name="connsiteY64" fmla="*/ 2564090 h 2630078"/>
              <a:gd name="connsiteX65" fmla="*/ 565608 w 2951043"/>
              <a:gd name="connsiteY65" fmla="*/ 2582944 h 2630078"/>
              <a:gd name="connsiteX66" fmla="*/ 829559 w 2951043"/>
              <a:gd name="connsiteY66" fmla="*/ 2611224 h 2630078"/>
              <a:gd name="connsiteX67" fmla="*/ 933254 w 2951043"/>
              <a:gd name="connsiteY67" fmla="*/ 2630078 h 2630078"/>
              <a:gd name="connsiteX68" fmla="*/ 1206631 w 2951043"/>
              <a:gd name="connsiteY68" fmla="*/ 2611224 h 2630078"/>
              <a:gd name="connsiteX69" fmla="*/ 1319753 w 2951043"/>
              <a:gd name="connsiteY69" fmla="*/ 2592371 h 2630078"/>
              <a:gd name="connsiteX70" fmla="*/ 1451728 w 2951043"/>
              <a:gd name="connsiteY70" fmla="*/ 2601798 h 2630078"/>
              <a:gd name="connsiteX71" fmla="*/ 1819373 w 2951043"/>
              <a:gd name="connsiteY71" fmla="*/ 2582944 h 2630078"/>
              <a:gd name="connsiteX72" fmla="*/ 1847654 w 2951043"/>
              <a:gd name="connsiteY72" fmla="*/ 2573517 h 2630078"/>
              <a:gd name="connsiteX73" fmla="*/ 2187019 w 2951043"/>
              <a:gd name="connsiteY73" fmla="*/ 2592371 h 2630078"/>
              <a:gd name="connsiteX74" fmla="*/ 2234153 w 2951043"/>
              <a:gd name="connsiteY74" fmla="*/ 2601798 h 2630078"/>
              <a:gd name="connsiteX75" fmla="*/ 2271860 w 2951043"/>
              <a:gd name="connsiteY75" fmla="*/ 2611224 h 2630078"/>
              <a:gd name="connsiteX76" fmla="*/ 2403835 w 2951043"/>
              <a:gd name="connsiteY76" fmla="*/ 2573517 h 2630078"/>
              <a:gd name="connsiteX77" fmla="*/ 2809188 w 2951043"/>
              <a:gd name="connsiteY77" fmla="*/ 2601798 h 263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951043" h="2630078">
                <a:moveTo>
                  <a:pt x="2743200" y="2592371"/>
                </a:moveTo>
                <a:cubicBezTo>
                  <a:pt x="2740058" y="2576660"/>
                  <a:pt x="2731786" y="2561136"/>
                  <a:pt x="2733773" y="2545237"/>
                </a:cubicBezTo>
                <a:cubicBezTo>
                  <a:pt x="2735178" y="2533995"/>
                  <a:pt x="2747560" y="2527090"/>
                  <a:pt x="2752627" y="2516956"/>
                </a:cubicBezTo>
                <a:cubicBezTo>
                  <a:pt x="2763902" y="2494405"/>
                  <a:pt x="2772747" y="2466023"/>
                  <a:pt x="2780907" y="2441542"/>
                </a:cubicBezTo>
                <a:cubicBezTo>
                  <a:pt x="2777765" y="2322136"/>
                  <a:pt x="2777301" y="2202629"/>
                  <a:pt x="2771481" y="2083323"/>
                </a:cubicBezTo>
                <a:cubicBezTo>
                  <a:pt x="2767825" y="2008367"/>
                  <a:pt x="2710987" y="2118060"/>
                  <a:pt x="2771481" y="1960775"/>
                </a:cubicBezTo>
                <a:cubicBezTo>
                  <a:pt x="2777309" y="1945622"/>
                  <a:pt x="2833703" y="1920237"/>
                  <a:pt x="2846895" y="1913641"/>
                </a:cubicBezTo>
                <a:cubicBezTo>
                  <a:pt x="2939327" y="1790401"/>
                  <a:pt x="2820746" y="1939792"/>
                  <a:pt x="2903456" y="1857080"/>
                </a:cubicBezTo>
                <a:cubicBezTo>
                  <a:pt x="2917683" y="1842853"/>
                  <a:pt x="2928594" y="1825657"/>
                  <a:pt x="2941163" y="1809946"/>
                </a:cubicBezTo>
                <a:cubicBezTo>
                  <a:pt x="2944305" y="1797377"/>
                  <a:pt x="2953131" y="1784943"/>
                  <a:pt x="2950590" y="1772239"/>
                </a:cubicBezTo>
                <a:cubicBezTo>
                  <a:pt x="2946456" y="1751569"/>
                  <a:pt x="2930871" y="1734940"/>
                  <a:pt x="2922310" y="1715678"/>
                </a:cubicBezTo>
                <a:cubicBezTo>
                  <a:pt x="2918274" y="1706598"/>
                  <a:pt x="2916025" y="1696825"/>
                  <a:pt x="2912883" y="1687398"/>
                </a:cubicBezTo>
                <a:cubicBezTo>
                  <a:pt x="2909741" y="1662260"/>
                  <a:pt x="2906804" y="1637095"/>
                  <a:pt x="2903456" y="1611983"/>
                </a:cubicBezTo>
                <a:cubicBezTo>
                  <a:pt x="2900519" y="1589959"/>
                  <a:pt x="2911379" y="1559875"/>
                  <a:pt x="2894029" y="1545995"/>
                </a:cubicBezTo>
                <a:cubicBezTo>
                  <a:pt x="2871810" y="1528220"/>
                  <a:pt x="2837294" y="1541007"/>
                  <a:pt x="2809188" y="1536569"/>
                </a:cubicBezTo>
                <a:cubicBezTo>
                  <a:pt x="2777535" y="1531571"/>
                  <a:pt x="2746343" y="1524000"/>
                  <a:pt x="2714920" y="1517715"/>
                </a:cubicBezTo>
                <a:cubicBezTo>
                  <a:pt x="2694124" y="1309759"/>
                  <a:pt x="2729550" y="1515120"/>
                  <a:pt x="2667786" y="1366886"/>
                </a:cubicBezTo>
                <a:cubicBezTo>
                  <a:pt x="2660435" y="1349243"/>
                  <a:pt x="2663610" y="1328703"/>
                  <a:pt x="2658359" y="1310325"/>
                </a:cubicBezTo>
                <a:cubicBezTo>
                  <a:pt x="2650983" y="1284511"/>
                  <a:pt x="2637974" y="1260571"/>
                  <a:pt x="2630079" y="1234911"/>
                </a:cubicBezTo>
                <a:cubicBezTo>
                  <a:pt x="2625288" y="1219339"/>
                  <a:pt x="2613284" y="1143571"/>
                  <a:pt x="2611225" y="1131216"/>
                </a:cubicBezTo>
                <a:cubicBezTo>
                  <a:pt x="2608083" y="1074655"/>
                  <a:pt x="2617072" y="1016084"/>
                  <a:pt x="2601798" y="961534"/>
                </a:cubicBezTo>
                <a:cubicBezTo>
                  <a:pt x="2593987" y="933637"/>
                  <a:pt x="2561850" y="919280"/>
                  <a:pt x="2545237" y="895546"/>
                </a:cubicBezTo>
                <a:cubicBezTo>
                  <a:pt x="2539539" y="887406"/>
                  <a:pt x="2539300" y="876570"/>
                  <a:pt x="2535811" y="867266"/>
                </a:cubicBezTo>
                <a:cubicBezTo>
                  <a:pt x="2529869" y="851422"/>
                  <a:pt x="2522899" y="835976"/>
                  <a:pt x="2516957" y="820132"/>
                </a:cubicBezTo>
                <a:cubicBezTo>
                  <a:pt x="2513468" y="810828"/>
                  <a:pt x="2511019" y="801155"/>
                  <a:pt x="2507530" y="791851"/>
                </a:cubicBezTo>
                <a:cubicBezTo>
                  <a:pt x="2465300" y="679234"/>
                  <a:pt x="2515118" y="805509"/>
                  <a:pt x="2460396" y="707010"/>
                </a:cubicBezTo>
                <a:cubicBezTo>
                  <a:pt x="2452178" y="692218"/>
                  <a:pt x="2449111" y="675011"/>
                  <a:pt x="2441543" y="659876"/>
                </a:cubicBezTo>
                <a:cubicBezTo>
                  <a:pt x="2433349" y="643488"/>
                  <a:pt x="2422689" y="628453"/>
                  <a:pt x="2413262" y="612742"/>
                </a:cubicBezTo>
                <a:cubicBezTo>
                  <a:pt x="2406977" y="584462"/>
                  <a:pt x="2398322" y="556606"/>
                  <a:pt x="2394408" y="527901"/>
                </a:cubicBezTo>
                <a:cubicBezTo>
                  <a:pt x="2388872" y="487306"/>
                  <a:pt x="2392311" y="445661"/>
                  <a:pt x="2384982" y="405352"/>
                </a:cubicBezTo>
                <a:cubicBezTo>
                  <a:pt x="2373034" y="339637"/>
                  <a:pt x="2365668" y="333961"/>
                  <a:pt x="2337848" y="292231"/>
                </a:cubicBezTo>
                <a:cubicBezTo>
                  <a:pt x="2328421" y="251381"/>
                  <a:pt x="2335756" y="202419"/>
                  <a:pt x="2309567" y="169682"/>
                </a:cubicBezTo>
                <a:cubicBezTo>
                  <a:pt x="2291469" y="147060"/>
                  <a:pt x="2252415" y="159348"/>
                  <a:pt x="2224726" y="150828"/>
                </a:cubicBezTo>
                <a:cubicBezTo>
                  <a:pt x="2211295" y="146695"/>
                  <a:pt x="2200930" y="133962"/>
                  <a:pt x="2187019" y="131975"/>
                </a:cubicBezTo>
                <a:cubicBezTo>
                  <a:pt x="2002201" y="105573"/>
                  <a:pt x="1816231" y="87983"/>
                  <a:pt x="1630837" y="65987"/>
                </a:cubicBezTo>
                <a:cubicBezTo>
                  <a:pt x="1586845" y="50276"/>
                  <a:pt x="1544864" y="26971"/>
                  <a:pt x="1498862" y="18853"/>
                </a:cubicBezTo>
                <a:cubicBezTo>
                  <a:pt x="1487705" y="16884"/>
                  <a:pt x="1479184" y="30334"/>
                  <a:pt x="1470582" y="37707"/>
                </a:cubicBezTo>
                <a:cubicBezTo>
                  <a:pt x="1457086" y="49275"/>
                  <a:pt x="1447664" y="65554"/>
                  <a:pt x="1432874" y="75414"/>
                </a:cubicBezTo>
                <a:cubicBezTo>
                  <a:pt x="1418794" y="84800"/>
                  <a:pt x="1401793" y="88917"/>
                  <a:pt x="1385740" y="94268"/>
                </a:cubicBezTo>
                <a:cubicBezTo>
                  <a:pt x="1341810" y="108911"/>
                  <a:pt x="1301416" y="108356"/>
                  <a:pt x="1253765" y="113121"/>
                </a:cubicBezTo>
                <a:cubicBezTo>
                  <a:pt x="1071618" y="108328"/>
                  <a:pt x="827450" y="111968"/>
                  <a:pt x="641023" y="75414"/>
                </a:cubicBezTo>
                <a:cubicBezTo>
                  <a:pt x="569492" y="61388"/>
                  <a:pt x="468530" y="27341"/>
                  <a:pt x="386499" y="0"/>
                </a:cubicBezTo>
                <a:cubicBezTo>
                  <a:pt x="334809" y="20675"/>
                  <a:pt x="330223" y="15330"/>
                  <a:pt x="292231" y="65987"/>
                </a:cubicBezTo>
                <a:cubicBezTo>
                  <a:pt x="286269" y="73937"/>
                  <a:pt x="288905" y="86424"/>
                  <a:pt x="282804" y="94268"/>
                </a:cubicBezTo>
                <a:cubicBezTo>
                  <a:pt x="237724" y="152228"/>
                  <a:pt x="223501" y="139688"/>
                  <a:pt x="188536" y="197962"/>
                </a:cubicBezTo>
                <a:cubicBezTo>
                  <a:pt x="170461" y="228087"/>
                  <a:pt x="154450" y="259612"/>
                  <a:pt x="141402" y="292231"/>
                </a:cubicBezTo>
                <a:lnTo>
                  <a:pt x="103695" y="386499"/>
                </a:lnTo>
                <a:cubicBezTo>
                  <a:pt x="79286" y="532948"/>
                  <a:pt x="115928" y="366617"/>
                  <a:pt x="65988" y="480767"/>
                </a:cubicBezTo>
                <a:cubicBezTo>
                  <a:pt x="50057" y="517181"/>
                  <a:pt x="40850" y="556181"/>
                  <a:pt x="28281" y="593888"/>
                </a:cubicBezTo>
                <a:lnTo>
                  <a:pt x="9427" y="650449"/>
                </a:lnTo>
                <a:lnTo>
                  <a:pt x="0" y="678729"/>
                </a:lnTo>
                <a:cubicBezTo>
                  <a:pt x="6285" y="785566"/>
                  <a:pt x="12178" y="892427"/>
                  <a:pt x="18854" y="999241"/>
                </a:cubicBezTo>
                <a:cubicBezTo>
                  <a:pt x="21605" y="1043259"/>
                  <a:pt x="28281" y="1087112"/>
                  <a:pt x="28281" y="1131216"/>
                </a:cubicBezTo>
                <a:cubicBezTo>
                  <a:pt x="28281" y="1385759"/>
                  <a:pt x="21996" y="1640263"/>
                  <a:pt x="18854" y="1894787"/>
                </a:cubicBezTo>
                <a:cubicBezTo>
                  <a:pt x="19790" y="1905080"/>
                  <a:pt x="33522" y="2063792"/>
                  <a:pt x="37707" y="2083323"/>
                </a:cubicBezTo>
                <a:cubicBezTo>
                  <a:pt x="41253" y="2099869"/>
                  <a:pt x="50929" y="2114500"/>
                  <a:pt x="56561" y="2130457"/>
                </a:cubicBezTo>
                <a:cubicBezTo>
                  <a:pt x="69790" y="2167938"/>
                  <a:pt x="81699" y="2205872"/>
                  <a:pt x="94268" y="2243579"/>
                </a:cubicBezTo>
                <a:cubicBezTo>
                  <a:pt x="97410" y="2253006"/>
                  <a:pt x="98765" y="2263232"/>
                  <a:pt x="103695" y="2271859"/>
                </a:cubicBezTo>
                <a:lnTo>
                  <a:pt x="141402" y="2337847"/>
                </a:lnTo>
                <a:cubicBezTo>
                  <a:pt x="144544" y="2397550"/>
                  <a:pt x="139104" y="2458331"/>
                  <a:pt x="150829" y="2516956"/>
                </a:cubicBezTo>
                <a:cubicBezTo>
                  <a:pt x="152778" y="2526700"/>
                  <a:pt x="169333" y="2524605"/>
                  <a:pt x="179110" y="2526383"/>
                </a:cubicBezTo>
                <a:cubicBezTo>
                  <a:pt x="204035" y="2530915"/>
                  <a:pt x="229413" y="2532462"/>
                  <a:pt x="254524" y="2535810"/>
                </a:cubicBezTo>
                <a:cubicBezTo>
                  <a:pt x="276548" y="2538747"/>
                  <a:pt x="298651" y="2541262"/>
                  <a:pt x="320512" y="2545237"/>
                </a:cubicBezTo>
                <a:cubicBezTo>
                  <a:pt x="333259" y="2547555"/>
                  <a:pt x="345414" y="2552693"/>
                  <a:pt x="358219" y="2554663"/>
                </a:cubicBezTo>
                <a:cubicBezTo>
                  <a:pt x="386343" y="2558990"/>
                  <a:pt x="414867" y="2560245"/>
                  <a:pt x="443060" y="2564090"/>
                </a:cubicBezTo>
                <a:cubicBezTo>
                  <a:pt x="484011" y="2569674"/>
                  <a:pt x="524582" y="2577941"/>
                  <a:pt x="565608" y="2582944"/>
                </a:cubicBezTo>
                <a:cubicBezTo>
                  <a:pt x="653444" y="2593656"/>
                  <a:pt x="741678" y="2600885"/>
                  <a:pt x="829559" y="2611224"/>
                </a:cubicBezTo>
                <a:cubicBezTo>
                  <a:pt x="858849" y="2614670"/>
                  <a:pt x="903486" y="2624124"/>
                  <a:pt x="933254" y="2630078"/>
                </a:cubicBezTo>
                <a:cubicBezTo>
                  <a:pt x="1024380" y="2623793"/>
                  <a:pt x="1115720" y="2620093"/>
                  <a:pt x="1206631" y="2611224"/>
                </a:cubicBezTo>
                <a:cubicBezTo>
                  <a:pt x="1244678" y="2607512"/>
                  <a:pt x="1281554" y="2593840"/>
                  <a:pt x="1319753" y="2592371"/>
                </a:cubicBezTo>
                <a:cubicBezTo>
                  <a:pt x="1363824" y="2590676"/>
                  <a:pt x="1407736" y="2598656"/>
                  <a:pt x="1451728" y="2601798"/>
                </a:cubicBezTo>
                <a:cubicBezTo>
                  <a:pt x="1574276" y="2595513"/>
                  <a:pt x="1696975" y="2591687"/>
                  <a:pt x="1819373" y="2582944"/>
                </a:cubicBezTo>
                <a:cubicBezTo>
                  <a:pt x="1829285" y="2582236"/>
                  <a:pt x="1837717" y="2573517"/>
                  <a:pt x="1847654" y="2573517"/>
                </a:cubicBezTo>
                <a:cubicBezTo>
                  <a:pt x="1979678" y="2573517"/>
                  <a:pt x="2064862" y="2582191"/>
                  <a:pt x="2187019" y="2592371"/>
                </a:cubicBezTo>
                <a:cubicBezTo>
                  <a:pt x="2202730" y="2595513"/>
                  <a:pt x="2218512" y="2598322"/>
                  <a:pt x="2234153" y="2601798"/>
                </a:cubicBezTo>
                <a:cubicBezTo>
                  <a:pt x="2246800" y="2604608"/>
                  <a:pt x="2259018" y="2612936"/>
                  <a:pt x="2271860" y="2611224"/>
                </a:cubicBezTo>
                <a:cubicBezTo>
                  <a:pt x="2306195" y="2606646"/>
                  <a:pt x="2363462" y="2586975"/>
                  <a:pt x="2403835" y="2573517"/>
                </a:cubicBezTo>
                <a:cubicBezTo>
                  <a:pt x="2536730" y="2662113"/>
                  <a:pt x="2420790" y="2592088"/>
                  <a:pt x="2809188" y="2601798"/>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TextBox 22">
            <a:extLst>
              <a:ext uri="{FF2B5EF4-FFF2-40B4-BE49-F238E27FC236}">
                <a16:creationId xmlns:a16="http://schemas.microsoft.com/office/drawing/2014/main" id="{36D004E8-3D04-FE79-DA2A-5E196B6A4F7F}"/>
              </a:ext>
            </a:extLst>
          </p:cNvPr>
          <p:cNvSpPr txBox="1"/>
          <p:nvPr/>
        </p:nvSpPr>
        <p:spPr>
          <a:xfrm>
            <a:off x="660330" y="4151139"/>
            <a:ext cx="5486400" cy="2585323"/>
          </a:xfrm>
          <a:prstGeom prst="rect">
            <a:avLst/>
          </a:prstGeom>
          <a:noFill/>
        </p:spPr>
        <p:txBody>
          <a:bodyPr wrap="square">
            <a:spAutoFit/>
          </a:bodyPr>
          <a:lstStyle/>
          <a:p>
            <a:r>
              <a:rPr lang="fi-FI" sz="1200" dirty="0" err="1">
                <a:latin typeface="Franklin Gothic Demi Cond" panose="020B0706030402020204" pitchFamily="34" charset="0"/>
              </a:rPr>
              <a:t>glaciers</a:t>
            </a:r>
            <a:r>
              <a:rPr lang="fi-FI" sz="1200" dirty="0">
                <a:latin typeface="Franklin Gothic Demi Cond" panose="020B0706030402020204" pitchFamily="34" charset="0"/>
              </a:rPr>
              <a:t> 29 mm km</a:t>
            </a:r>
            <a:r>
              <a:rPr lang="fi-FI" sz="1200" dirty="0">
                <a:latin typeface="Franklin Gothic Demi Cond" panose="020B0706030402020204" pitchFamily="34" charset="0"/>
                <a:cs typeface="Calibri" panose="020F0502020204030204" pitchFamily="34" charset="0"/>
              </a:rPr>
              <a:t>³ (2.05%)</a:t>
            </a:r>
            <a:endParaRPr lang="fi-FI" sz="1200" dirty="0">
              <a:latin typeface="Franklin Gothic Demi Cond" panose="020B0706030402020204" pitchFamily="34" charset="0"/>
            </a:endParaRPr>
          </a:p>
          <a:p>
            <a:endParaRPr lang="fi-FI" sz="1200" dirty="0">
              <a:latin typeface="Franklin Gothic Demi Cond" panose="020B0706030402020204" pitchFamily="34" charset="0"/>
            </a:endParaRPr>
          </a:p>
          <a:p>
            <a:endParaRPr lang="fi-FI" sz="1200" dirty="0">
              <a:latin typeface="Franklin Gothic Demi Cond" panose="020B0706030402020204" pitchFamily="34" charset="0"/>
            </a:endParaRPr>
          </a:p>
          <a:p>
            <a:endParaRPr lang="fi-FI" sz="1200" dirty="0">
              <a:latin typeface="Franklin Gothic Demi Cond" panose="020B0706030402020204" pitchFamily="34" charset="0"/>
            </a:endParaRPr>
          </a:p>
          <a:p>
            <a:endParaRPr lang="fi-FI" sz="700" dirty="0">
              <a:latin typeface="Franklin Gothic Demi Cond" panose="020B0706030402020204" pitchFamily="34" charset="0"/>
            </a:endParaRPr>
          </a:p>
          <a:p>
            <a:r>
              <a:rPr lang="fi-FI" sz="1200" dirty="0" err="1">
                <a:latin typeface="Franklin Gothic Demi Cond" panose="020B0706030402020204" pitchFamily="34" charset="0"/>
              </a:rPr>
              <a:t>water</a:t>
            </a:r>
            <a:r>
              <a:rPr lang="fi-FI" sz="1200" dirty="0">
                <a:latin typeface="Franklin Gothic Demi Cond" panose="020B0706030402020204" pitchFamily="34" charset="0"/>
              </a:rPr>
              <a:t> </a:t>
            </a:r>
            <a:r>
              <a:rPr lang="fi-FI" sz="1200" dirty="0" err="1">
                <a:latin typeface="Franklin Gothic Demi Cond" panose="020B0706030402020204" pitchFamily="34" charset="0"/>
              </a:rPr>
              <a:t>table</a:t>
            </a:r>
            <a:r>
              <a:rPr lang="fi-FI" sz="1200" dirty="0">
                <a:latin typeface="Franklin Gothic Demi Cond" panose="020B0706030402020204" pitchFamily="34" charset="0"/>
              </a:rPr>
              <a:t> 9.5 mm km</a:t>
            </a:r>
            <a:r>
              <a:rPr lang="fi-FI" sz="1200" dirty="0">
                <a:latin typeface="Franklin Gothic Demi Cond" panose="020B0706030402020204" pitchFamily="34" charset="0"/>
                <a:cs typeface="Calibri" panose="020F0502020204030204" pitchFamily="34" charset="0"/>
              </a:rPr>
              <a:t>³ (0.68%)</a:t>
            </a:r>
            <a:endParaRPr lang="fi-FI" sz="1200" dirty="0">
              <a:latin typeface="Franklin Gothic Demi Cond" panose="020B0706030402020204" pitchFamily="34" charset="0"/>
            </a:endParaRPr>
          </a:p>
          <a:p>
            <a:endParaRPr lang="fi-FI" sz="1200" dirty="0">
              <a:latin typeface="Franklin Gothic Demi Cond" panose="020B0706030402020204" pitchFamily="34" charset="0"/>
            </a:endParaRPr>
          </a:p>
          <a:p>
            <a:endParaRPr lang="fi-FI" sz="600" dirty="0">
              <a:latin typeface="Franklin Gothic Demi Cond" panose="020B0706030402020204" pitchFamily="34" charset="0"/>
            </a:endParaRPr>
          </a:p>
          <a:p>
            <a:r>
              <a:rPr lang="fi-FI" sz="1200" dirty="0" err="1">
                <a:latin typeface="Franklin Gothic Demi Cond" panose="020B0706030402020204" pitchFamily="34" charset="0"/>
              </a:rPr>
              <a:t>lakes</a:t>
            </a:r>
            <a:r>
              <a:rPr lang="fi-FI" sz="1200" dirty="0">
                <a:latin typeface="Franklin Gothic Demi Cond" panose="020B0706030402020204" pitchFamily="34" charset="0"/>
              </a:rPr>
              <a:t> 0.125 mm km</a:t>
            </a:r>
            <a:r>
              <a:rPr lang="fi-FI" sz="1200" dirty="0">
                <a:latin typeface="Franklin Gothic Demi Cond" panose="020B0706030402020204" pitchFamily="34" charset="0"/>
                <a:cs typeface="Calibri" panose="020F0502020204030204" pitchFamily="34" charset="0"/>
              </a:rPr>
              <a:t>³ (0.01%)</a:t>
            </a:r>
            <a:endParaRPr lang="fi-FI" sz="1200" dirty="0">
              <a:latin typeface="Franklin Gothic Demi Cond" panose="020B0706030402020204" pitchFamily="34" charset="0"/>
            </a:endParaRPr>
          </a:p>
          <a:p>
            <a:endParaRPr lang="fi-FI" sz="400" dirty="0">
              <a:latin typeface="Franklin Gothic Demi Cond" panose="020B0706030402020204" pitchFamily="34" charset="0"/>
            </a:endParaRPr>
          </a:p>
          <a:p>
            <a:r>
              <a:rPr lang="fi-FI" sz="1200" dirty="0" err="1">
                <a:latin typeface="Franklin Gothic Demi Cond" panose="020B0706030402020204" pitchFamily="34" charset="0"/>
              </a:rPr>
              <a:t>soil</a:t>
            </a:r>
            <a:r>
              <a:rPr lang="fi-FI" sz="1200" dirty="0">
                <a:latin typeface="Franklin Gothic Demi Cond" panose="020B0706030402020204" pitchFamily="34" charset="0"/>
              </a:rPr>
              <a:t> </a:t>
            </a:r>
            <a:r>
              <a:rPr lang="fi-FI" sz="1200" dirty="0" err="1">
                <a:latin typeface="Franklin Gothic Demi Cond" panose="020B0706030402020204" pitchFamily="34" charset="0"/>
              </a:rPr>
              <a:t>moisture</a:t>
            </a:r>
            <a:r>
              <a:rPr lang="fi-FI" sz="1200" dirty="0">
                <a:latin typeface="Franklin Gothic Demi Cond" panose="020B0706030402020204" pitchFamily="34" charset="0"/>
              </a:rPr>
              <a:t> 0.065 mm km</a:t>
            </a:r>
            <a:r>
              <a:rPr lang="fi-FI" sz="1200" dirty="0">
                <a:latin typeface="Franklin Gothic Demi Cond" panose="020B0706030402020204" pitchFamily="34" charset="0"/>
                <a:cs typeface="Calibri" panose="020F0502020204030204" pitchFamily="34" charset="0"/>
              </a:rPr>
              <a:t>³ (0,005%)</a:t>
            </a:r>
            <a:endParaRPr lang="fi-FI" sz="1200" dirty="0">
              <a:latin typeface="Franklin Gothic Demi Cond" panose="020B0706030402020204" pitchFamily="34" charset="0"/>
            </a:endParaRPr>
          </a:p>
          <a:p>
            <a:endParaRPr lang="fi-FI" sz="300" dirty="0">
              <a:latin typeface="Franklin Gothic Demi Cond" panose="020B0706030402020204" pitchFamily="34" charset="0"/>
            </a:endParaRPr>
          </a:p>
          <a:p>
            <a:r>
              <a:rPr lang="fi-FI" sz="1200" dirty="0" err="1">
                <a:latin typeface="Franklin Gothic Demi Cond" panose="020B0706030402020204" pitchFamily="34" charset="0"/>
              </a:rPr>
              <a:t>atmosphere</a:t>
            </a:r>
            <a:r>
              <a:rPr lang="fi-FI" sz="1200" dirty="0">
                <a:latin typeface="Franklin Gothic Demi Cond" panose="020B0706030402020204" pitchFamily="34" charset="0"/>
              </a:rPr>
              <a:t> 0.013 mm km</a:t>
            </a:r>
            <a:r>
              <a:rPr lang="fi-FI" sz="1200" dirty="0">
                <a:latin typeface="Franklin Gothic Demi Cond" panose="020B0706030402020204" pitchFamily="34" charset="0"/>
                <a:cs typeface="Calibri" panose="020F0502020204030204" pitchFamily="34" charset="0"/>
              </a:rPr>
              <a:t>³ (0,001%)</a:t>
            </a:r>
            <a:endParaRPr lang="fi-FI" sz="1200" dirty="0">
              <a:latin typeface="Franklin Gothic Demi Cond" panose="020B0706030402020204" pitchFamily="34" charset="0"/>
            </a:endParaRPr>
          </a:p>
          <a:p>
            <a:endParaRPr lang="fi-FI" sz="300" dirty="0">
              <a:latin typeface="Franklin Gothic Demi Cond" panose="020B0706030402020204" pitchFamily="34" charset="0"/>
            </a:endParaRPr>
          </a:p>
          <a:p>
            <a:r>
              <a:rPr lang="fi-FI" sz="1200" dirty="0" err="1">
                <a:latin typeface="Franklin Gothic Demi Cond" panose="020B0706030402020204" pitchFamily="34" charset="0"/>
              </a:rPr>
              <a:t>rivers</a:t>
            </a:r>
            <a:r>
              <a:rPr lang="fi-FI" sz="1200" dirty="0">
                <a:latin typeface="Franklin Gothic Demi Cond" panose="020B0706030402020204" pitchFamily="34" charset="0"/>
              </a:rPr>
              <a:t> 0.0017 mm km</a:t>
            </a:r>
            <a:r>
              <a:rPr lang="fi-FI" sz="1200" dirty="0">
                <a:latin typeface="Franklin Gothic Demi Cond" panose="020B0706030402020204" pitchFamily="34" charset="0"/>
                <a:cs typeface="Calibri" panose="020F0502020204030204" pitchFamily="34" charset="0"/>
              </a:rPr>
              <a:t>³ (0,0001%)</a:t>
            </a:r>
            <a:endParaRPr lang="fi-FI" sz="1200" dirty="0">
              <a:latin typeface="Franklin Gothic Demi Cond" panose="020B0706030402020204" pitchFamily="34" charset="0"/>
            </a:endParaRPr>
          </a:p>
          <a:p>
            <a:endParaRPr lang="fi-FI" sz="400" dirty="0">
              <a:latin typeface="Franklin Gothic Demi Cond" panose="020B0706030402020204" pitchFamily="34" charset="0"/>
            </a:endParaRPr>
          </a:p>
          <a:p>
            <a:r>
              <a:rPr lang="fi-FI" sz="1200" dirty="0">
                <a:latin typeface="Franklin Gothic Demi Cond" panose="020B0706030402020204" pitchFamily="34" charset="0"/>
              </a:rPr>
              <a:t>life </a:t>
            </a:r>
            <a:r>
              <a:rPr lang="fi-FI" sz="1200" dirty="0" err="1">
                <a:latin typeface="Franklin Gothic Demi Cond" panose="020B0706030402020204" pitchFamily="34" charset="0"/>
              </a:rPr>
              <a:t>cycle</a:t>
            </a:r>
            <a:r>
              <a:rPr lang="fi-FI" sz="1200" dirty="0">
                <a:latin typeface="Franklin Gothic Demi Cond" panose="020B0706030402020204" pitchFamily="34" charset="0"/>
              </a:rPr>
              <a:t> 0.0006 mm km</a:t>
            </a:r>
            <a:r>
              <a:rPr lang="fi-FI" sz="1200" dirty="0">
                <a:latin typeface="Franklin Gothic Demi Cond" panose="020B0706030402020204" pitchFamily="34" charset="0"/>
                <a:cs typeface="Calibri" panose="020F0502020204030204" pitchFamily="34" charset="0"/>
              </a:rPr>
              <a:t>³ (0,00004%)</a:t>
            </a:r>
          </a:p>
        </p:txBody>
      </p:sp>
      <p:cxnSp>
        <p:nvCxnSpPr>
          <p:cNvPr id="26" name="Straight Arrow Connector 25">
            <a:extLst>
              <a:ext uri="{FF2B5EF4-FFF2-40B4-BE49-F238E27FC236}">
                <a16:creationId xmlns:a16="http://schemas.microsoft.com/office/drawing/2014/main" id="{2D6EA38B-AF15-30CB-E41B-D078A63FF84A}"/>
              </a:ext>
            </a:extLst>
          </p:cNvPr>
          <p:cNvCxnSpPr>
            <a:cxnSpLocks/>
          </p:cNvCxnSpPr>
          <p:nvPr/>
        </p:nvCxnSpPr>
        <p:spPr>
          <a:xfrm>
            <a:off x="2483654" y="4284703"/>
            <a:ext cx="65393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FEC749D-7069-0F02-6B03-79B553D6A2DC}"/>
              </a:ext>
            </a:extLst>
          </p:cNvPr>
          <p:cNvCxnSpPr>
            <a:cxnSpLocks/>
          </p:cNvCxnSpPr>
          <p:nvPr/>
        </p:nvCxnSpPr>
        <p:spPr>
          <a:xfrm>
            <a:off x="2686639" y="5125257"/>
            <a:ext cx="71689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4204D11-B9F9-E0D1-77D3-40A313A4DCF0}"/>
              </a:ext>
            </a:extLst>
          </p:cNvPr>
          <p:cNvCxnSpPr>
            <a:cxnSpLocks/>
          </p:cNvCxnSpPr>
          <p:nvPr/>
        </p:nvCxnSpPr>
        <p:spPr>
          <a:xfrm>
            <a:off x="2483654" y="5569888"/>
            <a:ext cx="104385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894E53F-A053-41B6-D4FD-8D363A6D6193}"/>
              </a:ext>
            </a:extLst>
          </p:cNvPr>
          <p:cNvCxnSpPr>
            <a:cxnSpLocks/>
          </p:cNvCxnSpPr>
          <p:nvPr/>
        </p:nvCxnSpPr>
        <p:spPr>
          <a:xfrm>
            <a:off x="3005582" y="5824411"/>
            <a:ext cx="71689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1C7C558-2AFD-6701-381E-732DF8D1A4E2}"/>
              </a:ext>
            </a:extLst>
          </p:cNvPr>
          <p:cNvCxnSpPr>
            <a:cxnSpLocks/>
          </p:cNvCxnSpPr>
          <p:nvPr/>
        </p:nvCxnSpPr>
        <p:spPr>
          <a:xfrm>
            <a:off x="2931736" y="6042798"/>
            <a:ext cx="59577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423A6A8-70DE-97FA-6C54-0C282022385C}"/>
              </a:ext>
            </a:extLst>
          </p:cNvPr>
          <p:cNvCxnSpPr>
            <a:cxnSpLocks/>
          </p:cNvCxnSpPr>
          <p:nvPr/>
        </p:nvCxnSpPr>
        <p:spPr>
          <a:xfrm>
            <a:off x="2686639" y="6280039"/>
            <a:ext cx="87559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54006B5-E225-8902-DFBB-C25EF9391AAB}"/>
              </a:ext>
            </a:extLst>
          </p:cNvPr>
          <p:cNvCxnSpPr>
            <a:cxnSpLocks/>
          </p:cNvCxnSpPr>
          <p:nvPr/>
        </p:nvCxnSpPr>
        <p:spPr>
          <a:xfrm>
            <a:off x="3045084" y="6532991"/>
            <a:ext cx="5219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55DD2CA-7168-F368-5688-55703A1769FC}"/>
              </a:ext>
            </a:extLst>
          </p:cNvPr>
          <p:cNvSpPr txBox="1"/>
          <p:nvPr/>
        </p:nvSpPr>
        <p:spPr>
          <a:xfrm>
            <a:off x="734256" y="6627945"/>
            <a:ext cx="3213207" cy="205629"/>
          </a:xfrm>
          <a:prstGeom prst="rect">
            <a:avLst/>
          </a:prstGeom>
          <a:solidFill>
            <a:schemeClr val="bg1"/>
          </a:solidFill>
          <a:ln>
            <a:solidFill>
              <a:schemeClr val="bg1"/>
            </a:solidFill>
          </a:ln>
        </p:spPr>
        <p:txBody>
          <a:bodyPr wrap="square" bIns="36000">
            <a:spAutoFit/>
          </a:bodyPr>
          <a:lstStyle/>
          <a:p>
            <a:r>
              <a:rPr lang="fi-FI" sz="800" dirty="0" err="1">
                <a:latin typeface="Franklin Gothic Demi Cond" panose="020B0706030402020204" pitchFamily="34" charset="0"/>
              </a:rPr>
              <a:t>Source</a:t>
            </a:r>
            <a:r>
              <a:rPr lang="fi-FI" sz="800" dirty="0">
                <a:latin typeface="Franklin Gothic Demi Cond" panose="020B0706030402020204" pitchFamily="34" charset="0"/>
              </a:rPr>
              <a:t>: PhysicalGeography.net, HS </a:t>
            </a:r>
            <a:r>
              <a:rPr lang="fi-FI" sz="800" dirty="0" err="1">
                <a:latin typeface="Franklin Gothic Demi Cond" panose="020B0706030402020204" pitchFamily="34" charset="0"/>
              </a:rPr>
              <a:t>Petja</a:t>
            </a:r>
            <a:r>
              <a:rPr lang="fi-FI" sz="800" dirty="0">
                <a:latin typeface="Franklin Gothic Demi Cond" panose="020B0706030402020204" pitchFamily="34" charset="0"/>
              </a:rPr>
              <a:t> Partanen, </a:t>
            </a:r>
            <a:r>
              <a:rPr lang="fi-FI" sz="800" dirty="0" err="1">
                <a:latin typeface="Franklin Gothic Demi Cond" panose="020B0706030402020204" pitchFamily="34" charset="0"/>
              </a:rPr>
              <a:t>graphics</a:t>
            </a:r>
            <a:r>
              <a:rPr lang="fi-FI" sz="800" dirty="0">
                <a:latin typeface="Franklin Gothic Demi Cond" panose="020B0706030402020204" pitchFamily="34" charset="0"/>
              </a:rPr>
              <a:t>: Petri Salmen</a:t>
            </a:r>
          </a:p>
        </p:txBody>
      </p:sp>
    </p:spTree>
    <p:extLst>
      <p:ext uri="{BB962C8B-B14F-4D97-AF65-F5344CB8AC3E}">
        <p14:creationId xmlns:p14="http://schemas.microsoft.com/office/powerpoint/2010/main" val="658717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A40F3A9-E5EE-4BD0-A2AC-ED8CEABDE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0276"/>
            <a:ext cx="9144000" cy="3897068"/>
          </a:xfrm>
          <a:prstGeom prst="rect">
            <a:avLst/>
          </a:prstGeom>
        </p:spPr>
      </p:pic>
      <p:sp>
        <p:nvSpPr>
          <p:cNvPr id="10" name="TextBox 9">
            <a:extLst>
              <a:ext uri="{FF2B5EF4-FFF2-40B4-BE49-F238E27FC236}">
                <a16:creationId xmlns:a16="http://schemas.microsoft.com/office/drawing/2014/main" id="{413BCF0A-A155-408C-B2C4-7255DDC89A3B}"/>
              </a:ext>
            </a:extLst>
          </p:cNvPr>
          <p:cNvSpPr txBox="1"/>
          <p:nvPr/>
        </p:nvSpPr>
        <p:spPr>
          <a:xfrm>
            <a:off x="452950" y="2925425"/>
            <a:ext cx="1571348" cy="502702"/>
          </a:xfrm>
          <a:prstGeom prst="rect">
            <a:avLst/>
          </a:prstGeom>
          <a:solidFill>
            <a:schemeClr val="bg1"/>
          </a:solidFill>
        </p:spPr>
        <p:txBody>
          <a:bodyPr wrap="square">
            <a:spAutoFit/>
          </a:bodyPr>
          <a:lstStyle/>
          <a:p>
            <a:pPr algn="ctr">
              <a:lnSpc>
                <a:spcPts val="1600"/>
              </a:lnSpc>
            </a:pPr>
            <a:r>
              <a:rPr lang="fi-FI" sz="1600" dirty="0">
                <a:latin typeface="Franklin Gothic Demi Cond" panose="020B0706030402020204" pitchFamily="34" charset="0"/>
              </a:rPr>
              <a:t>East-</a:t>
            </a:r>
            <a:r>
              <a:rPr lang="fi-FI" sz="1600" dirty="0" err="1">
                <a:latin typeface="Franklin Gothic Demi Cond" panose="020B0706030402020204" pitchFamily="34" charset="0"/>
              </a:rPr>
              <a:t>west</a:t>
            </a:r>
            <a:r>
              <a:rPr lang="fi-FI" sz="1600" dirty="0">
                <a:latin typeface="Franklin Gothic Demi Cond" panose="020B0706030402020204" pitchFamily="34" charset="0"/>
              </a:rPr>
              <a:t> </a:t>
            </a:r>
            <a:r>
              <a:rPr lang="fi-FI" sz="1600" dirty="0" err="1">
                <a:latin typeface="Franklin Gothic Demi Cond" panose="020B0706030402020204" pitchFamily="34" charset="0"/>
              </a:rPr>
              <a:t>profile</a:t>
            </a:r>
            <a:r>
              <a:rPr lang="fi-FI" sz="1600" dirty="0">
                <a:latin typeface="Franklin Gothic Demi Cond" panose="020B0706030402020204" pitchFamily="34" charset="0"/>
              </a:rPr>
              <a:t> 90</a:t>
            </a:r>
            <a:r>
              <a:rPr lang="fi-FI" sz="1600" dirty="0">
                <a:latin typeface="Franklin Gothic Demi Cond" panose="020B0706030402020204" pitchFamily="34" charset="0"/>
                <a:cs typeface="Calibri" panose="020F0502020204030204" pitchFamily="34" charset="0"/>
              </a:rPr>
              <a:t>⁰</a:t>
            </a:r>
            <a:r>
              <a:rPr lang="fi-FI" sz="1600" dirty="0">
                <a:latin typeface="Franklin Gothic Demi Cond" panose="020B0706030402020204" pitchFamily="34" charset="0"/>
              </a:rPr>
              <a:t>South</a:t>
            </a:r>
          </a:p>
        </p:txBody>
      </p:sp>
      <p:sp>
        <p:nvSpPr>
          <p:cNvPr id="12" name="TextBox 11">
            <a:extLst>
              <a:ext uri="{FF2B5EF4-FFF2-40B4-BE49-F238E27FC236}">
                <a16:creationId xmlns:a16="http://schemas.microsoft.com/office/drawing/2014/main" id="{A4BC3BF7-2436-4744-987E-ABB6E3784F74}"/>
              </a:ext>
            </a:extLst>
          </p:cNvPr>
          <p:cNvSpPr txBox="1"/>
          <p:nvPr/>
        </p:nvSpPr>
        <p:spPr>
          <a:xfrm>
            <a:off x="1190163" y="5244710"/>
            <a:ext cx="1571348" cy="502702"/>
          </a:xfrm>
          <a:prstGeom prst="rect">
            <a:avLst/>
          </a:prstGeom>
          <a:solidFill>
            <a:schemeClr val="bg1"/>
          </a:solidFill>
        </p:spPr>
        <p:txBody>
          <a:bodyPr wrap="square">
            <a:spAutoFit/>
          </a:bodyPr>
          <a:lstStyle/>
          <a:p>
            <a:pPr algn="ctr">
              <a:lnSpc>
                <a:spcPts val="1600"/>
              </a:lnSpc>
            </a:pPr>
            <a:r>
              <a:rPr lang="fi-FI" sz="1600" dirty="0">
                <a:latin typeface="Franklin Gothic Demi Cond" panose="020B0706030402020204" pitchFamily="34" charset="0"/>
              </a:rPr>
              <a:t>East-</a:t>
            </a:r>
            <a:r>
              <a:rPr lang="fi-FI" sz="1600" dirty="0" err="1">
                <a:latin typeface="Franklin Gothic Demi Cond" panose="020B0706030402020204" pitchFamily="34" charset="0"/>
              </a:rPr>
              <a:t>west</a:t>
            </a:r>
            <a:r>
              <a:rPr lang="fi-FI" sz="1600" dirty="0">
                <a:latin typeface="Franklin Gothic Demi Cond" panose="020B0706030402020204" pitchFamily="34" charset="0"/>
              </a:rPr>
              <a:t> </a:t>
            </a:r>
            <a:r>
              <a:rPr lang="fi-FI" sz="1600" dirty="0" err="1">
                <a:latin typeface="Franklin Gothic Demi Cond" panose="020B0706030402020204" pitchFamily="34" charset="0"/>
              </a:rPr>
              <a:t>profile</a:t>
            </a:r>
            <a:r>
              <a:rPr lang="fi-FI" sz="1600" dirty="0">
                <a:latin typeface="Franklin Gothic Demi Cond" panose="020B0706030402020204" pitchFamily="34" charset="0"/>
              </a:rPr>
              <a:t> 72</a:t>
            </a:r>
            <a:r>
              <a:rPr lang="fi-FI" sz="1600" dirty="0">
                <a:latin typeface="Franklin Gothic Demi Cond" panose="020B0706030402020204" pitchFamily="34" charset="0"/>
                <a:cs typeface="Calibri" panose="020F0502020204030204" pitchFamily="34" charset="0"/>
              </a:rPr>
              <a:t>⁰</a:t>
            </a:r>
            <a:r>
              <a:rPr lang="fi-FI" sz="1600" dirty="0">
                <a:latin typeface="Franklin Gothic Demi Cond" panose="020B0706030402020204" pitchFamily="34" charset="0"/>
              </a:rPr>
              <a:t>North</a:t>
            </a:r>
          </a:p>
        </p:txBody>
      </p:sp>
      <p:sp>
        <p:nvSpPr>
          <p:cNvPr id="13" name="TextBox 12">
            <a:extLst>
              <a:ext uri="{FF2B5EF4-FFF2-40B4-BE49-F238E27FC236}">
                <a16:creationId xmlns:a16="http://schemas.microsoft.com/office/drawing/2014/main" id="{AA8460DE-F0D7-4FD5-8A3D-B73104400DF3}"/>
              </a:ext>
            </a:extLst>
          </p:cNvPr>
          <p:cNvSpPr txBox="1"/>
          <p:nvPr/>
        </p:nvSpPr>
        <p:spPr>
          <a:xfrm>
            <a:off x="6836649" y="5001380"/>
            <a:ext cx="1338494" cy="1028487"/>
          </a:xfrm>
          <a:prstGeom prst="rect">
            <a:avLst/>
          </a:prstGeom>
          <a:solidFill>
            <a:schemeClr val="bg1"/>
          </a:solidFill>
        </p:spPr>
        <p:txBody>
          <a:bodyPr wrap="square">
            <a:spAutoFit/>
          </a:bodyPr>
          <a:lstStyle/>
          <a:p>
            <a:pPr algn="ctr">
              <a:lnSpc>
                <a:spcPts val="1600"/>
              </a:lnSpc>
            </a:pPr>
            <a:r>
              <a:rPr lang="fi-FI" sz="1600" dirty="0" err="1">
                <a:latin typeface="Franklin Gothic Demi Cond" panose="020B0706030402020204" pitchFamily="34" charset="0"/>
              </a:rPr>
              <a:t>Both</a:t>
            </a:r>
            <a:r>
              <a:rPr lang="fi-FI" sz="1600" dirty="0">
                <a:latin typeface="Franklin Gothic Demi Cond" panose="020B0706030402020204" pitchFamily="34" charset="0"/>
              </a:rPr>
              <a:t> </a:t>
            </a:r>
            <a:r>
              <a:rPr lang="fi-FI" sz="1600" dirty="0" err="1">
                <a:latin typeface="Franklin Gothic Demi Cond" panose="020B0706030402020204" pitchFamily="34" charset="0"/>
              </a:rPr>
              <a:t>drawings</a:t>
            </a:r>
            <a:endParaRPr lang="fi-FI" sz="1600" dirty="0">
              <a:latin typeface="Franklin Gothic Demi Cond" panose="020B0706030402020204" pitchFamily="34" charset="0"/>
            </a:endParaRPr>
          </a:p>
          <a:p>
            <a:pPr algn="ctr">
              <a:lnSpc>
                <a:spcPts val="1600"/>
              </a:lnSpc>
            </a:pPr>
            <a:r>
              <a:rPr lang="fi-FI" sz="1600" dirty="0">
                <a:latin typeface="Franklin Gothic Demi Cond" panose="020B0706030402020204" pitchFamily="34" charset="0"/>
              </a:rPr>
              <a:t>At </a:t>
            </a:r>
            <a:r>
              <a:rPr lang="fi-FI" sz="1600" dirty="0" err="1">
                <a:latin typeface="Franklin Gothic Demi Cond" panose="020B0706030402020204" pitchFamily="34" charset="0"/>
              </a:rPr>
              <a:t>same</a:t>
            </a:r>
            <a:r>
              <a:rPr lang="fi-FI" sz="1600" dirty="0">
                <a:latin typeface="Franklin Gothic Demi Cond" panose="020B0706030402020204" pitchFamily="34" charset="0"/>
              </a:rPr>
              <a:t> </a:t>
            </a:r>
            <a:r>
              <a:rPr lang="fi-FI" sz="1600" dirty="0" err="1">
                <a:latin typeface="Franklin Gothic Demi Cond" panose="020B0706030402020204" pitchFamily="34" charset="0"/>
              </a:rPr>
              <a:t>scale</a:t>
            </a:r>
            <a:endParaRPr lang="fi-FI" sz="1600" dirty="0">
              <a:latin typeface="Franklin Gothic Demi Cond" panose="020B0706030402020204" pitchFamily="34" charset="0"/>
            </a:endParaRPr>
          </a:p>
          <a:p>
            <a:pPr algn="ctr">
              <a:lnSpc>
                <a:spcPts val="900"/>
              </a:lnSpc>
            </a:pPr>
            <a:endParaRPr lang="fi-FI" sz="1200" dirty="0">
              <a:latin typeface="Franklin Gothic Demi Cond" panose="020B0706030402020204" pitchFamily="34" charset="0"/>
            </a:endParaRPr>
          </a:p>
          <a:p>
            <a:pPr algn="ctr">
              <a:lnSpc>
                <a:spcPts val="1600"/>
              </a:lnSpc>
            </a:pPr>
            <a:r>
              <a:rPr lang="fi-FI" sz="1600" dirty="0">
                <a:latin typeface="Franklin Gothic Demi Cond" panose="020B0706030402020204" pitchFamily="34" charset="0"/>
              </a:rPr>
              <a:t>1000 </a:t>
            </a:r>
            <a:r>
              <a:rPr lang="fi-FI" sz="1600" dirty="0" err="1">
                <a:latin typeface="Franklin Gothic Demi Cond" panose="020B0706030402020204" pitchFamily="34" charset="0"/>
              </a:rPr>
              <a:t>kilometres</a:t>
            </a:r>
            <a:endParaRPr lang="fi-FI" sz="1600" dirty="0">
              <a:latin typeface="Franklin Gothic Demi Cond" panose="020B0706030402020204" pitchFamily="34" charset="0"/>
            </a:endParaRPr>
          </a:p>
        </p:txBody>
      </p:sp>
      <p:sp>
        <p:nvSpPr>
          <p:cNvPr id="14" name="TextBox 13">
            <a:extLst>
              <a:ext uri="{FF2B5EF4-FFF2-40B4-BE49-F238E27FC236}">
                <a16:creationId xmlns:a16="http://schemas.microsoft.com/office/drawing/2014/main" id="{155DA636-F083-4A12-A0C7-5716997FDC5E}"/>
              </a:ext>
            </a:extLst>
          </p:cNvPr>
          <p:cNvSpPr txBox="1"/>
          <p:nvPr/>
        </p:nvSpPr>
        <p:spPr>
          <a:xfrm rot="16200000">
            <a:off x="5676347" y="5428278"/>
            <a:ext cx="1249717" cy="297517"/>
          </a:xfrm>
          <a:prstGeom prst="rect">
            <a:avLst/>
          </a:prstGeom>
          <a:solidFill>
            <a:schemeClr val="bg1"/>
          </a:solidFill>
        </p:spPr>
        <p:txBody>
          <a:bodyPr wrap="square">
            <a:spAutoFit/>
          </a:bodyPr>
          <a:lstStyle/>
          <a:p>
            <a:pPr algn="ctr">
              <a:lnSpc>
                <a:spcPts val="1600"/>
              </a:lnSpc>
            </a:pPr>
            <a:r>
              <a:rPr lang="fi-FI" sz="1600" dirty="0">
                <a:latin typeface="Franklin Gothic Demi Cond" panose="020B0706030402020204" pitchFamily="34" charset="0"/>
              </a:rPr>
              <a:t>3 </a:t>
            </a:r>
            <a:r>
              <a:rPr lang="fi-FI" sz="1600" dirty="0" err="1">
                <a:latin typeface="Franklin Gothic Demi Cond" panose="020B0706030402020204" pitchFamily="34" charset="0"/>
              </a:rPr>
              <a:t>kilometres</a:t>
            </a:r>
            <a:endParaRPr lang="fi-FI" sz="1600" dirty="0">
              <a:latin typeface="Franklin Gothic Demi Cond" panose="020B0706030402020204" pitchFamily="34" charset="0"/>
            </a:endParaRPr>
          </a:p>
        </p:txBody>
      </p:sp>
      <p:sp>
        <p:nvSpPr>
          <p:cNvPr id="15" name="TextBox 14">
            <a:extLst>
              <a:ext uri="{FF2B5EF4-FFF2-40B4-BE49-F238E27FC236}">
                <a16:creationId xmlns:a16="http://schemas.microsoft.com/office/drawing/2014/main" id="{60F6D832-4872-46C1-9095-3366ACFB3970}"/>
              </a:ext>
            </a:extLst>
          </p:cNvPr>
          <p:cNvSpPr txBox="1"/>
          <p:nvPr/>
        </p:nvSpPr>
        <p:spPr>
          <a:xfrm>
            <a:off x="4643560" y="6097437"/>
            <a:ext cx="945842" cy="297517"/>
          </a:xfrm>
          <a:prstGeom prst="rect">
            <a:avLst/>
          </a:prstGeom>
          <a:solidFill>
            <a:schemeClr val="bg1"/>
          </a:solidFill>
        </p:spPr>
        <p:txBody>
          <a:bodyPr wrap="square">
            <a:spAutoFit/>
          </a:bodyPr>
          <a:lstStyle/>
          <a:p>
            <a:pPr>
              <a:lnSpc>
                <a:spcPts val="1600"/>
              </a:lnSpc>
            </a:pPr>
            <a:r>
              <a:rPr lang="fi-FI" sz="1600" dirty="0">
                <a:latin typeface="Franklin Gothic Demi Cond" panose="020B0706030402020204" pitchFamily="34" charset="0"/>
              </a:rPr>
              <a:t>Sea </a:t>
            </a:r>
            <a:r>
              <a:rPr lang="fi-FI" sz="1600" dirty="0" err="1">
                <a:latin typeface="Franklin Gothic Demi Cond" panose="020B0706030402020204" pitchFamily="34" charset="0"/>
              </a:rPr>
              <a:t>level</a:t>
            </a:r>
            <a:endParaRPr lang="fi-FI" sz="1600" dirty="0">
              <a:latin typeface="Franklin Gothic Demi Cond" panose="020B0706030402020204" pitchFamily="34" charset="0"/>
            </a:endParaRPr>
          </a:p>
        </p:txBody>
      </p:sp>
      <p:sp>
        <p:nvSpPr>
          <p:cNvPr id="16" name="TextBox 15">
            <a:extLst>
              <a:ext uri="{FF2B5EF4-FFF2-40B4-BE49-F238E27FC236}">
                <a16:creationId xmlns:a16="http://schemas.microsoft.com/office/drawing/2014/main" id="{F1B13BC4-D800-4CFF-810E-B5B8A1B0D1E0}"/>
              </a:ext>
            </a:extLst>
          </p:cNvPr>
          <p:cNvSpPr txBox="1"/>
          <p:nvPr/>
        </p:nvSpPr>
        <p:spPr>
          <a:xfrm>
            <a:off x="2597081" y="2480852"/>
            <a:ext cx="1249717" cy="324054"/>
          </a:xfrm>
          <a:prstGeom prst="rect">
            <a:avLst/>
          </a:prstGeom>
          <a:solidFill>
            <a:schemeClr val="bg1"/>
          </a:solidFill>
        </p:spPr>
        <p:txBody>
          <a:bodyPr wrap="square" bIns="72000">
            <a:spAutoFit/>
          </a:bodyPr>
          <a:lstStyle/>
          <a:p>
            <a:pPr algn="ctr">
              <a:lnSpc>
                <a:spcPts val="1600"/>
              </a:lnSpc>
            </a:pPr>
            <a:r>
              <a:rPr lang="fi-FI" sz="1600" dirty="0">
                <a:latin typeface="Franklin Gothic Demi Cond" panose="020B0706030402020204" pitchFamily="34" charset="0"/>
              </a:rPr>
              <a:t>South </a:t>
            </a:r>
            <a:r>
              <a:rPr lang="fi-FI" sz="1600" dirty="0" err="1">
                <a:latin typeface="Franklin Gothic Demi Cond" panose="020B0706030402020204" pitchFamily="34" charset="0"/>
              </a:rPr>
              <a:t>Pole</a:t>
            </a:r>
            <a:endParaRPr lang="fi-FI" sz="1600" dirty="0">
              <a:latin typeface="Franklin Gothic Demi Cond" panose="020B0706030402020204" pitchFamily="34" charset="0"/>
            </a:endParaRPr>
          </a:p>
        </p:txBody>
      </p:sp>
      <p:sp>
        <p:nvSpPr>
          <p:cNvPr id="17" name="TextBox 16">
            <a:extLst>
              <a:ext uri="{FF2B5EF4-FFF2-40B4-BE49-F238E27FC236}">
                <a16:creationId xmlns:a16="http://schemas.microsoft.com/office/drawing/2014/main" id="{ABD78FB5-EBB2-46B2-AFE9-7639AFCAB96E}"/>
              </a:ext>
            </a:extLst>
          </p:cNvPr>
          <p:cNvSpPr txBox="1"/>
          <p:nvPr/>
        </p:nvSpPr>
        <p:spPr>
          <a:xfrm>
            <a:off x="6146291" y="2595635"/>
            <a:ext cx="1249717" cy="297517"/>
          </a:xfrm>
          <a:prstGeom prst="rect">
            <a:avLst/>
          </a:prstGeom>
          <a:solidFill>
            <a:schemeClr val="bg1"/>
          </a:solidFill>
        </p:spPr>
        <p:txBody>
          <a:bodyPr wrap="square">
            <a:spAutoFit/>
          </a:bodyPr>
          <a:lstStyle/>
          <a:p>
            <a:pPr>
              <a:lnSpc>
                <a:spcPts val="1600"/>
              </a:lnSpc>
            </a:pPr>
            <a:r>
              <a:rPr lang="fi-FI" sz="1600" dirty="0">
                <a:latin typeface="Franklin Gothic Demi Cond" panose="020B0706030402020204" pitchFamily="34" charset="0"/>
              </a:rPr>
              <a:t>4000 </a:t>
            </a:r>
            <a:r>
              <a:rPr lang="fi-FI" sz="1600" dirty="0" err="1">
                <a:latin typeface="Franklin Gothic Demi Cond" panose="020B0706030402020204" pitchFamily="34" charset="0"/>
              </a:rPr>
              <a:t>metres</a:t>
            </a:r>
            <a:endParaRPr lang="fi-FI" sz="1600" dirty="0">
              <a:latin typeface="Franklin Gothic Demi Cond" panose="020B0706030402020204" pitchFamily="34" charset="0"/>
            </a:endParaRPr>
          </a:p>
        </p:txBody>
      </p:sp>
      <p:sp>
        <p:nvSpPr>
          <p:cNvPr id="18" name="TextBox 17">
            <a:extLst>
              <a:ext uri="{FF2B5EF4-FFF2-40B4-BE49-F238E27FC236}">
                <a16:creationId xmlns:a16="http://schemas.microsoft.com/office/drawing/2014/main" id="{E532FC14-DE41-48E6-B4EB-D331B9FB4E0C}"/>
              </a:ext>
            </a:extLst>
          </p:cNvPr>
          <p:cNvSpPr txBox="1"/>
          <p:nvPr/>
        </p:nvSpPr>
        <p:spPr>
          <a:xfrm>
            <a:off x="3846798" y="5001380"/>
            <a:ext cx="1249717" cy="253146"/>
          </a:xfrm>
          <a:prstGeom prst="rect">
            <a:avLst/>
          </a:prstGeom>
          <a:solidFill>
            <a:schemeClr val="bg1"/>
          </a:solidFill>
        </p:spPr>
        <p:txBody>
          <a:bodyPr wrap="square" lIns="0" bIns="0">
            <a:spAutoFit/>
          </a:bodyPr>
          <a:lstStyle/>
          <a:p>
            <a:pPr>
              <a:lnSpc>
                <a:spcPts val="1600"/>
              </a:lnSpc>
            </a:pPr>
            <a:r>
              <a:rPr lang="fi-FI" sz="1600" dirty="0">
                <a:latin typeface="Franklin Gothic Demi Cond" panose="020B0706030402020204" pitchFamily="34" charset="0"/>
              </a:rPr>
              <a:t>3000 </a:t>
            </a:r>
            <a:r>
              <a:rPr lang="fi-FI" sz="1600" dirty="0" err="1">
                <a:latin typeface="Franklin Gothic Demi Cond" panose="020B0706030402020204" pitchFamily="34" charset="0"/>
              </a:rPr>
              <a:t>metres</a:t>
            </a:r>
            <a:endParaRPr lang="fi-FI" sz="1600" dirty="0">
              <a:latin typeface="Franklin Gothic Demi Cond" panose="020B0706030402020204" pitchFamily="34" charset="0"/>
            </a:endParaRPr>
          </a:p>
        </p:txBody>
      </p:sp>
      <p:sp>
        <p:nvSpPr>
          <p:cNvPr id="19" name="TextBox 18">
            <a:extLst>
              <a:ext uri="{FF2B5EF4-FFF2-40B4-BE49-F238E27FC236}">
                <a16:creationId xmlns:a16="http://schemas.microsoft.com/office/drawing/2014/main" id="{D4B12273-DD1B-4DD1-B423-14CEA4F7A9E5}"/>
              </a:ext>
            </a:extLst>
          </p:cNvPr>
          <p:cNvSpPr txBox="1"/>
          <p:nvPr/>
        </p:nvSpPr>
        <p:spPr>
          <a:xfrm>
            <a:off x="1551377" y="4287261"/>
            <a:ext cx="945842" cy="297517"/>
          </a:xfrm>
          <a:prstGeom prst="rect">
            <a:avLst/>
          </a:prstGeom>
          <a:solidFill>
            <a:srgbClr val="C1CBE9"/>
          </a:solidFill>
          <a:ln>
            <a:noFill/>
          </a:ln>
        </p:spPr>
        <p:txBody>
          <a:bodyPr wrap="square">
            <a:spAutoFit/>
          </a:bodyPr>
          <a:lstStyle/>
          <a:p>
            <a:pPr>
              <a:lnSpc>
                <a:spcPts val="1600"/>
              </a:lnSpc>
            </a:pPr>
            <a:r>
              <a:rPr lang="fi-FI" sz="1600" dirty="0">
                <a:latin typeface="Franklin Gothic Demi Cond" panose="020B0706030402020204" pitchFamily="34" charset="0"/>
              </a:rPr>
              <a:t>Sea </a:t>
            </a:r>
            <a:r>
              <a:rPr lang="fi-FI" sz="1600" dirty="0" err="1">
                <a:latin typeface="Franklin Gothic Demi Cond" panose="020B0706030402020204" pitchFamily="34" charset="0"/>
              </a:rPr>
              <a:t>level</a:t>
            </a:r>
            <a:endParaRPr lang="fi-FI" sz="1600" dirty="0">
              <a:latin typeface="Franklin Gothic Demi Cond" panose="020B0706030402020204" pitchFamily="34" charset="0"/>
            </a:endParaRPr>
          </a:p>
        </p:txBody>
      </p:sp>
      <p:sp>
        <p:nvSpPr>
          <p:cNvPr id="20" name="TextBox 19">
            <a:extLst>
              <a:ext uri="{FF2B5EF4-FFF2-40B4-BE49-F238E27FC236}">
                <a16:creationId xmlns:a16="http://schemas.microsoft.com/office/drawing/2014/main" id="{E6E6C6FF-EF38-42CA-8F5C-7E333CCA3953}"/>
              </a:ext>
            </a:extLst>
          </p:cNvPr>
          <p:cNvSpPr txBox="1"/>
          <p:nvPr/>
        </p:nvSpPr>
        <p:spPr>
          <a:xfrm>
            <a:off x="3995384" y="3668279"/>
            <a:ext cx="1777938" cy="297517"/>
          </a:xfrm>
          <a:prstGeom prst="rect">
            <a:avLst/>
          </a:prstGeom>
          <a:solidFill>
            <a:srgbClr val="B0C3E3"/>
          </a:solidFill>
          <a:ln>
            <a:noFill/>
          </a:ln>
        </p:spPr>
        <p:txBody>
          <a:bodyPr wrap="square">
            <a:spAutoFit/>
          </a:bodyPr>
          <a:lstStyle/>
          <a:p>
            <a:pPr>
              <a:lnSpc>
                <a:spcPts val="1600"/>
              </a:lnSpc>
            </a:pPr>
            <a:r>
              <a:rPr lang="fi-FI" sz="1600" dirty="0" err="1">
                <a:latin typeface="Franklin Gothic Demi Cond" panose="020B0706030402020204" pitchFamily="34" charset="0"/>
              </a:rPr>
              <a:t>Antarctic</a:t>
            </a:r>
            <a:r>
              <a:rPr lang="fi-FI" sz="1600" dirty="0">
                <a:latin typeface="Franklin Gothic Demi Cond" panose="020B0706030402020204" pitchFamily="34" charset="0"/>
              </a:rPr>
              <a:t> ice </a:t>
            </a:r>
            <a:r>
              <a:rPr lang="fi-FI" sz="1600" dirty="0" err="1">
                <a:latin typeface="Franklin Gothic Demi Cond" panose="020B0706030402020204" pitchFamily="34" charset="0"/>
              </a:rPr>
              <a:t>sheet</a:t>
            </a:r>
            <a:endParaRPr lang="fi-FI" sz="1600" dirty="0">
              <a:latin typeface="Franklin Gothic Demi Cond" panose="020B0706030402020204" pitchFamily="34" charset="0"/>
            </a:endParaRPr>
          </a:p>
        </p:txBody>
      </p:sp>
      <p:sp>
        <p:nvSpPr>
          <p:cNvPr id="21" name="TextBox 20">
            <a:extLst>
              <a:ext uri="{FF2B5EF4-FFF2-40B4-BE49-F238E27FC236}">
                <a16:creationId xmlns:a16="http://schemas.microsoft.com/office/drawing/2014/main" id="{82751C6C-5EBB-4446-A25C-6EFBB01F711A}"/>
              </a:ext>
            </a:extLst>
          </p:cNvPr>
          <p:cNvSpPr txBox="1"/>
          <p:nvPr/>
        </p:nvSpPr>
        <p:spPr>
          <a:xfrm>
            <a:off x="3020478" y="5584632"/>
            <a:ext cx="1095116" cy="502702"/>
          </a:xfrm>
          <a:prstGeom prst="rect">
            <a:avLst/>
          </a:prstGeom>
          <a:solidFill>
            <a:srgbClr val="BAC9E8"/>
          </a:solidFill>
          <a:ln>
            <a:noFill/>
          </a:ln>
        </p:spPr>
        <p:txBody>
          <a:bodyPr wrap="square">
            <a:spAutoFit/>
          </a:bodyPr>
          <a:lstStyle/>
          <a:p>
            <a:pPr algn="ctr">
              <a:lnSpc>
                <a:spcPts val="1600"/>
              </a:lnSpc>
            </a:pPr>
            <a:r>
              <a:rPr lang="fi-FI" sz="1600" dirty="0" err="1">
                <a:latin typeface="Franklin Gothic Demi Cond" panose="020B0706030402020204" pitchFamily="34" charset="0"/>
              </a:rPr>
              <a:t>Greenland</a:t>
            </a:r>
            <a:endParaRPr lang="fi-FI" sz="1600" dirty="0">
              <a:latin typeface="Franklin Gothic Demi Cond" panose="020B0706030402020204" pitchFamily="34" charset="0"/>
            </a:endParaRPr>
          </a:p>
          <a:p>
            <a:pPr algn="ctr">
              <a:lnSpc>
                <a:spcPts val="1600"/>
              </a:lnSpc>
            </a:pPr>
            <a:r>
              <a:rPr lang="fi-FI" sz="1600" dirty="0">
                <a:latin typeface="Franklin Gothic Demi Cond" panose="020B0706030402020204" pitchFamily="34" charset="0"/>
              </a:rPr>
              <a:t> ice </a:t>
            </a:r>
            <a:r>
              <a:rPr lang="fi-FI" sz="1600" dirty="0" err="1">
                <a:latin typeface="Franklin Gothic Demi Cond" panose="020B0706030402020204" pitchFamily="34" charset="0"/>
              </a:rPr>
              <a:t>sheet</a:t>
            </a:r>
            <a:endParaRPr lang="fi-FI" sz="1600" dirty="0">
              <a:latin typeface="Franklin Gothic Demi Cond" panose="020B0706030402020204" pitchFamily="34" charset="0"/>
            </a:endParaRPr>
          </a:p>
        </p:txBody>
      </p:sp>
      <p:sp>
        <p:nvSpPr>
          <p:cNvPr id="22" name="TextBox 21">
            <a:extLst>
              <a:ext uri="{FF2B5EF4-FFF2-40B4-BE49-F238E27FC236}">
                <a16:creationId xmlns:a16="http://schemas.microsoft.com/office/drawing/2014/main" id="{CC0A75D9-4EBF-4EB4-97C8-54C7D5C11AC2}"/>
              </a:ext>
            </a:extLst>
          </p:cNvPr>
          <p:cNvSpPr txBox="1"/>
          <p:nvPr/>
        </p:nvSpPr>
        <p:spPr>
          <a:xfrm>
            <a:off x="2771607" y="4633605"/>
            <a:ext cx="1249717" cy="297517"/>
          </a:xfrm>
          <a:prstGeom prst="rect">
            <a:avLst/>
          </a:prstGeom>
          <a:noFill/>
        </p:spPr>
        <p:txBody>
          <a:bodyPr wrap="square">
            <a:spAutoFit/>
          </a:bodyPr>
          <a:lstStyle/>
          <a:p>
            <a:pPr algn="ctr">
              <a:lnSpc>
                <a:spcPts val="1600"/>
              </a:lnSpc>
            </a:pPr>
            <a:r>
              <a:rPr lang="fi-FI" sz="1600" dirty="0" err="1">
                <a:latin typeface="Franklin Gothic Demi Cond" panose="020B0706030402020204" pitchFamily="34" charset="0"/>
              </a:rPr>
              <a:t>Crust</a:t>
            </a:r>
            <a:endParaRPr lang="fi-FI" sz="1600" dirty="0">
              <a:latin typeface="Franklin Gothic Demi Cond" panose="020B0706030402020204" pitchFamily="34" charset="0"/>
            </a:endParaRPr>
          </a:p>
        </p:txBody>
      </p:sp>
      <p:sp>
        <p:nvSpPr>
          <p:cNvPr id="6" name="Rectangle 5">
            <a:extLst>
              <a:ext uri="{FF2B5EF4-FFF2-40B4-BE49-F238E27FC236}">
                <a16:creationId xmlns:a16="http://schemas.microsoft.com/office/drawing/2014/main" id="{C8F3017D-9D17-EC04-CCF0-7D79ED97E9D9}"/>
              </a:ext>
            </a:extLst>
          </p:cNvPr>
          <p:cNvSpPr/>
          <p:nvPr/>
        </p:nvSpPr>
        <p:spPr>
          <a:xfrm>
            <a:off x="0" y="1080017"/>
            <a:ext cx="7178527" cy="9501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a:extLst>
              <a:ext uri="{FF2B5EF4-FFF2-40B4-BE49-F238E27FC236}">
                <a16:creationId xmlns:a16="http://schemas.microsoft.com/office/drawing/2014/main" id="{92291A00-AA2E-48EB-9579-85A090E07740}"/>
              </a:ext>
            </a:extLst>
          </p:cNvPr>
          <p:cNvSpPr txBox="1"/>
          <p:nvPr/>
        </p:nvSpPr>
        <p:spPr>
          <a:xfrm>
            <a:off x="131411" y="1273368"/>
            <a:ext cx="6915705" cy="590675"/>
          </a:xfrm>
          <a:prstGeom prst="rect">
            <a:avLst/>
          </a:prstGeom>
          <a:noFill/>
        </p:spPr>
        <p:txBody>
          <a:bodyPr wrap="square">
            <a:spAutoFit/>
          </a:bodyPr>
          <a:lstStyle/>
          <a:p>
            <a:pPr>
              <a:lnSpc>
                <a:spcPts val="4200"/>
              </a:lnSpc>
            </a:pPr>
            <a:r>
              <a:rPr lang="en-US" sz="3200" cap="all" spc="-200" dirty="0">
                <a:latin typeface="Franklin Gothic Demi Cond" panose="020B0706030402020204" pitchFamily="34" charset="0"/>
                <a:ea typeface="+mj-ea"/>
                <a:cs typeface="+mj-cs"/>
              </a:rPr>
              <a:t>ICE MASSES of </a:t>
            </a:r>
            <a:r>
              <a:rPr lang="en-US" sz="3200" cap="all" spc="-200" dirty="0">
                <a:solidFill>
                  <a:schemeClr val="bg1"/>
                </a:solidFill>
                <a:latin typeface="Franklin Gothic Demi Cond" panose="020B0706030402020204" pitchFamily="34" charset="0"/>
                <a:ea typeface="+mj-ea"/>
                <a:cs typeface="+mj-cs"/>
              </a:rPr>
              <a:t>GREENLAND AND the ANTARCTIC</a:t>
            </a:r>
            <a:endParaRPr lang="fi-FI" sz="3200" cap="all" dirty="0">
              <a:latin typeface="Franklin Gothic Demi Cond" panose="020B0706030402020204" pitchFamily="34" charset="0"/>
            </a:endParaRPr>
          </a:p>
        </p:txBody>
      </p:sp>
      <p:grpSp>
        <p:nvGrpSpPr>
          <p:cNvPr id="7" name="Group 6">
            <a:extLst>
              <a:ext uri="{FF2B5EF4-FFF2-40B4-BE49-F238E27FC236}">
                <a16:creationId xmlns:a16="http://schemas.microsoft.com/office/drawing/2014/main" id="{E7D1265C-3DBF-F3E8-FDE3-0DD70A9FE162}"/>
              </a:ext>
            </a:extLst>
          </p:cNvPr>
          <p:cNvGrpSpPr/>
          <p:nvPr/>
        </p:nvGrpSpPr>
        <p:grpSpPr>
          <a:xfrm>
            <a:off x="7803077" y="320603"/>
            <a:ext cx="1548645" cy="434120"/>
            <a:chOff x="7803077" y="320603"/>
            <a:chExt cx="1548645" cy="434120"/>
          </a:xfrm>
        </p:grpSpPr>
        <p:sp>
          <p:nvSpPr>
            <p:cNvPr id="8" name="Parallelogram 7">
              <a:extLst>
                <a:ext uri="{FF2B5EF4-FFF2-40B4-BE49-F238E27FC236}">
                  <a16:creationId xmlns:a16="http://schemas.microsoft.com/office/drawing/2014/main" id="{76451E54-D5DE-3BF8-F13F-207EC8738E87}"/>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9" name="Picture 8" descr="A close-up of a logo&#10;&#10;Description automatically generated">
              <a:extLst>
                <a:ext uri="{FF2B5EF4-FFF2-40B4-BE49-F238E27FC236}">
                  <a16:creationId xmlns:a16="http://schemas.microsoft.com/office/drawing/2014/main" id="{4CACCC99-6445-2B24-C6F7-3C8B66703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02596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p&#10;&#10;Description automatically generated">
            <a:extLst>
              <a:ext uri="{FF2B5EF4-FFF2-40B4-BE49-F238E27FC236}">
                <a16:creationId xmlns:a16="http://schemas.microsoft.com/office/drawing/2014/main" id="{52D3AD72-1B6C-411E-9D64-14D497630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04" y="322206"/>
            <a:ext cx="10834926" cy="6895332"/>
          </a:xfrm>
          <a:prstGeom prst="rect">
            <a:avLst/>
          </a:prstGeom>
        </p:spPr>
      </p:pic>
      <p:sp>
        <p:nvSpPr>
          <p:cNvPr id="12" name="TextBox 11">
            <a:extLst>
              <a:ext uri="{FF2B5EF4-FFF2-40B4-BE49-F238E27FC236}">
                <a16:creationId xmlns:a16="http://schemas.microsoft.com/office/drawing/2014/main" id="{0530F146-3787-4D35-A225-605BE1A2B18C}"/>
              </a:ext>
            </a:extLst>
          </p:cNvPr>
          <p:cNvSpPr txBox="1"/>
          <p:nvPr/>
        </p:nvSpPr>
        <p:spPr>
          <a:xfrm>
            <a:off x="-24090" y="6627168"/>
            <a:ext cx="3419172" cy="215444"/>
          </a:xfrm>
          <a:prstGeom prst="rect">
            <a:avLst/>
          </a:prstGeom>
          <a:noFill/>
        </p:spPr>
        <p:txBody>
          <a:bodyPr wrap="square">
            <a:spAutoFit/>
          </a:bodyPr>
          <a:lstStyle/>
          <a:p>
            <a:r>
              <a:rPr lang="fi-FI" sz="800" dirty="0" err="1">
                <a:latin typeface="Franklin Gothic Demi Cond" panose="020B0706030402020204" pitchFamily="34" charset="0"/>
              </a:rPr>
              <a:t>Map</a:t>
            </a:r>
            <a:r>
              <a:rPr lang="fi-FI" sz="800" dirty="0">
                <a:latin typeface="Franklin Gothic Demi Cond" panose="020B0706030402020204" pitchFamily="34" charset="0"/>
              </a:rPr>
              <a:t>: Jussi Latvala, </a:t>
            </a:r>
            <a:r>
              <a:rPr lang="fi-FI" sz="800" dirty="0" err="1">
                <a:latin typeface="Franklin Gothic Demi Cond" panose="020B0706030402020204" pitchFamily="34" charset="0"/>
              </a:rPr>
              <a:t>JuJu</a:t>
            </a:r>
            <a:r>
              <a:rPr lang="fi-FI" sz="800" dirty="0">
                <a:latin typeface="Franklin Gothic Demi Cond" panose="020B0706030402020204" pitchFamily="34" charset="0"/>
              </a:rPr>
              <a:t> Design</a:t>
            </a:r>
            <a:endParaRPr lang="fi-FI" sz="800" dirty="0"/>
          </a:p>
        </p:txBody>
      </p:sp>
      <p:sp>
        <p:nvSpPr>
          <p:cNvPr id="3" name="Rectangle 2">
            <a:extLst>
              <a:ext uri="{FF2B5EF4-FFF2-40B4-BE49-F238E27FC236}">
                <a16:creationId xmlns:a16="http://schemas.microsoft.com/office/drawing/2014/main" id="{1A2EB477-9BB8-0EC7-9B1D-C20D2452B40B}"/>
              </a:ext>
            </a:extLst>
          </p:cNvPr>
          <p:cNvSpPr/>
          <p:nvPr/>
        </p:nvSpPr>
        <p:spPr>
          <a:xfrm>
            <a:off x="-24090" y="138425"/>
            <a:ext cx="7178527" cy="9501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extBox 1">
            <a:extLst>
              <a:ext uri="{FF2B5EF4-FFF2-40B4-BE49-F238E27FC236}">
                <a16:creationId xmlns:a16="http://schemas.microsoft.com/office/drawing/2014/main" id="{F5579694-EF6E-1007-0EE9-C3FF35CEB41F}"/>
              </a:ext>
            </a:extLst>
          </p:cNvPr>
          <p:cNvSpPr txBox="1"/>
          <p:nvPr/>
        </p:nvSpPr>
        <p:spPr>
          <a:xfrm>
            <a:off x="0" y="226775"/>
            <a:ext cx="7548421" cy="861774"/>
          </a:xfrm>
          <a:prstGeom prst="rect">
            <a:avLst/>
          </a:prstGeom>
          <a:noFill/>
          <a:ln>
            <a:noFill/>
          </a:ln>
        </p:spPr>
        <p:txBody>
          <a:bodyPr wrap="square">
            <a:spAutoFit/>
          </a:bodyPr>
          <a:lstStyle/>
          <a:p>
            <a:pPr>
              <a:lnSpc>
                <a:spcPts val="3000"/>
              </a:lnSpc>
            </a:pPr>
            <a:r>
              <a:rPr lang="en-US" sz="3200" cap="all" spc="-200" dirty="0">
                <a:solidFill>
                  <a:schemeClr val="bg1"/>
                </a:solidFill>
                <a:latin typeface="Franklin Gothic Demi Cond" panose="020B0706030402020204" pitchFamily="34" charset="0"/>
                <a:ea typeface="+mj-ea"/>
                <a:cs typeface="+mj-cs"/>
              </a:rPr>
              <a:t>     The Himalayas, </a:t>
            </a:r>
            <a:r>
              <a:rPr lang="en-US" sz="3200" cap="all" spc="-200" dirty="0">
                <a:latin typeface="Franklin Gothic Demi Cond" panose="020B0706030402020204" pitchFamily="34" charset="0"/>
                <a:ea typeface="+mj-ea"/>
                <a:cs typeface="+mj-cs"/>
              </a:rPr>
              <a:t>the Karakorum </a:t>
            </a:r>
          </a:p>
          <a:p>
            <a:pPr>
              <a:lnSpc>
                <a:spcPts val="3000"/>
              </a:lnSpc>
            </a:pPr>
            <a:r>
              <a:rPr lang="en-US" sz="3200" cap="all" spc="-200" dirty="0">
                <a:solidFill>
                  <a:schemeClr val="bg1"/>
                </a:solidFill>
                <a:latin typeface="Franklin Gothic Demi Cond" panose="020B0706030402020204" pitchFamily="34" charset="0"/>
                <a:ea typeface="+mj-ea"/>
                <a:cs typeface="+mj-cs"/>
              </a:rPr>
              <a:t>     and the Tibetan Plateau</a:t>
            </a:r>
            <a:endParaRPr lang="fi-FI" sz="3200" cap="all" dirty="0">
              <a:latin typeface="Franklin Gothic Demi Cond" panose="020B0706030402020204" pitchFamily="34" charset="0"/>
            </a:endParaRPr>
          </a:p>
        </p:txBody>
      </p:sp>
      <p:grpSp>
        <p:nvGrpSpPr>
          <p:cNvPr id="4" name="Group 3">
            <a:extLst>
              <a:ext uri="{FF2B5EF4-FFF2-40B4-BE49-F238E27FC236}">
                <a16:creationId xmlns:a16="http://schemas.microsoft.com/office/drawing/2014/main" id="{DC6A9BD7-7FDA-9382-5359-957791E53DE7}"/>
              </a:ext>
            </a:extLst>
          </p:cNvPr>
          <p:cNvGrpSpPr/>
          <p:nvPr/>
        </p:nvGrpSpPr>
        <p:grpSpPr>
          <a:xfrm>
            <a:off x="7803077" y="320603"/>
            <a:ext cx="1548645" cy="434120"/>
            <a:chOff x="7803077" y="320603"/>
            <a:chExt cx="1548645" cy="434120"/>
          </a:xfrm>
        </p:grpSpPr>
        <p:sp>
          <p:nvSpPr>
            <p:cNvPr id="5" name="Parallelogram 4">
              <a:extLst>
                <a:ext uri="{FF2B5EF4-FFF2-40B4-BE49-F238E27FC236}">
                  <a16:creationId xmlns:a16="http://schemas.microsoft.com/office/drawing/2014/main" id="{2B305B7A-725E-99B8-0252-905CD8DCB1CE}"/>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6" name="Picture 5" descr="A close-up of a logo&#10;&#10;Description automatically generated">
              <a:extLst>
                <a:ext uri="{FF2B5EF4-FFF2-40B4-BE49-F238E27FC236}">
                  <a16:creationId xmlns:a16="http://schemas.microsoft.com/office/drawing/2014/main" id="{15DA925C-5942-DA5E-C027-5EECCFE95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
        <p:nvSpPr>
          <p:cNvPr id="13" name="TextBox 12">
            <a:extLst>
              <a:ext uri="{FF2B5EF4-FFF2-40B4-BE49-F238E27FC236}">
                <a16:creationId xmlns:a16="http://schemas.microsoft.com/office/drawing/2014/main" id="{464211D4-367F-0CA6-AE90-45004299BBDA}"/>
              </a:ext>
            </a:extLst>
          </p:cNvPr>
          <p:cNvSpPr txBox="1"/>
          <p:nvPr/>
        </p:nvSpPr>
        <p:spPr>
          <a:xfrm>
            <a:off x="2062250" y="4791457"/>
            <a:ext cx="1502923" cy="1631216"/>
          </a:xfrm>
          <a:prstGeom prst="rect">
            <a:avLst/>
          </a:prstGeom>
          <a:noFill/>
        </p:spPr>
        <p:txBody>
          <a:bodyPr wrap="square">
            <a:spAutoFit/>
          </a:bodyPr>
          <a:lstStyle/>
          <a:p>
            <a:pPr algn="r">
              <a:lnSpc>
                <a:spcPts val="1200"/>
              </a:lnSpc>
            </a:pPr>
            <a:r>
              <a:rPr lang="fi-FI" sz="1200" dirty="0" err="1">
                <a:latin typeface="Franklin Gothic Demi Cond" panose="020B0706030402020204" pitchFamily="34" charset="0"/>
              </a:rPr>
              <a:t>Billions</a:t>
            </a:r>
            <a:r>
              <a:rPr lang="fi-FI" sz="1200" dirty="0">
                <a:latin typeface="Franklin Gothic Demi Cond" panose="020B0706030402020204" pitchFamily="34" charset="0"/>
              </a:rPr>
              <a:t> </a:t>
            </a:r>
          </a:p>
          <a:p>
            <a:pPr algn="r">
              <a:lnSpc>
                <a:spcPts val="1200"/>
              </a:lnSpc>
            </a:pPr>
            <a:r>
              <a:rPr lang="fi-FI" sz="1200" dirty="0">
                <a:latin typeface="Franklin Gothic Demi Cond" panose="020B0706030402020204" pitchFamily="34" charset="0"/>
              </a:rPr>
              <a:t>of </a:t>
            </a:r>
            <a:r>
              <a:rPr lang="fi-FI" sz="1200" dirty="0" err="1">
                <a:latin typeface="Franklin Gothic Demi Cond" panose="020B0706030402020204" pitchFamily="34" charset="0"/>
              </a:rPr>
              <a:t>people</a:t>
            </a:r>
            <a:r>
              <a:rPr lang="fi-FI" sz="1200" dirty="0">
                <a:latin typeface="Franklin Gothic Demi Cond" panose="020B0706030402020204" pitchFamily="34" charset="0"/>
              </a:rPr>
              <a:t> </a:t>
            </a:r>
          </a:p>
          <a:p>
            <a:pPr algn="r">
              <a:lnSpc>
                <a:spcPts val="1200"/>
              </a:lnSpc>
            </a:pPr>
            <a:r>
              <a:rPr lang="fi-FI" sz="1200" dirty="0" err="1">
                <a:latin typeface="Franklin Gothic Demi Cond" panose="020B0706030402020204" pitchFamily="34" charset="0"/>
              </a:rPr>
              <a:t>depend</a:t>
            </a:r>
            <a:r>
              <a:rPr lang="fi-FI" sz="1200" dirty="0">
                <a:latin typeface="Franklin Gothic Demi Cond" panose="020B0706030402020204" pitchFamily="34" charset="0"/>
              </a:rPr>
              <a:t> on </a:t>
            </a:r>
            <a:r>
              <a:rPr lang="fi-FI" sz="1200" dirty="0" err="1">
                <a:latin typeface="Franklin Gothic Demi Cond" panose="020B0706030402020204" pitchFamily="34" charset="0"/>
              </a:rPr>
              <a:t>the</a:t>
            </a:r>
            <a:r>
              <a:rPr lang="fi-FI" sz="1200" dirty="0">
                <a:latin typeface="Franklin Gothic Demi Cond" panose="020B0706030402020204" pitchFamily="34" charset="0"/>
              </a:rPr>
              <a:t> </a:t>
            </a:r>
          </a:p>
          <a:p>
            <a:pPr algn="r">
              <a:lnSpc>
                <a:spcPts val="1200"/>
              </a:lnSpc>
            </a:pPr>
            <a:r>
              <a:rPr lang="fi-FI" sz="1200" dirty="0" err="1">
                <a:latin typeface="Franklin Gothic Demi Cond" panose="020B0706030402020204" pitchFamily="34" charset="0"/>
              </a:rPr>
              <a:t>glaciers</a:t>
            </a:r>
            <a:r>
              <a:rPr lang="fi-FI" sz="1200" dirty="0">
                <a:latin typeface="Franklin Gothic Demi Cond" panose="020B0706030402020204" pitchFamily="34" charset="0"/>
              </a:rPr>
              <a:t> of </a:t>
            </a:r>
            <a:r>
              <a:rPr lang="fi-FI" sz="1200" dirty="0" err="1">
                <a:latin typeface="Franklin Gothic Demi Cond" panose="020B0706030402020204" pitchFamily="34" charset="0"/>
              </a:rPr>
              <a:t>the</a:t>
            </a:r>
            <a:r>
              <a:rPr lang="fi-FI" sz="1200" dirty="0">
                <a:latin typeface="Franklin Gothic Demi Cond" panose="020B0706030402020204" pitchFamily="34" charset="0"/>
              </a:rPr>
              <a:t> </a:t>
            </a:r>
          </a:p>
          <a:p>
            <a:pPr algn="r">
              <a:lnSpc>
                <a:spcPts val="1200"/>
              </a:lnSpc>
            </a:pPr>
            <a:r>
              <a:rPr lang="fi-FI" sz="1200" dirty="0" err="1">
                <a:latin typeface="Franklin Gothic Demi Cond" panose="020B0706030402020204" pitchFamily="34" charset="0"/>
              </a:rPr>
              <a:t>Himalayan</a:t>
            </a:r>
            <a:r>
              <a:rPr lang="fi-FI" sz="1200" dirty="0">
                <a:latin typeface="Franklin Gothic Demi Cond" panose="020B0706030402020204" pitchFamily="34" charset="0"/>
              </a:rPr>
              <a:t> and </a:t>
            </a:r>
          </a:p>
          <a:p>
            <a:pPr algn="r">
              <a:lnSpc>
                <a:spcPts val="1200"/>
              </a:lnSpc>
            </a:pPr>
            <a:r>
              <a:rPr lang="fi-FI" sz="1200" dirty="0" err="1">
                <a:latin typeface="Franklin Gothic Demi Cond" panose="020B0706030402020204" pitchFamily="34" charset="0"/>
              </a:rPr>
              <a:t>Karakorum</a:t>
            </a:r>
            <a:r>
              <a:rPr lang="fi-FI" sz="1200" dirty="0">
                <a:latin typeface="Franklin Gothic Demi Cond" panose="020B0706030402020204" pitchFamily="34" charset="0"/>
              </a:rPr>
              <a:t> </a:t>
            </a:r>
          </a:p>
          <a:p>
            <a:pPr algn="r">
              <a:lnSpc>
                <a:spcPts val="1200"/>
              </a:lnSpc>
            </a:pPr>
            <a:r>
              <a:rPr lang="fi-FI" sz="1200" dirty="0" err="1">
                <a:latin typeface="Franklin Gothic Demi Cond" panose="020B0706030402020204" pitchFamily="34" charset="0"/>
              </a:rPr>
              <a:t>mountains</a:t>
            </a:r>
            <a:r>
              <a:rPr lang="fi-FI" sz="1200" dirty="0">
                <a:latin typeface="Franklin Gothic Demi Cond" panose="020B0706030402020204" pitchFamily="34" charset="0"/>
              </a:rPr>
              <a:t> and </a:t>
            </a:r>
          </a:p>
          <a:p>
            <a:pPr algn="r">
              <a:lnSpc>
                <a:spcPts val="1200"/>
              </a:lnSpc>
            </a:pPr>
            <a:r>
              <a:rPr lang="fi-FI" sz="1200" dirty="0" err="1">
                <a:latin typeface="Franklin Gothic Demi Cond" panose="020B0706030402020204" pitchFamily="34" charset="0"/>
              </a:rPr>
              <a:t>the</a:t>
            </a:r>
            <a:r>
              <a:rPr lang="fi-FI" sz="1200" dirty="0">
                <a:latin typeface="Franklin Gothic Demi Cond" panose="020B0706030402020204" pitchFamily="34" charset="0"/>
              </a:rPr>
              <a:t> </a:t>
            </a:r>
            <a:r>
              <a:rPr lang="fi-FI" sz="1200" dirty="0" err="1">
                <a:latin typeface="Franklin Gothic Demi Cond" panose="020B0706030402020204" pitchFamily="34" charset="0"/>
              </a:rPr>
              <a:t>Tibetan</a:t>
            </a:r>
            <a:r>
              <a:rPr lang="fi-FI" sz="1200" dirty="0">
                <a:latin typeface="Franklin Gothic Demi Cond" panose="020B0706030402020204" pitchFamily="34" charset="0"/>
              </a:rPr>
              <a:t> </a:t>
            </a:r>
          </a:p>
          <a:p>
            <a:pPr algn="r">
              <a:lnSpc>
                <a:spcPts val="1200"/>
              </a:lnSpc>
            </a:pPr>
            <a:r>
              <a:rPr lang="fi-FI" sz="1200" dirty="0" err="1">
                <a:latin typeface="Franklin Gothic Demi Cond" panose="020B0706030402020204" pitchFamily="34" charset="0"/>
              </a:rPr>
              <a:t>Plateau</a:t>
            </a:r>
            <a:r>
              <a:rPr lang="fi-FI" sz="1200" dirty="0">
                <a:latin typeface="Franklin Gothic Demi Cond" panose="020B0706030402020204" pitchFamily="34" charset="0"/>
              </a:rPr>
              <a:t> for </a:t>
            </a:r>
            <a:r>
              <a:rPr lang="fi-FI" sz="1200" dirty="0" err="1">
                <a:latin typeface="Franklin Gothic Demi Cond" panose="020B0706030402020204" pitchFamily="34" charset="0"/>
              </a:rPr>
              <a:t>their</a:t>
            </a:r>
            <a:r>
              <a:rPr lang="fi-FI" sz="1200" dirty="0">
                <a:latin typeface="Franklin Gothic Demi Cond" panose="020B0706030402020204" pitchFamily="34" charset="0"/>
              </a:rPr>
              <a:t> </a:t>
            </a:r>
          </a:p>
          <a:p>
            <a:pPr algn="r">
              <a:lnSpc>
                <a:spcPts val="1200"/>
              </a:lnSpc>
            </a:pPr>
            <a:r>
              <a:rPr lang="fi-FI" sz="1200" dirty="0" err="1">
                <a:latin typeface="Franklin Gothic Demi Cond" panose="020B0706030402020204" pitchFamily="34" charset="0"/>
              </a:rPr>
              <a:t>water</a:t>
            </a:r>
            <a:r>
              <a:rPr lang="fi-FI" sz="1200" dirty="0">
                <a:latin typeface="Franklin Gothic Demi Cond" panose="020B0706030402020204" pitchFamily="34" charset="0"/>
              </a:rPr>
              <a:t> </a:t>
            </a:r>
            <a:r>
              <a:rPr lang="fi-FI" sz="1200" dirty="0" err="1">
                <a:latin typeface="Franklin Gothic Demi Cond" panose="020B0706030402020204" pitchFamily="34" charset="0"/>
              </a:rPr>
              <a:t>supply</a:t>
            </a:r>
            <a:r>
              <a:rPr lang="fi-FI" sz="1200" dirty="0">
                <a:latin typeface="Franklin Gothic Demi Cond" panose="020B0706030402020204" pitchFamily="34" charset="0"/>
              </a:rPr>
              <a:t>.</a:t>
            </a:r>
          </a:p>
        </p:txBody>
      </p:sp>
    </p:spTree>
    <p:extLst>
      <p:ext uri="{BB962C8B-B14F-4D97-AF65-F5344CB8AC3E}">
        <p14:creationId xmlns:p14="http://schemas.microsoft.com/office/powerpoint/2010/main" val="5489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uva">
            <a:extLst>
              <a:ext uri="{FF2B5EF4-FFF2-40B4-BE49-F238E27FC236}">
                <a16:creationId xmlns:a16="http://schemas.microsoft.com/office/drawing/2014/main" id="{CF0DE26B-3F5B-4245-816B-8B9FD8F2A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2978"/>
            <a:ext cx="6383045" cy="63830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FADBA9-3D12-4455-9721-C660B5103961}"/>
              </a:ext>
            </a:extLst>
          </p:cNvPr>
          <p:cNvSpPr txBox="1"/>
          <p:nvPr/>
        </p:nvSpPr>
        <p:spPr>
          <a:xfrm>
            <a:off x="5702849" y="1866435"/>
            <a:ext cx="2658863" cy="3785652"/>
          </a:xfrm>
          <a:prstGeom prst="rect">
            <a:avLst/>
          </a:prstGeom>
          <a:noFill/>
        </p:spPr>
        <p:txBody>
          <a:bodyPr wrap="square">
            <a:spAutoFit/>
          </a:bodyPr>
          <a:lstStyle/>
          <a:p>
            <a:r>
              <a:rPr lang="en-US" sz="2400" dirty="0">
                <a:solidFill>
                  <a:srgbClr val="0F1419"/>
                </a:solidFill>
                <a:latin typeface="Franklin Gothic Demi Cond" panose="020B0706030402020204" pitchFamily="34" charset="0"/>
              </a:rPr>
              <a:t>The worst drought </a:t>
            </a:r>
          </a:p>
          <a:p>
            <a:r>
              <a:rPr lang="en-US" sz="2400" dirty="0">
                <a:solidFill>
                  <a:srgbClr val="0F1419"/>
                </a:solidFill>
                <a:latin typeface="Franklin Gothic Demi Cond" panose="020B0706030402020204" pitchFamily="34" charset="0"/>
              </a:rPr>
              <a:t>in Europe in 500 years. The review, which ran from June to August 12, 2022, found that the </a:t>
            </a:r>
          </a:p>
          <a:p>
            <a:r>
              <a:rPr lang="en-US" sz="2400" dirty="0">
                <a:solidFill>
                  <a:srgbClr val="0F1419"/>
                </a:solidFill>
                <a:latin typeface="Franklin Gothic Demi Cond" panose="020B0706030402020204" pitchFamily="34" charset="0"/>
              </a:rPr>
              <a:t>river flow decreased by almost a third on average, at worst by </a:t>
            </a:r>
          </a:p>
          <a:p>
            <a:r>
              <a:rPr lang="en-US" sz="2400" dirty="0">
                <a:solidFill>
                  <a:srgbClr val="0F1419"/>
                </a:solidFill>
                <a:latin typeface="Franklin Gothic Demi Cond" panose="020B0706030402020204" pitchFamily="34" charset="0"/>
              </a:rPr>
              <a:t>62 percent.</a:t>
            </a:r>
            <a:endParaRPr lang="fi-FI" sz="2400" dirty="0">
              <a:latin typeface="Franklin Gothic Demi Cond" panose="020B0706030402020204" pitchFamily="34" charset="0"/>
            </a:endParaRPr>
          </a:p>
        </p:txBody>
      </p:sp>
      <p:sp>
        <p:nvSpPr>
          <p:cNvPr id="12" name="TextBox 11">
            <a:extLst>
              <a:ext uri="{FF2B5EF4-FFF2-40B4-BE49-F238E27FC236}">
                <a16:creationId xmlns:a16="http://schemas.microsoft.com/office/drawing/2014/main" id="{1D640DDE-EA39-440E-9DB1-12561F4DF4B7}"/>
              </a:ext>
            </a:extLst>
          </p:cNvPr>
          <p:cNvSpPr txBox="1"/>
          <p:nvPr/>
        </p:nvSpPr>
        <p:spPr>
          <a:xfrm>
            <a:off x="4191000" y="1057702"/>
            <a:ext cx="4572000" cy="369332"/>
          </a:xfrm>
          <a:prstGeom prst="rect">
            <a:avLst/>
          </a:prstGeom>
          <a:noFill/>
          <a:ln>
            <a:noFill/>
          </a:ln>
        </p:spPr>
        <p:txBody>
          <a:bodyPr wrap="square">
            <a:spAutoFit/>
          </a:bodyPr>
          <a:lstStyle/>
          <a:p>
            <a:r>
              <a:rPr lang="en-US" dirty="0" err="1">
                <a:solidFill>
                  <a:srgbClr val="0F1419"/>
                </a:solidFill>
                <a:latin typeface="Franklin Gothic Demi Cond" panose="020B0706030402020204" pitchFamily="34" charset="0"/>
              </a:rPr>
              <a:t>Vertaustieto</a:t>
            </a:r>
            <a:r>
              <a:rPr lang="en-US" dirty="0">
                <a:solidFill>
                  <a:srgbClr val="0F1419"/>
                </a:solidFill>
                <a:latin typeface="Franklin Gothic Demi Cond" panose="020B0706030402020204" pitchFamily="34" charset="0"/>
              </a:rPr>
              <a:t> 1980-2021</a:t>
            </a:r>
            <a:endParaRPr lang="fi-FI" dirty="0">
              <a:latin typeface="Franklin Gothic Demi Cond" panose="020B0706030402020204" pitchFamily="34" charset="0"/>
            </a:endParaRPr>
          </a:p>
        </p:txBody>
      </p:sp>
      <p:sp>
        <p:nvSpPr>
          <p:cNvPr id="6" name="Rectangle 5">
            <a:extLst>
              <a:ext uri="{FF2B5EF4-FFF2-40B4-BE49-F238E27FC236}">
                <a16:creationId xmlns:a16="http://schemas.microsoft.com/office/drawing/2014/main" id="{3CBD9E51-6798-E40F-8802-F994E315BD36}"/>
              </a:ext>
            </a:extLst>
          </p:cNvPr>
          <p:cNvSpPr/>
          <p:nvPr/>
        </p:nvSpPr>
        <p:spPr>
          <a:xfrm>
            <a:off x="-616" y="238917"/>
            <a:ext cx="7410084" cy="11978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6">
            <a:extLst>
              <a:ext uri="{FF2B5EF4-FFF2-40B4-BE49-F238E27FC236}">
                <a16:creationId xmlns:a16="http://schemas.microsoft.com/office/drawing/2014/main" id="{4BC69891-5C5A-928C-72E2-4E7AB153571A}"/>
              </a:ext>
            </a:extLst>
          </p:cNvPr>
          <p:cNvSpPr txBox="1"/>
          <p:nvPr/>
        </p:nvSpPr>
        <p:spPr>
          <a:xfrm>
            <a:off x="-616" y="418641"/>
            <a:ext cx="7410084" cy="913070"/>
          </a:xfrm>
          <a:prstGeom prst="rect">
            <a:avLst/>
          </a:prstGeom>
          <a:noFill/>
        </p:spPr>
        <p:txBody>
          <a:bodyPr wrap="square">
            <a:spAutoFit/>
          </a:bodyPr>
          <a:lstStyle/>
          <a:p>
            <a:pPr>
              <a:lnSpc>
                <a:spcPts val="3200"/>
              </a:lnSpc>
            </a:pPr>
            <a:r>
              <a:rPr lang="en-US" sz="3200" cap="all" spc="-200" dirty="0">
                <a:solidFill>
                  <a:schemeClr val="bg1"/>
                </a:solidFill>
                <a:latin typeface="Franklin Gothic Demi Cond" panose="020B0706030402020204" pitchFamily="34" charset="0"/>
                <a:ea typeface="+mj-ea"/>
                <a:cs typeface="+mj-cs"/>
              </a:rPr>
              <a:t>	</a:t>
            </a:r>
            <a:r>
              <a:rPr lang="en-US" sz="3200" cap="all" spc="-200" dirty="0">
                <a:latin typeface="Franklin Gothic Demi Cond" panose="020B0706030402020204" pitchFamily="34" charset="0"/>
                <a:ea typeface="+mj-ea"/>
                <a:cs typeface="+mj-cs"/>
              </a:rPr>
              <a:t>DEVIATIONS IN EUROPEAN </a:t>
            </a:r>
            <a:r>
              <a:rPr lang="en-US" sz="3200" cap="all" spc="-200" dirty="0">
                <a:solidFill>
                  <a:schemeClr val="bg1"/>
                </a:solidFill>
                <a:latin typeface="Franklin Gothic Demi Cond" panose="020B0706030402020204" pitchFamily="34" charset="0"/>
                <a:ea typeface="+mj-ea"/>
                <a:cs typeface="+mj-cs"/>
              </a:rPr>
              <a:t>RIVER FLOWS IN</a:t>
            </a:r>
          </a:p>
          <a:p>
            <a:pPr>
              <a:lnSpc>
                <a:spcPts val="3200"/>
              </a:lnSpc>
            </a:pPr>
            <a:r>
              <a:rPr lang="en-US" sz="3200" cap="all" spc="-200" dirty="0">
                <a:solidFill>
                  <a:schemeClr val="bg1"/>
                </a:solidFill>
                <a:latin typeface="Franklin Gothic Demi Cond" panose="020B0706030402020204" pitchFamily="34" charset="0"/>
                <a:ea typeface="+mj-ea"/>
                <a:cs typeface="+mj-cs"/>
              </a:rPr>
              <a:t>	JUNE-AUGUST 2022  </a:t>
            </a:r>
            <a:r>
              <a:rPr lang="en-US" sz="2000" cap="all" spc="-50" dirty="0">
                <a:latin typeface="Franklin Gothic Demi Cond" panose="020B0706030402020204" pitchFamily="34" charset="0"/>
                <a:ea typeface="+mj-ea"/>
                <a:cs typeface="+mj-cs"/>
              </a:rPr>
              <a:t>COMPARATIVE INFORMATION 1980-2021</a:t>
            </a:r>
            <a:endParaRPr lang="fi-FI" sz="3200" cap="all" spc="-50" dirty="0">
              <a:latin typeface="Franklin Gothic Demi Cond" panose="020B0706030402020204" pitchFamily="34" charset="0"/>
            </a:endParaRPr>
          </a:p>
        </p:txBody>
      </p:sp>
      <p:grpSp>
        <p:nvGrpSpPr>
          <p:cNvPr id="8" name="Group 7">
            <a:extLst>
              <a:ext uri="{FF2B5EF4-FFF2-40B4-BE49-F238E27FC236}">
                <a16:creationId xmlns:a16="http://schemas.microsoft.com/office/drawing/2014/main" id="{67BD1293-5395-6911-E003-B2C21A8E0F62}"/>
              </a:ext>
            </a:extLst>
          </p:cNvPr>
          <p:cNvGrpSpPr/>
          <p:nvPr/>
        </p:nvGrpSpPr>
        <p:grpSpPr>
          <a:xfrm>
            <a:off x="7803077" y="320603"/>
            <a:ext cx="1548645" cy="434120"/>
            <a:chOff x="7803077" y="320603"/>
            <a:chExt cx="1548645" cy="434120"/>
          </a:xfrm>
        </p:grpSpPr>
        <p:sp>
          <p:nvSpPr>
            <p:cNvPr id="9" name="Parallelogram 8">
              <a:extLst>
                <a:ext uri="{FF2B5EF4-FFF2-40B4-BE49-F238E27FC236}">
                  <a16:creationId xmlns:a16="http://schemas.microsoft.com/office/drawing/2014/main" id="{9D25CF93-8771-47B8-35F1-D659218AA884}"/>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0" name="Picture 9" descr="A close-up of a logo&#10;&#10;Description automatically generated">
              <a:extLst>
                <a:ext uri="{FF2B5EF4-FFF2-40B4-BE49-F238E27FC236}">
                  <a16:creationId xmlns:a16="http://schemas.microsoft.com/office/drawing/2014/main" id="{9D9C6791-EF38-7A51-88AD-9B604031F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415158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oundwater: Going, going, gone? | Ensia">
            <a:extLst>
              <a:ext uri="{FF2B5EF4-FFF2-40B4-BE49-F238E27FC236}">
                <a16:creationId xmlns:a16="http://schemas.microsoft.com/office/drawing/2014/main" id="{F23CE619-A9D3-A5B4-D7E5-26F366C48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8489"/>
            <a:ext cx="9144000" cy="587057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93458350-0681-A8BF-CAC8-52DAEBFF35D6}"/>
              </a:ext>
            </a:extLst>
          </p:cNvPr>
          <p:cNvSpPr/>
          <p:nvPr/>
        </p:nvSpPr>
        <p:spPr>
          <a:xfrm>
            <a:off x="896470" y="2205318"/>
            <a:ext cx="914400" cy="9144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xtBox 2">
            <a:extLst>
              <a:ext uri="{FF2B5EF4-FFF2-40B4-BE49-F238E27FC236}">
                <a16:creationId xmlns:a16="http://schemas.microsoft.com/office/drawing/2014/main" id="{0AD173F6-E5F1-1CD1-D7BB-C2EF0BD40CA3}"/>
              </a:ext>
            </a:extLst>
          </p:cNvPr>
          <p:cNvSpPr txBox="1"/>
          <p:nvPr/>
        </p:nvSpPr>
        <p:spPr>
          <a:xfrm>
            <a:off x="1084730" y="1757083"/>
            <a:ext cx="2743059" cy="461665"/>
          </a:xfrm>
          <a:prstGeom prst="rect">
            <a:avLst/>
          </a:prstGeom>
          <a:noFill/>
        </p:spPr>
        <p:txBody>
          <a:bodyPr wrap="none" rtlCol="0">
            <a:spAutoFit/>
          </a:bodyPr>
          <a:lstStyle/>
          <a:p>
            <a:r>
              <a:rPr lang="fi-FI" sz="2400" cap="all" dirty="0">
                <a:latin typeface="Franklin Gothic Demi Cond" panose="020B0706030402020204" pitchFamily="34" charset="0"/>
              </a:rPr>
              <a:t>USED UP IN 30 YEARS</a:t>
            </a:r>
          </a:p>
        </p:txBody>
      </p:sp>
      <p:sp>
        <p:nvSpPr>
          <p:cNvPr id="4" name="TextBox 3">
            <a:extLst>
              <a:ext uri="{FF2B5EF4-FFF2-40B4-BE49-F238E27FC236}">
                <a16:creationId xmlns:a16="http://schemas.microsoft.com/office/drawing/2014/main" id="{48697328-9D0C-AE83-0C15-18D6DD7EACFB}"/>
              </a:ext>
            </a:extLst>
          </p:cNvPr>
          <p:cNvSpPr txBox="1"/>
          <p:nvPr/>
        </p:nvSpPr>
        <p:spPr>
          <a:xfrm>
            <a:off x="1084730" y="3304061"/>
            <a:ext cx="3487878" cy="868443"/>
          </a:xfrm>
          <a:prstGeom prst="rect">
            <a:avLst/>
          </a:prstGeom>
          <a:noFill/>
        </p:spPr>
        <p:txBody>
          <a:bodyPr wrap="none" rtlCol="0">
            <a:spAutoFit/>
          </a:bodyPr>
          <a:lstStyle/>
          <a:p>
            <a:pPr>
              <a:lnSpc>
                <a:spcPts val="2000"/>
              </a:lnSpc>
            </a:pPr>
            <a:r>
              <a:rPr lang="en-US" sz="2400" cap="all" dirty="0">
                <a:latin typeface="Franklin Gothic Demi Cond" panose="020B0706030402020204" pitchFamily="34" charset="0"/>
              </a:rPr>
              <a:t>This groundwater basin </a:t>
            </a:r>
          </a:p>
          <a:p>
            <a:pPr>
              <a:lnSpc>
                <a:spcPts val="2000"/>
              </a:lnSpc>
            </a:pPr>
            <a:r>
              <a:rPr lang="en-US" sz="2400" cap="all" dirty="0">
                <a:latin typeface="Franklin Gothic Demi Cond" panose="020B0706030402020204" pitchFamily="34" charset="0"/>
              </a:rPr>
              <a:t>needs 6,000 years of </a:t>
            </a:r>
          </a:p>
          <a:p>
            <a:pPr>
              <a:lnSpc>
                <a:spcPts val="2000"/>
              </a:lnSpc>
            </a:pPr>
            <a:r>
              <a:rPr lang="en-US" sz="2400" cap="all" dirty="0">
                <a:latin typeface="Franklin Gothic Demi Cond" panose="020B0706030402020204" pitchFamily="34" charset="0"/>
              </a:rPr>
              <a:t>rainfall to fill up again</a:t>
            </a:r>
            <a:endParaRPr lang="fi-FI" sz="2400" cap="all" dirty="0">
              <a:latin typeface="Franklin Gothic Demi Cond" panose="020B0706030402020204" pitchFamily="34" charset="0"/>
            </a:endParaRPr>
          </a:p>
        </p:txBody>
      </p:sp>
      <p:sp>
        <p:nvSpPr>
          <p:cNvPr id="15" name="TextBox 14">
            <a:extLst>
              <a:ext uri="{FF2B5EF4-FFF2-40B4-BE49-F238E27FC236}">
                <a16:creationId xmlns:a16="http://schemas.microsoft.com/office/drawing/2014/main" id="{049ADF46-684B-578A-B2AC-9099F546DB33}"/>
              </a:ext>
            </a:extLst>
          </p:cNvPr>
          <p:cNvSpPr txBox="1"/>
          <p:nvPr/>
        </p:nvSpPr>
        <p:spPr>
          <a:xfrm>
            <a:off x="2077221" y="5446283"/>
            <a:ext cx="4989557" cy="185820"/>
          </a:xfrm>
          <a:prstGeom prst="rect">
            <a:avLst/>
          </a:prstGeom>
          <a:solidFill>
            <a:schemeClr val="bg1"/>
          </a:solidFill>
        </p:spPr>
        <p:txBody>
          <a:bodyPr wrap="square" bIns="0">
            <a:spAutoFit/>
          </a:bodyPr>
          <a:lstStyle/>
          <a:p>
            <a:pPr algn="ctr">
              <a:lnSpc>
                <a:spcPts val="900"/>
              </a:lnSpc>
            </a:pPr>
            <a:r>
              <a:rPr lang="en-US" cap="all" dirty="0">
                <a:latin typeface="Franklin Gothic Demi Cond" panose="020B0706030402020204" pitchFamily="34" charset="0"/>
              </a:rPr>
              <a:t>Regeneration capacity of groundwater basins</a:t>
            </a:r>
            <a:endParaRPr lang="fi-FI" cap="all" dirty="0">
              <a:latin typeface="Franklin Gothic Demi Cond" panose="020B0706030402020204" pitchFamily="34" charset="0"/>
            </a:endParaRPr>
          </a:p>
        </p:txBody>
      </p:sp>
      <p:sp>
        <p:nvSpPr>
          <p:cNvPr id="19" name="Freeform: Shape 18">
            <a:extLst>
              <a:ext uri="{FF2B5EF4-FFF2-40B4-BE49-F238E27FC236}">
                <a16:creationId xmlns:a16="http://schemas.microsoft.com/office/drawing/2014/main" id="{C99EAE0B-DFA3-932E-7666-58AA15E86FA9}"/>
              </a:ext>
            </a:extLst>
          </p:cNvPr>
          <p:cNvSpPr/>
          <p:nvPr/>
        </p:nvSpPr>
        <p:spPr>
          <a:xfrm>
            <a:off x="2758136" y="6140356"/>
            <a:ext cx="443884" cy="399495"/>
          </a:xfrm>
          <a:custGeom>
            <a:avLst/>
            <a:gdLst>
              <a:gd name="connsiteX0" fmla="*/ 115410 w 443884"/>
              <a:gd name="connsiteY0" fmla="*/ 0 h 399495"/>
              <a:gd name="connsiteX1" fmla="*/ 88777 w 443884"/>
              <a:gd name="connsiteY1" fmla="*/ 133165 h 399495"/>
              <a:gd name="connsiteX2" fmla="*/ 62144 w 443884"/>
              <a:gd name="connsiteY2" fmla="*/ 142042 h 399495"/>
              <a:gd name="connsiteX3" fmla="*/ 26633 w 443884"/>
              <a:gd name="connsiteY3" fmla="*/ 177553 h 399495"/>
              <a:gd name="connsiteX4" fmla="*/ 17755 w 443884"/>
              <a:gd name="connsiteY4" fmla="*/ 213064 h 399495"/>
              <a:gd name="connsiteX5" fmla="*/ 0 w 443884"/>
              <a:gd name="connsiteY5" fmla="*/ 310718 h 399495"/>
              <a:gd name="connsiteX6" fmla="*/ 8878 w 443884"/>
              <a:gd name="connsiteY6" fmla="*/ 337351 h 399495"/>
              <a:gd name="connsiteX7" fmla="*/ 150920 w 443884"/>
              <a:gd name="connsiteY7" fmla="*/ 399495 h 399495"/>
              <a:gd name="connsiteX8" fmla="*/ 417250 w 443884"/>
              <a:gd name="connsiteY8" fmla="*/ 381739 h 399495"/>
              <a:gd name="connsiteX9" fmla="*/ 435006 w 443884"/>
              <a:gd name="connsiteY9" fmla="*/ 355106 h 399495"/>
              <a:gd name="connsiteX10" fmla="*/ 443884 w 443884"/>
              <a:gd name="connsiteY10" fmla="*/ 284085 h 399495"/>
              <a:gd name="connsiteX11" fmla="*/ 435006 w 443884"/>
              <a:gd name="connsiteY11" fmla="*/ 177553 h 399495"/>
              <a:gd name="connsiteX12" fmla="*/ 328474 w 443884"/>
              <a:gd name="connsiteY12" fmla="*/ 124287 h 399495"/>
              <a:gd name="connsiteX13" fmla="*/ 301841 w 443884"/>
              <a:gd name="connsiteY13" fmla="*/ 115409 h 399495"/>
              <a:gd name="connsiteX14" fmla="*/ 284085 w 443884"/>
              <a:gd name="connsiteY14" fmla="*/ 88776 h 399495"/>
              <a:gd name="connsiteX15" fmla="*/ 195309 w 443884"/>
              <a:gd name="connsiteY15" fmla="*/ 71021 h 399495"/>
              <a:gd name="connsiteX16" fmla="*/ 106532 w 443884"/>
              <a:gd name="connsiteY16" fmla="*/ 124287 h 39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884" h="399495">
                <a:moveTo>
                  <a:pt x="115410" y="0"/>
                </a:moveTo>
                <a:cubicBezTo>
                  <a:pt x="113479" y="23177"/>
                  <a:pt x="123953" y="105025"/>
                  <a:pt x="88777" y="133165"/>
                </a:cubicBezTo>
                <a:cubicBezTo>
                  <a:pt x="81470" y="139011"/>
                  <a:pt x="71022" y="139083"/>
                  <a:pt x="62144" y="142042"/>
                </a:cubicBezTo>
                <a:cubicBezTo>
                  <a:pt x="50307" y="153879"/>
                  <a:pt x="35505" y="163357"/>
                  <a:pt x="26633" y="177553"/>
                </a:cubicBezTo>
                <a:cubicBezTo>
                  <a:pt x="20166" y="187900"/>
                  <a:pt x="19938" y="201059"/>
                  <a:pt x="17755" y="213064"/>
                </a:cubicBezTo>
                <a:cubicBezTo>
                  <a:pt x="-3451" y="329699"/>
                  <a:pt x="20136" y="230176"/>
                  <a:pt x="0" y="310718"/>
                </a:cubicBezTo>
                <a:cubicBezTo>
                  <a:pt x="2959" y="319596"/>
                  <a:pt x="1310" y="331847"/>
                  <a:pt x="8878" y="337351"/>
                </a:cubicBezTo>
                <a:cubicBezTo>
                  <a:pt x="53518" y="369816"/>
                  <a:pt x="100704" y="382756"/>
                  <a:pt x="150920" y="399495"/>
                </a:cubicBezTo>
                <a:cubicBezTo>
                  <a:pt x="239697" y="393576"/>
                  <a:pt x="329343" y="395475"/>
                  <a:pt x="417250" y="381739"/>
                </a:cubicBezTo>
                <a:cubicBezTo>
                  <a:pt x="427792" y="380092"/>
                  <a:pt x="432198" y="365400"/>
                  <a:pt x="435006" y="355106"/>
                </a:cubicBezTo>
                <a:cubicBezTo>
                  <a:pt x="441284" y="332089"/>
                  <a:pt x="440925" y="307759"/>
                  <a:pt x="443884" y="284085"/>
                </a:cubicBezTo>
                <a:cubicBezTo>
                  <a:pt x="440925" y="248574"/>
                  <a:pt x="449289" y="210199"/>
                  <a:pt x="435006" y="177553"/>
                </a:cubicBezTo>
                <a:cubicBezTo>
                  <a:pt x="423253" y="150688"/>
                  <a:pt x="351918" y="132102"/>
                  <a:pt x="328474" y="124287"/>
                </a:cubicBezTo>
                <a:lnTo>
                  <a:pt x="301841" y="115409"/>
                </a:lnTo>
                <a:cubicBezTo>
                  <a:pt x="295922" y="106531"/>
                  <a:pt x="292963" y="94694"/>
                  <a:pt x="284085" y="88776"/>
                </a:cubicBezTo>
                <a:cubicBezTo>
                  <a:pt x="275258" y="82891"/>
                  <a:pt x="195481" y="71050"/>
                  <a:pt x="195309" y="71021"/>
                </a:cubicBezTo>
                <a:cubicBezTo>
                  <a:pt x="98029" y="100205"/>
                  <a:pt x="106532" y="66759"/>
                  <a:pt x="106532" y="124287"/>
                </a:cubicBezTo>
              </a:path>
            </a:pathLst>
          </a:custGeom>
          <a:solidFill>
            <a:srgbClr val="F47320"/>
          </a:solidFill>
          <a:ln>
            <a:solidFill>
              <a:srgbClr val="F47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Freeform: Shape 19">
            <a:extLst>
              <a:ext uri="{FF2B5EF4-FFF2-40B4-BE49-F238E27FC236}">
                <a16:creationId xmlns:a16="http://schemas.microsoft.com/office/drawing/2014/main" id="{7992A457-FB9D-BACC-918B-6F7B64EFBBA5}"/>
              </a:ext>
            </a:extLst>
          </p:cNvPr>
          <p:cNvSpPr/>
          <p:nvPr/>
        </p:nvSpPr>
        <p:spPr>
          <a:xfrm>
            <a:off x="3474712" y="6120053"/>
            <a:ext cx="443884" cy="399495"/>
          </a:xfrm>
          <a:custGeom>
            <a:avLst/>
            <a:gdLst>
              <a:gd name="connsiteX0" fmla="*/ 115410 w 443884"/>
              <a:gd name="connsiteY0" fmla="*/ 0 h 399495"/>
              <a:gd name="connsiteX1" fmla="*/ 88777 w 443884"/>
              <a:gd name="connsiteY1" fmla="*/ 133165 h 399495"/>
              <a:gd name="connsiteX2" fmla="*/ 62144 w 443884"/>
              <a:gd name="connsiteY2" fmla="*/ 142042 h 399495"/>
              <a:gd name="connsiteX3" fmla="*/ 26633 w 443884"/>
              <a:gd name="connsiteY3" fmla="*/ 177553 h 399495"/>
              <a:gd name="connsiteX4" fmla="*/ 17755 w 443884"/>
              <a:gd name="connsiteY4" fmla="*/ 213064 h 399495"/>
              <a:gd name="connsiteX5" fmla="*/ 0 w 443884"/>
              <a:gd name="connsiteY5" fmla="*/ 310718 h 399495"/>
              <a:gd name="connsiteX6" fmla="*/ 8878 w 443884"/>
              <a:gd name="connsiteY6" fmla="*/ 337351 h 399495"/>
              <a:gd name="connsiteX7" fmla="*/ 150920 w 443884"/>
              <a:gd name="connsiteY7" fmla="*/ 399495 h 399495"/>
              <a:gd name="connsiteX8" fmla="*/ 417250 w 443884"/>
              <a:gd name="connsiteY8" fmla="*/ 381739 h 399495"/>
              <a:gd name="connsiteX9" fmla="*/ 435006 w 443884"/>
              <a:gd name="connsiteY9" fmla="*/ 355106 h 399495"/>
              <a:gd name="connsiteX10" fmla="*/ 443884 w 443884"/>
              <a:gd name="connsiteY10" fmla="*/ 284085 h 399495"/>
              <a:gd name="connsiteX11" fmla="*/ 435006 w 443884"/>
              <a:gd name="connsiteY11" fmla="*/ 177553 h 399495"/>
              <a:gd name="connsiteX12" fmla="*/ 328474 w 443884"/>
              <a:gd name="connsiteY12" fmla="*/ 124287 h 399495"/>
              <a:gd name="connsiteX13" fmla="*/ 301841 w 443884"/>
              <a:gd name="connsiteY13" fmla="*/ 115409 h 399495"/>
              <a:gd name="connsiteX14" fmla="*/ 284085 w 443884"/>
              <a:gd name="connsiteY14" fmla="*/ 88776 h 399495"/>
              <a:gd name="connsiteX15" fmla="*/ 195309 w 443884"/>
              <a:gd name="connsiteY15" fmla="*/ 71021 h 399495"/>
              <a:gd name="connsiteX16" fmla="*/ 106532 w 443884"/>
              <a:gd name="connsiteY16" fmla="*/ 124287 h 39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884" h="399495">
                <a:moveTo>
                  <a:pt x="115410" y="0"/>
                </a:moveTo>
                <a:cubicBezTo>
                  <a:pt x="113479" y="23177"/>
                  <a:pt x="123953" y="105025"/>
                  <a:pt x="88777" y="133165"/>
                </a:cubicBezTo>
                <a:cubicBezTo>
                  <a:pt x="81470" y="139011"/>
                  <a:pt x="71022" y="139083"/>
                  <a:pt x="62144" y="142042"/>
                </a:cubicBezTo>
                <a:cubicBezTo>
                  <a:pt x="50307" y="153879"/>
                  <a:pt x="35505" y="163357"/>
                  <a:pt x="26633" y="177553"/>
                </a:cubicBezTo>
                <a:cubicBezTo>
                  <a:pt x="20166" y="187900"/>
                  <a:pt x="19938" y="201059"/>
                  <a:pt x="17755" y="213064"/>
                </a:cubicBezTo>
                <a:cubicBezTo>
                  <a:pt x="-3451" y="329699"/>
                  <a:pt x="20136" y="230176"/>
                  <a:pt x="0" y="310718"/>
                </a:cubicBezTo>
                <a:cubicBezTo>
                  <a:pt x="2959" y="319596"/>
                  <a:pt x="1310" y="331847"/>
                  <a:pt x="8878" y="337351"/>
                </a:cubicBezTo>
                <a:cubicBezTo>
                  <a:pt x="53518" y="369816"/>
                  <a:pt x="100704" y="382756"/>
                  <a:pt x="150920" y="399495"/>
                </a:cubicBezTo>
                <a:cubicBezTo>
                  <a:pt x="239697" y="393576"/>
                  <a:pt x="329343" y="395475"/>
                  <a:pt x="417250" y="381739"/>
                </a:cubicBezTo>
                <a:cubicBezTo>
                  <a:pt x="427792" y="380092"/>
                  <a:pt x="432198" y="365400"/>
                  <a:pt x="435006" y="355106"/>
                </a:cubicBezTo>
                <a:cubicBezTo>
                  <a:pt x="441284" y="332089"/>
                  <a:pt x="440925" y="307759"/>
                  <a:pt x="443884" y="284085"/>
                </a:cubicBezTo>
                <a:cubicBezTo>
                  <a:pt x="440925" y="248574"/>
                  <a:pt x="449289" y="210199"/>
                  <a:pt x="435006" y="177553"/>
                </a:cubicBezTo>
                <a:cubicBezTo>
                  <a:pt x="423253" y="150688"/>
                  <a:pt x="351918" y="132102"/>
                  <a:pt x="328474" y="124287"/>
                </a:cubicBezTo>
                <a:lnTo>
                  <a:pt x="301841" y="115409"/>
                </a:lnTo>
                <a:cubicBezTo>
                  <a:pt x="295922" y="106531"/>
                  <a:pt x="292963" y="94694"/>
                  <a:pt x="284085" y="88776"/>
                </a:cubicBezTo>
                <a:cubicBezTo>
                  <a:pt x="275258" y="82891"/>
                  <a:pt x="195481" y="71050"/>
                  <a:pt x="195309" y="71021"/>
                </a:cubicBezTo>
                <a:cubicBezTo>
                  <a:pt x="98029" y="100205"/>
                  <a:pt x="106532" y="66759"/>
                  <a:pt x="106532" y="124287"/>
                </a:cubicBezTo>
              </a:path>
            </a:pathLst>
          </a:custGeom>
          <a:solidFill>
            <a:srgbClr val="F4AF2E"/>
          </a:solidFill>
          <a:ln>
            <a:solidFill>
              <a:srgbClr val="F4A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Freeform: Shape 20">
            <a:extLst>
              <a:ext uri="{FF2B5EF4-FFF2-40B4-BE49-F238E27FC236}">
                <a16:creationId xmlns:a16="http://schemas.microsoft.com/office/drawing/2014/main" id="{78F04AED-6F6C-A60A-0B0C-FCD64D46050B}"/>
              </a:ext>
            </a:extLst>
          </p:cNvPr>
          <p:cNvSpPr/>
          <p:nvPr/>
        </p:nvSpPr>
        <p:spPr>
          <a:xfrm>
            <a:off x="4191288" y="6132315"/>
            <a:ext cx="443884" cy="399495"/>
          </a:xfrm>
          <a:custGeom>
            <a:avLst/>
            <a:gdLst>
              <a:gd name="connsiteX0" fmla="*/ 115410 w 443884"/>
              <a:gd name="connsiteY0" fmla="*/ 0 h 399495"/>
              <a:gd name="connsiteX1" fmla="*/ 88777 w 443884"/>
              <a:gd name="connsiteY1" fmla="*/ 133165 h 399495"/>
              <a:gd name="connsiteX2" fmla="*/ 62144 w 443884"/>
              <a:gd name="connsiteY2" fmla="*/ 142042 h 399495"/>
              <a:gd name="connsiteX3" fmla="*/ 26633 w 443884"/>
              <a:gd name="connsiteY3" fmla="*/ 177553 h 399495"/>
              <a:gd name="connsiteX4" fmla="*/ 17755 w 443884"/>
              <a:gd name="connsiteY4" fmla="*/ 213064 h 399495"/>
              <a:gd name="connsiteX5" fmla="*/ 0 w 443884"/>
              <a:gd name="connsiteY5" fmla="*/ 310718 h 399495"/>
              <a:gd name="connsiteX6" fmla="*/ 8878 w 443884"/>
              <a:gd name="connsiteY6" fmla="*/ 337351 h 399495"/>
              <a:gd name="connsiteX7" fmla="*/ 150920 w 443884"/>
              <a:gd name="connsiteY7" fmla="*/ 399495 h 399495"/>
              <a:gd name="connsiteX8" fmla="*/ 417250 w 443884"/>
              <a:gd name="connsiteY8" fmla="*/ 381739 h 399495"/>
              <a:gd name="connsiteX9" fmla="*/ 435006 w 443884"/>
              <a:gd name="connsiteY9" fmla="*/ 355106 h 399495"/>
              <a:gd name="connsiteX10" fmla="*/ 443884 w 443884"/>
              <a:gd name="connsiteY10" fmla="*/ 284085 h 399495"/>
              <a:gd name="connsiteX11" fmla="*/ 435006 w 443884"/>
              <a:gd name="connsiteY11" fmla="*/ 177553 h 399495"/>
              <a:gd name="connsiteX12" fmla="*/ 328474 w 443884"/>
              <a:gd name="connsiteY12" fmla="*/ 124287 h 399495"/>
              <a:gd name="connsiteX13" fmla="*/ 301841 w 443884"/>
              <a:gd name="connsiteY13" fmla="*/ 115409 h 399495"/>
              <a:gd name="connsiteX14" fmla="*/ 284085 w 443884"/>
              <a:gd name="connsiteY14" fmla="*/ 88776 h 399495"/>
              <a:gd name="connsiteX15" fmla="*/ 195309 w 443884"/>
              <a:gd name="connsiteY15" fmla="*/ 71021 h 399495"/>
              <a:gd name="connsiteX16" fmla="*/ 106532 w 443884"/>
              <a:gd name="connsiteY16" fmla="*/ 124287 h 39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884" h="399495">
                <a:moveTo>
                  <a:pt x="115410" y="0"/>
                </a:moveTo>
                <a:cubicBezTo>
                  <a:pt x="113479" y="23177"/>
                  <a:pt x="123953" y="105025"/>
                  <a:pt x="88777" y="133165"/>
                </a:cubicBezTo>
                <a:cubicBezTo>
                  <a:pt x="81470" y="139011"/>
                  <a:pt x="71022" y="139083"/>
                  <a:pt x="62144" y="142042"/>
                </a:cubicBezTo>
                <a:cubicBezTo>
                  <a:pt x="50307" y="153879"/>
                  <a:pt x="35505" y="163357"/>
                  <a:pt x="26633" y="177553"/>
                </a:cubicBezTo>
                <a:cubicBezTo>
                  <a:pt x="20166" y="187900"/>
                  <a:pt x="19938" y="201059"/>
                  <a:pt x="17755" y="213064"/>
                </a:cubicBezTo>
                <a:cubicBezTo>
                  <a:pt x="-3451" y="329699"/>
                  <a:pt x="20136" y="230176"/>
                  <a:pt x="0" y="310718"/>
                </a:cubicBezTo>
                <a:cubicBezTo>
                  <a:pt x="2959" y="319596"/>
                  <a:pt x="1310" y="331847"/>
                  <a:pt x="8878" y="337351"/>
                </a:cubicBezTo>
                <a:cubicBezTo>
                  <a:pt x="53518" y="369816"/>
                  <a:pt x="100704" y="382756"/>
                  <a:pt x="150920" y="399495"/>
                </a:cubicBezTo>
                <a:cubicBezTo>
                  <a:pt x="239697" y="393576"/>
                  <a:pt x="329343" y="395475"/>
                  <a:pt x="417250" y="381739"/>
                </a:cubicBezTo>
                <a:cubicBezTo>
                  <a:pt x="427792" y="380092"/>
                  <a:pt x="432198" y="365400"/>
                  <a:pt x="435006" y="355106"/>
                </a:cubicBezTo>
                <a:cubicBezTo>
                  <a:pt x="441284" y="332089"/>
                  <a:pt x="440925" y="307759"/>
                  <a:pt x="443884" y="284085"/>
                </a:cubicBezTo>
                <a:cubicBezTo>
                  <a:pt x="440925" y="248574"/>
                  <a:pt x="449289" y="210199"/>
                  <a:pt x="435006" y="177553"/>
                </a:cubicBezTo>
                <a:cubicBezTo>
                  <a:pt x="423253" y="150688"/>
                  <a:pt x="351918" y="132102"/>
                  <a:pt x="328474" y="124287"/>
                </a:cubicBezTo>
                <a:lnTo>
                  <a:pt x="301841" y="115409"/>
                </a:lnTo>
                <a:cubicBezTo>
                  <a:pt x="295922" y="106531"/>
                  <a:pt x="292963" y="94694"/>
                  <a:pt x="284085" y="88776"/>
                </a:cubicBezTo>
                <a:cubicBezTo>
                  <a:pt x="275258" y="82891"/>
                  <a:pt x="195481" y="71050"/>
                  <a:pt x="195309" y="71021"/>
                </a:cubicBezTo>
                <a:cubicBezTo>
                  <a:pt x="98029" y="100205"/>
                  <a:pt x="106532" y="66759"/>
                  <a:pt x="106532" y="124287"/>
                </a:cubicBezTo>
              </a:path>
            </a:pathLst>
          </a:custGeom>
          <a:solidFill>
            <a:srgbClr val="FCDE04"/>
          </a:solidFill>
          <a:ln>
            <a:solidFill>
              <a:srgbClr val="FCD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Freeform: Shape 21">
            <a:extLst>
              <a:ext uri="{FF2B5EF4-FFF2-40B4-BE49-F238E27FC236}">
                <a16:creationId xmlns:a16="http://schemas.microsoft.com/office/drawing/2014/main" id="{FA8E5300-70D4-ECDB-545A-3A6E2B6A6CD9}"/>
              </a:ext>
            </a:extLst>
          </p:cNvPr>
          <p:cNvSpPr/>
          <p:nvPr/>
        </p:nvSpPr>
        <p:spPr>
          <a:xfrm>
            <a:off x="4881231" y="6140356"/>
            <a:ext cx="443884" cy="399495"/>
          </a:xfrm>
          <a:custGeom>
            <a:avLst/>
            <a:gdLst>
              <a:gd name="connsiteX0" fmla="*/ 115410 w 443884"/>
              <a:gd name="connsiteY0" fmla="*/ 0 h 399495"/>
              <a:gd name="connsiteX1" fmla="*/ 88777 w 443884"/>
              <a:gd name="connsiteY1" fmla="*/ 133165 h 399495"/>
              <a:gd name="connsiteX2" fmla="*/ 62144 w 443884"/>
              <a:gd name="connsiteY2" fmla="*/ 142042 h 399495"/>
              <a:gd name="connsiteX3" fmla="*/ 26633 w 443884"/>
              <a:gd name="connsiteY3" fmla="*/ 177553 h 399495"/>
              <a:gd name="connsiteX4" fmla="*/ 17755 w 443884"/>
              <a:gd name="connsiteY4" fmla="*/ 213064 h 399495"/>
              <a:gd name="connsiteX5" fmla="*/ 0 w 443884"/>
              <a:gd name="connsiteY5" fmla="*/ 310718 h 399495"/>
              <a:gd name="connsiteX6" fmla="*/ 8878 w 443884"/>
              <a:gd name="connsiteY6" fmla="*/ 337351 h 399495"/>
              <a:gd name="connsiteX7" fmla="*/ 150920 w 443884"/>
              <a:gd name="connsiteY7" fmla="*/ 399495 h 399495"/>
              <a:gd name="connsiteX8" fmla="*/ 417250 w 443884"/>
              <a:gd name="connsiteY8" fmla="*/ 381739 h 399495"/>
              <a:gd name="connsiteX9" fmla="*/ 435006 w 443884"/>
              <a:gd name="connsiteY9" fmla="*/ 355106 h 399495"/>
              <a:gd name="connsiteX10" fmla="*/ 443884 w 443884"/>
              <a:gd name="connsiteY10" fmla="*/ 284085 h 399495"/>
              <a:gd name="connsiteX11" fmla="*/ 435006 w 443884"/>
              <a:gd name="connsiteY11" fmla="*/ 177553 h 399495"/>
              <a:gd name="connsiteX12" fmla="*/ 328474 w 443884"/>
              <a:gd name="connsiteY12" fmla="*/ 124287 h 399495"/>
              <a:gd name="connsiteX13" fmla="*/ 301841 w 443884"/>
              <a:gd name="connsiteY13" fmla="*/ 115409 h 399495"/>
              <a:gd name="connsiteX14" fmla="*/ 284085 w 443884"/>
              <a:gd name="connsiteY14" fmla="*/ 88776 h 399495"/>
              <a:gd name="connsiteX15" fmla="*/ 195309 w 443884"/>
              <a:gd name="connsiteY15" fmla="*/ 71021 h 399495"/>
              <a:gd name="connsiteX16" fmla="*/ 106532 w 443884"/>
              <a:gd name="connsiteY16" fmla="*/ 124287 h 39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884" h="399495">
                <a:moveTo>
                  <a:pt x="115410" y="0"/>
                </a:moveTo>
                <a:cubicBezTo>
                  <a:pt x="113479" y="23177"/>
                  <a:pt x="123953" y="105025"/>
                  <a:pt x="88777" y="133165"/>
                </a:cubicBezTo>
                <a:cubicBezTo>
                  <a:pt x="81470" y="139011"/>
                  <a:pt x="71022" y="139083"/>
                  <a:pt x="62144" y="142042"/>
                </a:cubicBezTo>
                <a:cubicBezTo>
                  <a:pt x="50307" y="153879"/>
                  <a:pt x="35505" y="163357"/>
                  <a:pt x="26633" y="177553"/>
                </a:cubicBezTo>
                <a:cubicBezTo>
                  <a:pt x="20166" y="187900"/>
                  <a:pt x="19938" y="201059"/>
                  <a:pt x="17755" y="213064"/>
                </a:cubicBezTo>
                <a:cubicBezTo>
                  <a:pt x="-3451" y="329699"/>
                  <a:pt x="20136" y="230176"/>
                  <a:pt x="0" y="310718"/>
                </a:cubicBezTo>
                <a:cubicBezTo>
                  <a:pt x="2959" y="319596"/>
                  <a:pt x="1310" y="331847"/>
                  <a:pt x="8878" y="337351"/>
                </a:cubicBezTo>
                <a:cubicBezTo>
                  <a:pt x="53518" y="369816"/>
                  <a:pt x="100704" y="382756"/>
                  <a:pt x="150920" y="399495"/>
                </a:cubicBezTo>
                <a:cubicBezTo>
                  <a:pt x="239697" y="393576"/>
                  <a:pt x="329343" y="395475"/>
                  <a:pt x="417250" y="381739"/>
                </a:cubicBezTo>
                <a:cubicBezTo>
                  <a:pt x="427792" y="380092"/>
                  <a:pt x="432198" y="365400"/>
                  <a:pt x="435006" y="355106"/>
                </a:cubicBezTo>
                <a:cubicBezTo>
                  <a:pt x="441284" y="332089"/>
                  <a:pt x="440925" y="307759"/>
                  <a:pt x="443884" y="284085"/>
                </a:cubicBezTo>
                <a:cubicBezTo>
                  <a:pt x="440925" y="248574"/>
                  <a:pt x="449289" y="210199"/>
                  <a:pt x="435006" y="177553"/>
                </a:cubicBezTo>
                <a:cubicBezTo>
                  <a:pt x="423253" y="150688"/>
                  <a:pt x="351918" y="132102"/>
                  <a:pt x="328474" y="124287"/>
                </a:cubicBezTo>
                <a:lnTo>
                  <a:pt x="301841" y="115409"/>
                </a:lnTo>
                <a:cubicBezTo>
                  <a:pt x="295922" y="106531"/>
                  <a:pt x="292963" y="94694"/>
                  <a:pt x="284085" y="88776"/>
                </a:cubicBezTo>
                <a:cubicBezTo>
                  <a:pt x="275258" y="82891"/>
                  <a:pt x="195481" y="71050"/>
                  <a:pt x="195309" y="71021"/>
                </a:cubicBezTo>
                <a:cubicBezTo>
                  <a:pt x="98029" y="100205"/>
                  <a:pt x="106532" y="66759"/>
                  <a:pt x="106532" y="124287"/>
                </a:cubicBezTo>
              </a:path>
            </a:pathLst>
          </a:custGeom>
          <a:solidFill>
            <a:srgbClr val="BFEAFB"/>
          </a:solidFill>
          <a:ln>
            <a:solidFill>
              <a:srgbClr val="BFE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Freeform: Shape 22">
            <a:extLst>
              <a:ext uri="{FF2B5EF4-FFF2-40B4-BE49-F238E27FC236}">
                <a16:creationId xmlns:a16="http://schemas.microsoft.com/office/drawing/2014/main" id="{2BE0866F-0FAF-CA40-AFF0-ECFA9F175BEE}"/>
              </a:ext>
            </a:extLst>
          </p:cNvPr>
          <p:cNvSpPr/>
          <p:nvPr/>
        </p:nvSpPr>
        <p:spPr>
          <a:xfrm>
            <a:off x="5596358" y="6120052"/>
            <a:ext cx="443884" cy="399495"/>
          </a:xfrm>
          <a:custGeom>
            <a:avLst/>
            <a:gdLst>
              <a:gd name="connsiteX0" fmla="*/ 115410 w 443884"/>
              <a:gd name="connsiteY0" fmla="*/ 0 h 399495"/>
              <a:gd name="connsiteX1" fmla="*/ 88777 w 443884"/>
              <a:gd name="connsiteY1" fmla="*/ 133165 h 399495"/>
              <a:gd name="connsiteX2" fmla="*/ 62144 w 443884"/>
              <a:gd name="connsiteY2" fmla="*/ 142042 h 399495"/>
              <a:gd name="connsiteX3" fmla="*/ 26633 w 443884"/>
              <a:gd name="connsiteY3" fmla="*/ 177553 h 399495"/>
              <a:gd name="connsiteX4" fmla="*/ 17755 w 443884"/>
              <a:gd name="connsiteY4" fmla="*/ 213064 h 399495"/>
              <a:gd name="connsiteX5" fmla="*/ 0 w 443884"/>
              <a:gd name="connsiteY5" fmla="*/ 310718 h 399495"/>
              <a:gd name="connsiteX6" fmla="*/ 8878 w 443884"/>
              <a:gd name="connsiteY6" fmla="*/ 337351 h 399495"/>
              <a:gd name="connsiteX7" fmla="*/ 150920 w 443884"/>
              <a:gd name="connsiteY7" fmla="*/ 399495 h 399495"/>
              <a:gd name="connsiteX8" fmla="*/ 417250 w 443884"/>
              <a:gd name="connsiteY8" fmla="*/ 381739 h 399495"/>
              <a:gd name="connsiteX9" fmla="*/ 435006 w 443884"/>
              <a:gd name="connsiteY9" fmla="*/ 355106 h 399495"/>
              <a:gd name="connsiteX10" fmla="*/ 443884 w 443884"/>
              <a:gd name="connsiteY10" fmla="*/ 284085 h 399495"/>
              <a:gd name="connsiteX11" fmla="*/ 435006 w 443884"/>
              <a:gd name="connsiteY11" fmla="*/ 177553 h 399495"/>
              <a:gd name="connsiteX12" fmla="*/ 328474 w 443884"/>
              <a:gd name="connsiteY12" fmla="*/ 124287 h 399495"/>
              <a:gd name="connsiteX13" fmla="*/ 301841 w 443884"/>
              <a:gd name="connsiteY13" fmla="*/ 115409 h 399495"/>
              <a:gd name="connsiteX14" fmla="*/ 284085 w 443884"/>
              <a:gd name="connsiteY14" fmla="*/ 88776 h 399495"/>
              <a:gd name="connsiteX15" fmla="*/ 195309 w 443884"/>
              <a:gd name="connsiteY15" fmla="*/ 71021 h 399495"/>
              <a:gd name="connsiteX16" fmla="*/ 106532 w 443884"/>
              <a:gd name="connsiteY16" fmla="*/ 124287 h 39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884" h="399495">
                <a:moveTo>
                  <a:pt x="115410" y="0"/>
                </a:moveTo>
                <a:cubicBezTo>
                  <a:pt x="113479" y="23177"/>
                  <a:pt x="123953" y="105025"/>
                  <a:pt x="88777" y="133165"/>
                </a:cubicBezTo>
                <a:cubicBezTo>
                  <a:pt x="81470" y="139011"/>
                  <a:pt x="71022" y="139083"/>
                  <a:pt x="62144" y="142042"/>
                </a:cubicBezTo>
                <a:cubicBezTo>
                  <a:pt x="50307" y="153879"/>
                  <a:pt x="35505" y="163357"/>
                  <a:pt x="26633" y="177553"/>
                </a:cubicBezTo>
                <a:cubicBezTo>
                  <a:pt x="20166" y="187900"/>
                  <a:pt x="19938" y="201059"/>
                  <a:pt x="17755" y="213064"/>
                </a:cubicBezTo>
                <a:cubicBezTo>
                  <a:pt x="-3451" y="329699"/>
                  <a:pt x="20136" y="230176"/>
                  <a:pt x="0" y="310718"/>
                </a:cubicBezTo>
                <a:cubicBezTo>
                  <a:pt x="2959" y="319596"/>
                  <a:pt x="1310" y="331847"/>
                  <a:pt x="8878" y="337351"/>
                </a:cubicBezTo>
                <a:cubicBezTo>
                  <a:pt x="53518" y="369816"/>
                  <a:pt x="100704" y="382756"/>
                  <a:pt x="150920" y="399495"/>
                </a:cubicBezTo>
                <a:cubicBezTo>
                  <a:pt x="239697" y="393576"/>
                  <a:pt x="329343" y="395475"/>
                  <a:pt x="417250" y="381739"/>
                </a:cubicBezTo>
                <a:cubicBezTo>
                  <a:pt x="427792" y="380092"/>
                  <a:pt x="432198" y="365400"/>
                  <a:pt x="435006" y="355106"/>
                </a:cubicBezTo>
                <a:cubicBezTo>
                  <a:pt x="441284" y="332089"/>
                  <a:pt x="440925" y="307759"/>
                  <a:pt x="443884" y="284085"/>
                </a:cubicBezTo>
                <a:cubicBezTo>
                  <a:pt x="440925" y="248574"/>
                  <a:pt x="449289" y="210199"/>
                  <a:pt x="435006" y="177553"/>
                </a:cubicBezTo>
                <a:cubicBezTo>
                  <a:pt x="423253" y="150688"/>
                  <a:pt x="351918" y="132102"/>
                  <a:pt x="328474" y="124287"/>
                </a:cubicBezTo>
                <a:lnTo>
                  <a:pt x="301841" y="115409"/>
                </a:lnTo>
                <a:cubicBezTo>
                  <a:pt x="295922" y="106531"/>
                  <a:pt x="292963" y="94694"/>
                  <a:pt x="284085" y="88776"/>
                </a:cubicBezTo>
                <a:cubicBezTo>
                  <a:pt x="275258" y="82891"/>
                  <a:pt x="195481" y="71050"/>
                  <a:pt x="195309" y="71021"/>
                </a:cubicBezTo>
                <a:cubicBezTo>
                  <a:pt x="98029" y="100205"/>
                  <a:pt x="106532" y="66759"/>
                  <a:pt x="106532" y="124287"/>
                </a:cubicBezTo>
              </a:path>
            </a:pathLst>
          </a:custGeom>
          <a:solidFill>
            <a:srgbClr val="80AFDD"/>
          </a:solidFill>
          <a:ln>
            <a:solidFill>
              <a:srgbClr val="80AF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548C551E-0F68-4F9D-5862-F4716BCE714E}"/>
              </a:ext>
            </a:extLst>
          </p:cNvPr>
          <p:cNvSpPr/>
          <p:nvPr/>
        </p:nvSpPr>
        <p:spPr>
          <a:xfrm>
            <a:off x="-24090" y="138425"/>
            <a:ext cx="7178527" cy="9501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Box 8">
            <a:extLst>
              <a:ext uri="{FF2B5EF4-FFF2-40B4-BE49-F238E27FC236}">
                <a16:creationId xmlns:a16="http://schemas.microsoft.com/office/drawing/2014/main" id="{C325D743-633F-F2D3-6AFE-EF02E43F89D1}"/>
              </a:ext>
            </a:extLst>
          </p:cNvPr>
          <p:cNvSpPr txBox="1"/>
          <p:nvPr/>
        </p:nvSpPr>
        <p:spPr>
          <a:xfrm>
            <a:off x="-255833" y="290989"/>
            <a:ext cx="6915705" cy="590675"/>
          </a:xfrm>
          <a:prstGeom prst="rect">
            <a:avLst/>
          </a:prstGeom>
          <a:noFill/>
        </p:spPr>
        <p:txBody>
          <a:bodyPr wrap="square">
            <a:spAutoFit/>
          </a:bodyPr>
          <a:lstStyle/>
          <a:p>
            <a:pPr>
              <a:lnSpc>
                <a:spcPts val="4200"/>
              </a:lnSpc>
            </a:pPr>
            <a:r>
              <a:rPr lang="en-US" sz="3200" cap="all" spc="-200" dirty="0">
                <a:solidFill>
                  <a:schemeClr val="bg1"/>
                </a:solidFill>
                <a:latin typeface="Franklin Gothic Demi Cond" panose="020B0706030402020204" pitchFamily="34" charset="0"/>
                <a:ea typeface="+mj-ea"/>
                <a:cs typeface="+mj-cs"/>
              </a:rPr>
              <a:t>	GROUNDWATERS </a:t>
            </a:r>
            <a:r>
              <a:rPr lang="en-US" sz="3200" cap="all" spc="-200" dirty="0">
                <a:latin typeface="Franklin Gothic Demi Cond" panose="020B0706030402020204" pitchFamily="34" charset="0"/>
                <a:ea typeface="+mj-ea"/>
                <a:cs typeface="+mj-cs"/>
              </a:rPr>
              <a:t>OF THE WORLD</a:t>
            </a:r>
            <a:endParaRPr lang="fi-FI" sz="3200" cap="all" dirty="0">
              <a:latin typeface="Franklin Gothic Demi Cond" panose="020B0706030402020204" pitchFamily="34" charset="0"/>
            </a:endParaRPr>
          </a:p>
        </p:txBody>
      </p:sp>
      <p:grpSp>
        <p:nvGrpSpPr>
          <p:cNvPr id="18" name="Group 17">
            <a:extLst>
              <a:ext uri="{FF2B5EF4-FFF2-40B4-BE49-F238E27FC236}">
                <a16:creationId xmlns:a16="http://schemas.microsoft.com/office/drawing/2014/main" id="{9400E10E-6B2F-8C23-7172-7A248A25340E}"/>
              </a:ext>
            </a:extLst>
          </p:cNvPr>
          <p:cNvGrpSpPr/>
          <p:nvPr/>
        </p:nvGrpSpPr>
        <p:grpSpPr>
          <a:xfrm>
            <a:off x="2666075" y="6234345"/>
            <a:ext cx="3494310" cy="283476"/>
            <a:chOff x="2679162" y="6233386"/>
            <a:chExt cx="3494310" cy="283476"/>
          </a:xfrm>
        </p:grpSpPr>
        <p:sp>
          <p:nvSpPr>
            <p:cNvPr id="10" name="TextBox 9">
              <a:extLst>
                <a:ext uri="{FF2B5EF4-FFF2-40B4-BE49-F238E27FC236}">
                  <a16:creationId xmlns:a16="http://schemas.microsoft.com/office/drawing/2014/main" id="{7DE7402E-0786-0D14-9B9D-37C21F291AB6}"/>
                </a:ext>
              </a:extLst>
            </p:cNvPr>
            <p:cNvSpPr txBox="1"/>
            <p:nvPr/>
          </p:nvSpPr>
          <p:spPr>
            <a:xfrm>
              <a:off x="2679162" y="6233386"/>
              <a:ext cx="676598" cy="283476"/>
            </a:xfrm>
            <a:prstGeom prst="rect">
              <a:avLst/>
            </a:prstGeom>
            <a:noFill/>
          </p:spPr>
          <p:txBody>
            <a:bodyPr wrap="square" bIns="0">
              <a:spAutoFit/>
            </a:bodyPr>
            <a:lstStyle/>
            <a:p>
              <a:pPr algn="ctr">
                <a:lnSpc>
                  <a:spcPts val="900"/>
                </a:lnSpc>
              </a:pPr>
              <a:r>
                <a:rPr lang="fi-FI" sz="1200" dirty="0" err="1">
                  <a:solidFill>
                    <a:schemeClr val="bg1"/>
                  </a:solidFill>
                  <a:latin typeface="Franklin Gothic Demi Cond" panose="020B0706030402020204" pitchFamily="34" charset="0"/>
                </a:rPr>
                <a:t>Very</a:t>
              </a:r>
              <a:endParaRPr lang="fi-FI" sz="1200" dirty="0">
                <a:solidFill>
                  <a:schemeClr val="bg1"/>
                </a:solidFill>
                <a:latin typeface="Franklin Gothic Demi Cond" panose="020B0706030402020204" pitchFamily="34" charset="0"/>
              </a:endParaRPr>
            </a:p>
            <a:p>
              <a:pPr algn="ctr">
                <a:lnSpc>
                  <a:spcPts val="900"/>
                </a:lnSpc>
              </a:pPr>
              <a:r>
                <a:rPr lang="fi-FI" sz="1200" dirty="0" err="1">
                  <a:solidFill>
                    <a:schemeClr val="bg1"/>
                  </a:solidFill>
                  <a:latin typeface="Franklin Gothic Demi Cond" panose="020B0706030402020204" pitchFamily="34" charset="0"/>
                </a:rPr>
                <a:t>low</a:t>
              </a:r>
              <a:endParaRPr lang="fi-FI" sz="1200" dirty="0">
                <a:solidFill>
                  <a:schemeClr val="bg1"/>
                </a:solidFill>
                <a:latin typeface="Franklin Gothic Demi Cond" panose="020B0706030402020204" pitchFamily="34" charset="0"/>
              </a:endParaRPr>
            </a:p>
          </p:txBody>
        </p:sp>
        <p:sp>
          <p:nvSpPr>
            <p:cNvPr id="11" name="TextBox 10">
              <a:extLst>
                <a:ext uri="{FF2B5EF4-FFF2-40B4-BE49-F238E27FC236}">
                  <a16:creationId xmlns:a16="http://schemas.microsoft.com/office/drawing/2014/main" id="{1DF1B8AC-D0BC-544F-6419-B15F3F0D3916}"/>
                </a:ext>
              </a:extLst>
            </p:cNvPr>
            <p:cNvSpPr txBox="1"/>
            <p:nvPr/>
          </p:nvSpPr>
          <p:spPr>
            <a:xfrm>
              <a:off x="3355760" y="6251794"/>
              <a:ext cx="676598" cy="168059"/>
            </a:xfrm>
            <a:prstGeom prst="rect">
              <a:avLst/>
            </a:prstGeom>
            <a:noFill/>
          </p:spPr>
          <p:txBody>
            <a:bodyPr wrap="square" bIns="0">
              <a:spAutoFit/>
            </a:bodyPr>
            <a:lstStyle/>
            <a:p>
              <a:pPr algn="ctr">
                <a:lnSpc>
                  <a:spcPts val="900"/>
                </a:lnSpc>
              </a:pPr>
              <a:r>
                <a:rPr lang="fi-FI" sz="1200" dirty="0" err="1">
                  <a:solidFill>
                    <a:schemeClr val="bg1"/>
                  </a:solidFill>
                  <a:latin typeface="Franklin Gothic Demi Cond" panose="020B0706030402020204" pitchFamily="34" charset="0"/>
                </a:rPr>
                <a:t>Low</a:t>
              </a:r>
              <a:endParaRPr lang="fi-FI" sz="1200" dirty="0">
                <a:solidFill>
                  <a:schemeClr val="bg1"/>
                </a:solidFill>
                <a:latin typeface="Franklin Gothic Demi Cond" panose="020B0706030402020204" pitchFamily="34" charset="0"/>
              </a:endParaRPr>
            </a:p>
          </p:txBody>
        </p:sp>
        <p:sp>
          <p:nvSpPr>
            <p:cNvPr id="12" name="TextBox 11">
              <a:extLst>
                <a:ext uri="{FF2B5EF4-FFF2-40B4-BE49-F238E27FC236}">
                  <a16:creationId xmlns:a16="http://schemas.microsoft.com/office/drawing/2014/main" id="{6874415B-1F4C-68AB-AB02-05A041D6BFAC}"/>
                </a:ext>
              </a:extLst>
            </p:cNvPr>
            <p:cNvSpPr txBox="1"/>
            <p:nvPr/>
          </p:nvSpPr>
          <p:spPr>
            <a:xfrm>
              <a:off x="4101522" y="6233386"/>
              <a:ext cx="676598" cy="168059"/>
            </a:xfrm>
            <a:prstGeom prst="rect">
              <a:avLst/>
            </a:prstGeom>
            <a:noFill/>
          </p:spPr>
          <p:txBody>
            <a:bodyPr wrap="square" bIns="0">
              <a:spAutoFit/>
            </a:bodyPr>
            <a:lstStyle/>
            <a:p>
              <a:pPr algn="ctr">
                <a:lnSpc>
                  <a:spcPts val="900"/>
                </a:lnSpc>
              </a:pPr>
              <a:r>
                <a:rPr lang="fi-FI" sz="1200" dirty="0">
                  <a:solidFill>
                    <a:schemeClr val="bg1"/>
                  </a:solidFill>
                  <a:latin typeface="Franklin Gothic Demi Cond" panose="020B0706030402020204" pitchFamily="34" charset="0"/>
                </a:rPr>
                <a:t>Medium</a:t>
              </a:r>
            </a:p>
          </p:txBody>
        </p:sp>
        <p:sp>
          <p:nvSpPr>
            <p:cNvPr id="13" name="TextBox 12">
              <a:extLst>
                <a:ext uri="{FF2B5EF4-FFF2-40B4-BE49-F238E27FC236}">
                  <a16:creationId xmlns:a16="http://schemas.microsoft.com/office/drawing/2014/main" id="{183EF3FD-8E77-73D4-E080-83FC952A43A7}"/>
                </a:ext>
              </a:extLst>
            </p:cNvPr>
            <p:cNvSpPr txBox="1"/>
            <p:nvPr/>
          </p:nvSpPr>
          <p:spPr>
            <a:xfrm>
              <a:off x="4779716" y="6251793"/>
              <a:ext cx="676598" cy="168059"/>
            </a:xfrm>
            <a:prstGeom prst="rect">
              <a:avLst/>
            </a:prstGeom>
            <a:noFill/>
          </p:spPr>
          <p:txBody>
            <a:bodyPr wrap="square" bIns="0">
              <a:spAutoFit/>
            </a:bodyPr>
            <a:lstStyle/>
            <a:p>
              <a:pPr algn="ctr">
                <a:lnSpc>
                  <a:spcPts val="900"/>
                </a:lnSpc>
              </a:pPr>
              <a:r>
                <a:rPr lang="fi-FI" sz="1200" dirty="0" err="1">
                  <a:solidFill>
                    <a:schemeClr val="bg1"/>
                  </a:solidFill>
                  <a:latin typeface="Franklin Gothic Demi Cond" panose="020B0706030402020204" pitchFamily="34" charset="0"/>
                </a:rPr>
                <a:t>High</a:t>
              </a:r>
              <a:endParaRPr lang="fi-FI" sz="1200" dirty="0">
                <a:solidFill>
                  <a:schemeClr val="bg1"/>
                </a:solidFill>
                <a:latin typeface="Franklin Gothic Demi Cond" panose="020B0706030402020204" pitchFamily="34" charset="0"/>
              </a:endParaRPr>
            </a:p>
          </p:txBody>
        </p:sp>
        <p:sp>
          <p:nvSpPr>
            <p:cNvPr id="14" name="TextBox 13">
              <a:extLst>
                <a:ext uri="{FF2B5EF4-FFF2-40B4-BE49-F238E27FC236}">
                  <a16:creationId xmlns:a16="http://schemas.microsoft.com/office/drawing/2014/main" id="{615717CA-C142-AA8E-5DF6-615B607D68DF}"/>
                </a:ext>
              </a:extLst>
            </p:cNvPr>
            <p:cNvSpPr txBox="1"/>
            <p:nvPr/>
          </p:nvSpPr>
          <p:spPr>
            <a:xfrm>
              <a:off x="5496874" y="6233386"/>
              <a:ext cx="676598" cy="283476"/>
            </a:xfrm>
            <a:prstGeom prst="rect">
              <a:avLst/>
            </a:prstGeom>
            <a:noFill/>
          </p:spPr>
          <p:txBody>
            <a:bodyPr wrap="square" bIns="0">
              <a:spAutoFit/>
            </a:bodyPr>
            <a:lstStyle/>
            <a:p>
              <a:pPr algn="ctr">
                <a:lnSpc>
                  <a:spcPts val="900"/>
                </a:lnSpc>
              </a:pPr>
              <a:r>
                <a:rPr lang="fi-FI" sz="1200" dirty="0" err="1">
                  <a:solidFill>
                    <a:schemeClr val="bg1"/>
                  </a:solidFill>
                  <a:latin typeface="Franklin Gothic Demi Cond" panose="020B0706030402020204" pitchFamily="34" charset="0"/>
                </a:rPr>
                <a:t>Very</a:t>
              </a:r>
              <a:endParaRPr lang="fi-FI" sz="1200" dirty="0">
                <a:solidFill>
                  <a:schemeClr val="bg1"/>
                </a:solidFill>
                <a:latin typeface="Franklin Gothic Demi Cond" panose="020B0706030402020204" pitchFamily="34" charset="0"/>
              </a:endParaRPr>
            </a:p>
            <a:p>
              <a:pPr algn="ctr">
                <a:lnSpc>
                  <a:spcPts val="900"/>
                </a:lnSpc>
              </a:pPr>
              <a:r>
                <a:rPr lang="fi-FI" sz="1200" dirty="0" err="1">
                  <a:solidFill>
                    <a:schemeClr val="bg1"/>
                  </a:solidFill>
                  <a:latin typeface="Franklin Gothic Demi Cond" panose="020B0706030402020204" pitchFamily="34" charset="0"/>
                </a:rPr>
                <a:t>high</a:t>
              </a:r>
              <a:endParaRPr lang="fi-FI" sz="1200" dirty="0">
                <a:solidFill>
                  <a:schemeClr val="bg1"/>
                </a:solidFill>
                <a:latin typeface="Franklin Gothic Demi Cond" panose="020B0706030402020204" pitchFamily="34" charset="0"/>
              </a:endParaRPr>
            </a:p>
          </p:txBody>
        </p:sp>
      </p:grpSp>
      <p:grpSp>
        <p:nvGrpSpPr>
          <p:cNvPr id="16" name="Group 15">
            <a:extLst>
              <a:ext uri="{FF2B5EF4-FFF2-40B4-BE49-F238E27FC236}">
                <a16:creationId xmlns:a16="http://schemas.microsoft.com/office/drawing/2014/main" id="{2FAE891E-10AD-443E-FE9B-959F6B5BFACE}"/>
              </a:ext>
            </a:extLst>
          </p:cNvPr>
          <p:cNvGrpSpPr/>
          <p:nvPr/>
        </p:nvGrpSpPr>
        <p:grpSpPr>
          <a:xfrm>
            <a:off x="7803077" y="320603"/>
            <a:ext cx="1548645" cy="434120"/>
            <a:chOff x="7803077" y="320603"/>
            <a:chExt cx="1548645" cy="434120"/>
          </a:xfrm>
        </p:grpSpPr>
        <p:sp>
          <p:nvSpPr>
            <p:cNvPr id="17" name="Parallelogram 16">
              <a:extLst>
                <a:ext uri="{FF2B5EF4-FFF2-40B4-BE49-F238E27FC236}">
                  <a16:creationId xmlns:a16="http://schemas.microsoft.com/office/drawing/2014/main" id="{F4813C9A-722F-1140-BEEA-11CF413B4A5E}"/>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24" name="Picture 23" descr="A close-up of a logo&#10;&#10;Description automatically generated">
              <a:extLst>
                <a:ext uri="{FF2B5EF4-FFF2-40B4-BE49-F238E27FC236}">
                  <a16:creationId xmlns:a16="http://schemas.microsoft.com/office/drawing/2014/main" id="{9DDE14C9-8434-AC6B-473A-F5F02CD82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327481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2" descr="Galleriat - World map-betonitaulu - Harmaa - Betoni">
            <a:extLst>
              <a:ext uri="{FF2B5EF4-FFF2-40B4-BE49-F238E27FC236}">
                <a16:creationId xmlns:a16="http://schemas.microsoft.com/office/drawing/2014/main" id="{397BE5E5-237D-497A-95F8-023BFDFDC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19" y="-418615"/>
            <a:ext cx="13278069" cy="79668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00B99DE-B6AC-40FF-B0AC-68E469753B23}"/>
              </a:ext>
            </a:extLst>
          </p:cNvPr>
          <p:cNvSpPr/>
          <p:nvPr/>
        </p:nvSpPr>
        <p:spPr>
          <a:xfrm>
            <a:off x="-7283" y="-9650"/>
            <a:ext cx="9144000" cy="712961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spc="-100" dirty="0">
              <a:latin typeface="Franklin Gothic Demi Cond" panose="020B0706030402020204" pitchFamily="34" charset="0"/>
            </a:endParaRPr>
          </a:p>
        </p:txBody>
      </p:sp>
      <p:sp>
        <p:nvSpPr>
          <p:cNvPr id="13" name="Rectangle 12">
            <a:extLst>
              <a:ext uri="{FF2B5EF4-FFF2-40B4-BE49-F238E27FC236}">
                <a16:creationId xmlns:a16="http://schemas.microsoft.com/office/drawing/2014/main" id="{741664A1-FC1B-4894-BCB3-21783C802AC4}"/>
              </a:ext>
            </a:extLst>
          </p:cNvPr>
          <p:cNvSpPr/>
          <p:nvPr/>
        </p:nvSpPr>
        <p:spPr>
          <a:xfrm>
            <a:off x="0" y="6174112"/>
            <a:ext cx="9144000" cy="430887"/>
          </a:xfrm>
          <a:prstGeom prst="rect">
            <a:avLst/>
          </a:prstGeom>
        </p:spPr>
        <p:txBody>
          <a:bodyPr wrap="square">
            <a:spAutoFit/>
          </a:bodyPr>
          <a:lstStyle/>
          <a:p>
            <a:pPr algn="ctr"/>
            <a:r>
              <a:rPr lang="fi-FI" sz="1050" dirty="0" err="1">
                <a:latin typeface="Franklin Gothic Demi Cond" panose="020B0706030402020204" pitchFamily="34" charset="0"/>
              </a:rPr>
              <a:t>Source</a:t>
            </a:r>
            <a:r>
              <a:rPr lang="fi-FI" sz="1050" dirty="0">
                <a:latin typeface="Franklin Gothic Demi Cond" panose="020B0706030402020204" pitchFamily="34" charset="0"/>
              </a:rPr>
              <a:t>: Mora, C., </a:t>
            </a:r>
            <a:r>
              <a:rPr lang="fi-FI" sz="1050" dirty="0" err="1">
                <a:latin typeface="Franklin Gothic Demi Cond" panose="020B0706030402020204" pitchFamily="34" charset="0"/>
              </a:rPr>
              <a:t>Dousset</a:t>
            </a:r>
            <a:r>
              <a:rPr lang="fi-FI" sz="1050" dirty="0">
                <a:latin typeface="Franklin Gothic Demi Cond" panose="020B0706030402020204" pitchFamily="34" charset="0"/>
              </a:rPr>
              <a:t>, B., </a:t>
            </a:r>
            <a:r>
              <a:rPr lang="fi-FI" sz="1050" dirty="0" err="1">
                <a:latin typeface="Franklin Gothic Demi Cond" panose="020B0706030402020204" pitchFamily="34" charset="0"/>
              </a:rPr>
              <a:t>Caldwell</a:t>
            </a:r>
            <a:r>
              <a:rPr lang="fi-FI" sz="1050" dirty="0">
                <a:latin typeface="Franklin Gothic Demi Cond" panose="020B0706030402020204" pitchFamily="34" charset="0"/>
              </a:rPr>
              <a:t>, Powell, </a:t>
            </a:r>
            <a:r>
              <a:rPr lang="fi-FI" sz="1050" dirty="0" err="1">
                <a:latin typeface="Franklin Gothic Demi Cond" panose="020B0706030402020204" pitchFamily="34" charset="0"/>
              </a:rPr>
              <a:t>Geronimo</a:t>
            </a:r>
            <a:r>
              <a:rPr lang="fi-FI" sz="1050" dirty="0">
                <a:latin typeface="Franklin Gothic Demi Cond" panose="020B0706030402020204" pitchFamily="34" charset="0"/>
              </a:rPr>
              <a:t>, </a:t>
            </a:r>
            <a:r>
              <a:rPr lang="fi-FI" sz="1050" dirty="0" err="1">
                <a:latin typeface="Franklin Gothic Demi Cond" panose="020B0706030402020204" pitchFamily="34" charset="0"/>
              </a:rPr>
              <a:t>Bielecki</a:t>
            </a:r>
            <a:r>
              <a:rPr lang="fi-FI" sz="1050" dirty="0">
                <a:latin typeface="Franklin Gothic Demi Cond" panose="020B0706030402020204" pitchFamily="34" charset="0"/>
              </a:rPr>
              <a:t>, </a:t>
            </a:r>
            <a:r>
              <a:rPr lang="fi-FI" sz="1050" dirty="0" err="1">
                <a:latin typeface="Franklin Gothic Demi Cond" panose="020B0706030402020204" pitchFamily="34" charset="0"/>
              </a:rPr>
              <a:t>Counsell</a:t>
            </a:r>
            <a:r>
              <a:rPr lang="fi-FI" sz="1050" dirty="0">
                <a:latin typeface="Franklin Gothic Demi Cond" panose="020B0706030402020204" pitchFamily="34" charset="0"/>
              </a:rPr>
              <a:t>, Dietrich, </a:t>
            </a:r>
            <a:r>
              <a:rPr lang="fi-FI" sz="1050" dirty="0" err="1">
                <a:latin typeface="Franklin Gothic Demi Cond" panose="020B0706030402020204" pitchFamily="34" charset="0"/>
              </a:rPr>
              <a:t>Johnston</a:t>
            </a:r>
            <a:r>
              <a:rPr lang="fi-FI" sz="1050" dirty="0">
                <a:latin typeface="Franklin Gothic Demi Cond" panose="020B0706030402020204" pitchFamily="34" charset="0"/>
              </a:rPr>
              <a:t>, Louis, Lucas, </a:t>
            </a:r>
            <a:r>
              <a:rPr lang="fi-FI" sz="1050" dirty="0" err="1">
                <a:latin typeface="Franklin Gothic Demi Cond" panose="020B0706030402020204" pitchFamily="34" charset="0"/>
              </a:rPr>
              <a:t>McKenzie</a:t>
            </a:r>
            <a:r>
              <a:rPr lang="fi-FI" sz="1050" dirty="0">
                <a:latin typeface="Franklin Gothic Demi Cond" panose="020B0706030402020204" pitchFamily="34" charset="0"/>
              </a:rPr>
              <a:t>, </a:t>
            </a:r>
            <a:r>
              <a:rPr lang="fi-FI" sz="1050" dirty="0" err="1">
                <a:latin typeface="Franklin Gothic Demi Cond" panose="020B0706030402020204" pitchFamily="34" charset="0"/>
              </a:rPr>
              <a:t>Shea</a:t>
            </a:r>
            <a:r>
              <a:rPr lang="fi-FI" sz="1050" dirty="0">
                <a:latin typeface="Franklin Gothic Demi Cond" panose="020B0706030402020204" pitchFamily="34" charset="0"/>
              </a:rPr>
              <a:t>, </a:t>
            </a:r>
            <a:r>
              <a:rPr lang="fi-FI" sz="1050" dirty="0" err="1">
                <a:latin typeface="Franklin Gothic Demi Cond" panose="020B0706030402020204" pitchFamily="34" charset="0"/>
              </a:rPr>
              <a:t>Tseng</a:t>
            </a:r>
            <a:r>
              <a:rPr lang="fi-FI" sz="1050" dirty="0">
                <a:latin typeface="Franklin Gothic Demi Cond" panose="020B0706030402020204" pitchFamily="34" charset="0"/>
              </a:rPr>
              <a:t>, </a:t>
            </a:r>
            <a:r>
              <a:rPr lang="fi-FI" sz="1050" dirty="0" err="1">
                <a:latin typeface="Franklin Gothic Demi Cond" panose="020B0706030402020204" pitchFamily="34" charset="0"/>
              </a:rPr>
              <a:t>Giambelluca</a:t>
            </a:r>
            <a:r>
              <a:rPr lang="fi-FI" sz="1050" dirty="0">
                <a:latin typeface="Franklin Gothic Demi Cond" panose="020B0706030402020204" pitchFamily="34" charset="0"/>
              </a:rPr>
              <a:t>, Leon, </a:t>
            </a:r>
            <a:r>
              <a:rPr lang="fi-FI" sz="1050" dirty="0" err="1">
                <a:latin typeface="Franklin Gothic Demi Cond" panose="020B0706030402020204" pitchFamily="34" charset="0"/>
              </a:rPr>
              <a:t>Hawkins</a:t>
            </a:r>
            <a:r>
              <a:rPr lang="fi-FI" sz="1050" dirty="0">
                <a:latin typeface="Franklin Gothic Demi Cond" panose="020B0706030402020204" pitchFamily="34" charset="0"/>
              </a:rPr>
              <a:t>, </a:t>
            </a:r>
            <a:r>
              <a:rPr lang="fi-FI" sz="1050" dirty="0" err="1">
                <a:latin typeface="Franklin Gothic Demi Cond" panose="020B0706030402020204" pitchFamily="34" charset="0"/>
              </a:rPr>
              <a:t>Trauernicht</a:t>
            </a:r>
            <a:r>
              <a:rPr lang="fi-FI" sz="1050" dirty="0">
                <a:latin typeface="Franklin Gothic Demi Cond" panose="020B0706030402020204" pitchFamily="34" charset="0"/>
              </a:rPr>
              <a:t> (Global </a:t>
            </a:r>
            <a:r>
              <a:rPr lang="fi-FI" sz="1050" dirty="0" err="1">
                <a:latin typeface="Franklin Gothic Demi Cond" panose="020B0706030402020204" pitchFamily="34" charset="0"/>
              </a:rPr>
              <a:t>Risk</a:t>
            </a:r>
            <a:r>
              <a:rPr lang="fi-FI" sz="1050" dirty="0">
                <a:latin typeface="Franklin Gothic Demi Cond" panose="020B0706030402020204" pitchFamily="34" charset="0"/>
              </a:rPr>
              <a:t> of Deadly </a:t>
            </a:r>
            <a:r>
              <a:rPr lang="fi-FI" sz="1050" dirty="0" err="1">
                <a:latin typeface="Franklin Gothic Demi Cond" panose="020B0706030402020204" pitchFamily="34" charset="0"/>
              </a:rPr>
              <a:t>Heat</a:t>
            </a:r>
            <a:r>
              <a:rPr lang="fi-FI" sz="1050" dirty="0">
                <a:latin typeface="Franklin Gothic Demi Cond" panose="020B0706030402020204" pitchFamily="34" charset="0"/>
              </a:rPr>
              <a:t>. </a:t>
            </a:r>
            <a:r>
              <a:rPr lang="fi-FI" sz="1050" dirty="0" err="1">
                <a:latin typeface="Franklin Gothic Demi Cond" panose="020B0706030402020204" pitchFamily="34" charset="0"/>
              </a:rPr>
              <a:t>Nature</a:t>
            </a:r>
            <a:r>
              <a:rPr lang="fi-FI" sz="1050" dirty="0">
                <a:latin typeface="Franklin Gothic Demi Cond" panose="020B0706030402020204" pitchFamily="34" charset="0"/>
              </a:rPr>
              <a:t> </a:t>
            </a:r>
            <a:r>
              <a:rPr lang="fi-FI" sz="1050" dirty="0" err="1">
                <a:latin typeface="Franklin Gothic Demi Cond" panose="020B0706030402020204" pitchFamily="34" charset="0"/>
              </a:rPr>
              <a:t>Climate</a:t>
            </a:r>
            <a:r>
              <a:rPr lang="fi-FI" sz="1050" dirty="0">
                <a:latin typeface="Franklin Gothic Demi Cond" panose="020B0706030402020204" pitchFamily="34" charset="0"/>
              </a:rPr>
              <a:t> </a:t>
            </a:r>
            <a:r>
              <a:rPr lang="fi-FI" sz="1050" dirty="0" err="1">
                <a:latin typeface="Franklin Gothic Demi Cond" panose="020B0706030402020204" pitchFamily="34" charset="0"/>
              </a:rPr>
              <a:t>Change</a:t>
            </a:r>
            <a:r>
              <a:rPr lang="fi-FI" sz="1050" dirty="0">
                <a:latin typeface="Franklin Gothic Demi Cond" panose="020B0706030402020204" pitchFamily="34" charset="0"/>
              </a:rPr>
              <a:t>, 7 (7) 2017 . </a:t>
            </a:r>
          </a:p>
        </p:txBody>
      </p:sp>
      <p:grpSp>
        <p:nvGrpSpPr>
          <p:cNvPr id="77" name="Group 76">
            <a:extLst>
              <a:ext uri="{FF2B5EF4-FFF2-40B4-BE49-F238E27FC236}">
                <a16:creationId xmlns:a16="http://schemas.microsoft.com/office/drawing/2014/main" id="{FB2E6C6F-BDE0-443C-85F5-67CA40947DF8}"/>
              </a:ext>
            </a:extLst>
          </p:cNvPr>
          <p:cNvGrpSpPr/>
          <p:nvPr/>
        </p:nvGrpSpPr>
        <p:grpSpPr>
          <a:xfrm>
            <a:off x="186822" y="2625314"/>
            <a:ext cx="8881600" cy="2347571"/>
            <a:chOff x="71547" y="603986"/>
            <a:chExt cx="8881600" cy="2347571"/>
          </a:xfrm>
        </p:grpSpPr>
        <p:sp>
          <p:nvSpPr>
            <p:cNvPr id="78" name="TextBox 77">
              <a:extLst>
                <a:ext uri="{FF2B5EF4-FFF2-40B4-BE49-F238E27FC236}">
                  <a16:creationId xmlns:a16="http://schemas.microsoft.com/office/drawing/2014/main" id="{74F48447-641B-4DD3-A626-5645EB7C09F5}"/>
                </a:ext>
              </a:extLst>
            </p:cNvPr>
            <p:cNvSpPr txBox="1"/>
            <p:nvPr/>
          </p:nvSpPr>
          <p:spPr>
            <a:xfrm>
              <a:off x="6311077" y="603986"/>
              <a:ext cx="2159437" cy="1200329"/>
            </a:xfrm>
            <a:prstGeom prst="rect">
              <a:avLst/>
            </a:prstGeom>
            <a:noFill/>
            <a:effectLst>
              <a:outerShdw blurRad="50800" dist="63500" dir="8100000" algn="tr" rotWithShape="0">
                <a:prstClr val="black">
                  <a:alpha val="40000"/>
                </a:prstClr>
              </a:outerShdw>
            </a:effectLst>
          </p:spPr>
          <p:txBody>
            <a:bodyPr wrap="none" rtlCol="0">
              <a:spAutoFit/>
            </a:bodyPr>
            <a:lstStyle/>
            <a:p>
              <a:r>
                <a:rPr lang="fi-FI" sz="7200" b="1" spc="-400" dirty="0">
                  <a:latin typeface="Franklin Gothic Demi Cond" panose="020B0706030402020204" pitchFamily="34" charset="0"/>
                </a:rPr>
                <a:t>47,6%</a:t>
              </a:r>
            </a:p>
          </p:txBody>
        </p:sp>
        <p:grpSp>
          <p:nvGrpSpPr>
            <p:cNvPr id="79" name="Group 78">
              <a:extLst>
                <a:ext uri="{FF2B5EF4-FFF2-40B4-BE49-F238E27FC236}">
                  <a16:creationId xmlns:a16="http://schemas.microsoft.com/office/drawing/2014/main" id="{FEDF4B76-B56B-4DB6-80B5-122CCA7724A1}"/>
                </a:ext>
              </a:extLst>
            </p:cNvPr>
            <p:cNvGrpSpPr/>
            <p:nvPr/>
          </p:nvGrpSpPr>
          <p:grpSpPr>
            <a:xfrm>
              <a:off x="71547" y="1330678"/>
              <a:ext cx="5574692" cy="1107996"/>
              <a:chOff x="3133607" y="4937302"/>
              <a:chExt cx="5574692" cy="1107996"/>
            </a:xfrm>
          </p:grpSpPr>
          <p:sp>
            <p:nvSpPr>
              <p:cNvPr id="87" name="TextBox 86">
                <a:extLst>
                  <a:ext uri="{FF2B5EF4-FFF2-40B4-BE49-F238E27FC236}">
                    <a16:creationId xmlns:a16="http://schemas.microsoft.com/office/drawing/2014/main" id="{4433A08E-8D00-4E23-B28A-5B0F92B9D462}"/>
                  </a:ext>
                </a:extLst>
              </p:cNvPr>
              <p:cNvSpPr txBox="1"/>
              <p:nvPr/>
            </p:nvSpPr>
            <p:spPr>
              <a:xfrm>
                <a:off x="3133607" y="5255006"/>
                <a:ext cx="5574692" cy="461665"/>
              </a:xfrm>
              <a:prstGeom prst="rect">
                <a:avLst/>
              </a:prstGeom>
              <a:noFill/>
              <a:effectLst>
                <a:outerShdw blurRad="50800" dist="63500" dir="8100000" algn="tr" rotWithShape="0">
                  <a:prstClr val="black">
                    <a:alpha val="40000"/>
                  </a:prstClr>
                </a:outerShdw>
              </a:effectLst>
            </p:spPr>
            <p:txBody>
              <a:bodyPr wrap="square" rtlCol="0">
                <a:spAutoFit/>
              </a:bodyPr>
              <a:lstStyle/>
              <a:p>
                <a:r>
                  <a:rPr lang="fi-FI" sz="2400" spc="-100" dirty="0" err="1">
                    <a:latin typeface="Franklin Gothic Demi Cond" panose="020B0706030402020204" pitchFamily="34" charset="0"/>
                  </a:rPr>
                  <a:t>Based</a:t>
                </a:r>
                <a:r>
                  <a:rPr lang="fi-FI" sz="2400" spc="-100" dirty="0">
                    <a:latin typeface="Franklin Gothic Demi Cond" panose="020B0706030402020204" pitchFamily="34" charset="0"/>
                  </a:rPr>
                  <a:t> on </a:t>
                </a:r>
                <a:r>
                  <a:rPr lang="fi-FI" sz="2400" spc="-100" dirty="0" err="1">
                    <a:latin typeface="Franklin Gothic Demi Cond" panose="020B0706030402020204" pitchFamily="34" charset="0"/>
                  </a:rPr>
                  <a:t>the</a:t>
                </a:r>
                <a:r>
                  <a:rPr lang="fi-FI" sz="2400" spc="-100" dirty="0">
                    <a:latin typeface="Franklin Gothic Demi Cond" panose="020B0706030402020204" pitchFamily="34" charset="0"/>
                  </a:rPr>
                  <a:t> IPCC                                                      </a:t>
                </a:r>
                <a:r>
                  <a:rPr lang="fi-FI" sz="2400" spc="-100" dirty="0" err="1">
                    <a:latin typeface="Franklin Gothic Demi Cond" panose="020B0706030402020204" pitchFamily="34" charset="0"/>
                  </a:rPr>
                  <a:t>forecast</a:t>
                </a:r>
                <a:endParaRPr lang="fi-FI" sz="4000" spc="-100" dirty="0">
                  <a:latin typeface="Franklin Gothic Demi Cond" panose="020B0706030402020204" pitchFamily="34" charset="0"/>
                </a:endParaRPr>
              </a:p>
            </p:txBody>
          </p:sp>
          <p:sp>
            <p:nvSpPr>
              <p:cNvPr id="88" name="TextBox 87">
                <a:extLst>
                  <a:ext uri="{FF2B5EF4-FFF2-40B4-BE49-F238E27FC236}">
                    <a16:creationId xmlns:a16="http://schemas.microsoft.com/office/drawing/2014/main" id="{6AB40C93-1FF5-41FC-927C-75C6DABA4A64}"/>
                  </a:ext>
                </a:extLst>
              </p:cNvPr>
              <p:cNvSpPr txBox="1"/>
              <p:nvPr/>
            </p:nvSpPr>
            <p:spPr>
              <a:xfrm>
                <a:off x="5183995" y="4937302"/>
                <a:ext cx="2311723" cy="1107996"/>
              </a:xfrm>
              <a:prstGeom prst="rect">
                <a:avLst/>
              </a:prstGeom>
              <a:noFill/>
              <a:effectLst>
                <a:outerShdw blurRad="50800" dist="63500" dir="8100000" algn="tr" rotWithShape="0">
                  <a:prstClr val="black">
                    <a:alpha val="40000"/>
                  </a:prstClr>
                </a:outerShdw>
              </a:effectLst>
            </p:spPr>
            <p:txBody>
              <a:bodyPr wrap="none" rtlCol="0">
                <a:spAutoFit/>
              </a:bodyPr>
              <a:lstStyle/>
              <a:p>
                <a:r>
                  <a:rPr lang="fi-FI" sz="6600" b="1" spc="-400" dirty="0">
                    <a:latin typeface="Franklin Gothic Demi Cond" panose="020B0706030402020204" pitchFamily="34" charset="0"/>
                  </a:rPr>
                  <a:t>RCP2,6</a:t>
                </a:r>
              </a:p>
            </p:txBody>
          </p:sp>
        </p:grpSp>
        <p:sp>
          <p:nvSpPr>
            <p:cNvPr id="80" name="TextBox 79">
              <a:extLst>
                <a:ext uri="{FF2B5EF4-FFF2-40B4-BE49-F238E27FC236}">
                  <a16:creationId xmlns:a16="http://schemas.microsoft.com/office/drawing/2014/main" id="{19CE8528-B387-4DF2-AACE-87C6B502C835}"/>
                </a:ext>
              </a:extLst>
            </p:cNvPr>
            <p:cNvSpPr txBox="1"/>
            <p:nvPr/>
          </p:nvSpPr>
          <p:spPr>
            <a:xfrm>
              <a:off x="5347072" y="1572696"/>
              <a:ext cx="901785" cy="584775"/>
            </a:xfrm>
            <a:prstGeom prst="rect">
              <a:avLst/>
            </a:prstGeom>
            <a:noFill/>
            <a:effectLst>
              <a:outerShdw blurRad="50800" dist="63500" dir="8100000" algn="tr" rotWithShape="0">
                <a:prstClr val="black">
                  <a:alpha val="40000"/>
                </a:prstClr>
              </a:outerShdw>
            </a:effectLst>
          </p:spPr>
          <p:txBody>
            <a:bodyPr wrap="none" rtlCol="0">
              <a:spAutoFit/>
            </a:bodyPr>
            <a:lstStyle/>
            <a:p>
              <a:r>
                <a:rPr lang="fi-FI" sz="3200" b="1" spc="-200" dirty="0">
                  <a:latin typeface="Franklin Gothic Demi Cond" panose="020B0706030402020204" pitchFamily="34" charset="0"/>
                </a:rPr>
                <a:t>2100</a:t>
              </a:r>
            </a:p>
          </p:txBody>
        </p:sp>
        <p:grpSp>
          <p:nvGrpSpPr>
            <p:cNvPr id="81" name="Group 80">
              <a:extLst>
                <a:ext uri="{FF2B5EF4-FFF2-40B4-BE49-F238E27FC236}">
                  <a16:creationId xmlns:a16="http://schemas.microsoft.com/office/drawing/2014/main" id="{7AB29338-124D-4F04-A100-C38F85E85950}"/>
                </a:ext>
              </a:extLst>
            </p:cNvPr>
            <p:cNvGrpSpPr/>
            <p:nvPr/>
          </p:nvGrpSpPr>
          <p:grpSpPr>
            <a:xfrm>
              <a:off x="5918349" y="1645470"/>
              <a:ext cx="3034798" cy="1306087"/>
              <a:chOff x="6037761" y="1592567"/>
              <a:chExt cx="3034798" cy="1306087"/>
            </a:xfrm>
          </p:grpSpPr>
          <p:grpSp>
            <p:nvGrpSpPr>
              <p:cNvPr id="82" name="Group 81">
                <a:extLst>
                  <a:ext uri="{FF2B5EF4-FFF2-40B4-BE49-F238E27FC236}">
                    <a16:creationId xmlns:a16="http://schemas.microsoft.com/office/drawing/2014/main" id="{84021EC6-E15F-4A75-960C-56760878948D}"/>
                  </a:ext>
                </a:extLst>
              </p:cNvPr>
              <p:cNvGrpSpPr/>
              <p:nvPr/>
            </p:nvGrpSpPr>
            <p:grpSpPr>
              <a:xfrm>
                <a:off x="6037761" y="1592567"/>
                <a:ext cx="3034798" cy="1306087"/>
                <a:chOff x="4531237" y="2579496"/>
                <a:chExt cx="3034798" cy="1306087"/>
              </a:xfrm>
            </p:grpSpPr>
            <p:sp>
              <p:nvSpPr>
                <p:cNvPr id="84" name="TextBox 83">
                  <a:extLst>
                    <a:ext uri="{FF2B5EF4-FFF2-40B4-BE49-F238E27FC236}">
                      <a16:creationId xmlns:a16="http://schemas.microsoft.com/office/drawing/2014/main" id="{95D7C432-4F33-4252-8B3A-74C3C13A0CFE}"/>
                    </a:ext>
                  </a:extLst>
                </p:cNvPr>
                <p:cNvSpPr txBox="1"/>
                <p:nvPr/>
              </p:nvSpPr>
              <p:spPr>
                <a:xfrm>
                  <a:off x="4789313" y="2579496"/>
                  <a:ext cx="2776722" cy="461665"/>
                </a:xfrm>
                <a:prstGeom prst="rect">
                  <a:avLst/>
                </a:prstGeom>
                <a:noFill/>
                <a:effectLst>
                  <a:outerShdw blurRad="50800" dist="63500" dir="8100000" algn="tr" rotWithShape="0">
                    <a:prstClr val="black">
                      <a:alpha val="40000"/>
                    </a:prstClr>
                  </a:outerShdw>
                </a:effectLst>
              </p:spPr>
              <p:txBody>
                <a:bodyPr wrap="none" rtlCol="0">
                  <a:spAutoFit/>
                </a:bodyPr>
                <a:lstStyle/>
                <a:p>
                  <a:r>
                    <a:rPr lang="fi-FI" sz="2400" spc="-100" dirty="0">
                      <a:latin typeface="Franklin Gothic Demi Cond" panose="020B0706030402020204" pitchFamily="34" charset="0"/>
                    </a:rPr>
                    <a:t>of </a:t>
                  </a:r>
                  <a:r>
                    <a:rPr lang="fi-FI" sz="2400" spc="-100" dirty="0" err="1">
                      <a:latin typeface="Franklin Gothic Demi Cond" panose="020B0706030402020204" pitchFamily="34" charset="0"/>
                    </a:rPr>
                    <a:t>the</a:t>
                  </a:r>
                  <a:r>
                    <a:rPr lang="fi-FI" sz="2400" spc="-100" dirty="0">
                      <a:latin typeface="Franklin Gothic Demi Cond" panose="020B0706030402020204" pitchFamily="34" charset="0"/>
                    </a:rPr>
                    <a:t> </a:t>
                  </a:r>
                  <a:r>
                    <a:rPr lang="fi-FI" sz="2400" spc="-100" dirty="0" err="1">
                      <a:latin typeface="Franklin Gothic Demi Cond" panose="020B0706030402020204" pitchFamily="34" charset="0"/>
                    </a:rPr>
                    <a:t>world’s</a:t>
                  </a:r>
                  <a:r>
                    <a:rPr lang="fi-FI" sz="2400" spc="-100" dirty="0">
                      <a:latin typeface="Franklin Gothic Demi Cond" panose="020B0706030402020204" pitchFamily="34" charset="0"/>
                    </a:rPr>
                    <a:t> </a:t>
                  </a:r>
                  <a:r>
                    <a:rPr lang="fi-FI" sz="2400" spc="-100" dirty="0" err="1">
                      <a:latin typeface="Franklin Gothic Demi Cond" panose="020B0706030402020204" pitchFamily="34" charset="0"/>
                    </a:rPr>
                    <a:t>population</a:t>
                  </a:r>
                  <a:endParaRPr lang="fi-FI" sz="4000" spc="-100" dirty="0">
                    <a:latin typeface="Franklin Gothic Demi Cond" panose="020B0706030402020204" pitchFamily="34" charset="0"/>
                  </a:endParaRPr>
                </a:p>
              </p:txBody>
            </p:sp>
            <p:sp>
              <p:nvSpPr>
                <p:cNvPr id="85" name="Rectangle 84">
                  <a:extLst>
                    <a:ext uri="{FF2B5EF4-FFF2-40B4-BE49-F238E27FC236}">
                      <a16:creationId xmlns:a16="http://schemas.microsoft.com/office/drawing/2014/main" id="{DC891661-D79B-4478-9B26-C49D2B077C6F}"/>
                    </a:ext>
                  </a:extLst>
                </p:cNvPr>
                <p:cNvSpPr/>
                <p:nvPr/>
              </p:nvSpPr>
              <p:spPr>
                <a:xfrm>
                  <a:off x="5172541" y="2860665"/>
                  <a:ext cx="2004075" cy="461665"/>
                </a:xfrm>
                <a:prstGeom prst="rect">
                  <a:avLst/>
                </a:prstGeom>
                <a:effectLst>
                  <a:outerShdw blurRad="50800" dist="63500" dir="8100000" algn="tr" rotWithShape="0">
                    <a:prstClr val="black">
                      <a:alpha val="40000"/>
                    </a:prstClr>
                  </a:outerShdw>
                </a:effectLst>
              </p:spPr>
              <p:txBody>
                <a:bodyPr wrap="none">
                  <a:spAutoFit/>
                </a:bodyPr>
                <a:lstStyle/>
                <a:p>
                  <a:r>
                    <a:rPr lang="fi-FI" sz="2400" spc="-100" dirty="0" err="1">
                      <a:latin typeface="Franklin Gothic Demi Cond" panose="020B0706030402020204" pitchFamily="34" charset="0"/>
                    </a:rPr>
                    <a:t>will</a:t>
                  </a:r>
                  <a:r>
                    <a:rPr lang="fi-FI" sz="2400" spc="-100" dirty="0">
                      <a:latin typeface="Franklin Gothic Demi Cond" panose="020B0706030402020204" pitchFamily="34" charset="0"/>
                    </a:rPr>
                    <a:t> live in an </a:t>
                  </a:r>
                  <a:r>
                    <a:rPr lang="fi-FI" sz="2400" spc="-100" dirty="0" err="1">
                      <a:latin typeface="Franklin Gothic Demi Cond" panose="020B0706030402020204" pitchFamily="34" charset="0"/>
                    </a:rPr>
                    <a:t>area</a:t>
                  </a:r>
                  <a:endParaRPr lang="fi-FI" sz="2400" dirty="0">
                    <a:latin typeface="Franklin Gothic Demi Cond" panose="020B0706030402020204" pitchFamily="34" charset="0"/>
                  </a:endParaRPr>
                </a:p>
              </p:txBody>
            </p:sp>
            <p:sp>
              <p:nvSpPr>
                <p:cNvPr id="86" name="Rectangle 85">
                  <a:extLst>
                    <a:ext uri="{FF2B5EF4-FFF2-40B4-BE49-F238E27FC236}">
                      <a16:creationId xmlns:a16="http://schemas.microsoft.com/office/drawing/2014/main" id="{76E3B21E-F66A-44A1-812B-47ADBCEA892F}"/>
                    </a:ext>
                  </a:extLst>
                </p:cNvPr>
                <p:cNvSpPr/>
                <p:nvPr/>
              </p:nvSpPr>
              <p:spPr>
                <a:xfrm>
                  <a:off x="4531237" y="3423918"/>
                  <a:ext cx="2872197" cy="461665"/>
                </a:xfrm>
                <a:prstGeom prst="rect">
                  <a:avLst/>
                </a:prstGeom>
                <a:effectLst>
                  <a:outerShdw blurRad="50800" dist="63500" dir="8100000" algn="tr" rotWithShape="0">
                    <a:prstClr val="black">
                      <a:alpha val="40000"/>
                    </a:prstClr>
                  </a:outerShdw>
                </a:effectLst>
              </p:spPr>
              <p:txBody>
                <a:bodyPr wrap="none">
                  <a:spAutoFit/>
                </a:bodyPr>
                <a:lstStyle/>
                <a:p>
                  <a:r>
                    <a:rPr lang="fi-FI" sz="2400" spc="-100" dirty="0" err="1">
                      <a:latin typeface="Franklin Gothic Demi Cond" panose="020B0706030402020204" pitchFamily="34" charset="0"/>
                    </a:rPr>
                    <a:t>has</a:t>
                  </a:r>
                  <a:r>
                    <a:rPr lang="fi-FI" sz="2400" spc="-100" dirty="0">
                      <a:latin typeface="Franklin Gothic Demi Cond" panose="020B0706030402020204" pitchFamily="34" charset="0"/>
                    </a:rPr>
                    <a:t> </a:t>
                  </a:r>
                  <a:r>
                    <a:rPr lang="fi-FI" sz="2400" spc="-100" dirty="0" err="1">
                      <a:latin typeface="Franklin Gothic Demi Cond" panose="020B0706030402020204" pitchFamily="34" charset="0"/>
                    </a:rPr>
                    <a:t>increased</a:t>
                  </a:r>
                  <a:r>
                    <a:rPr lang="fi-FI" sz="2400" spc="-100" dirty="0">
                      <a:latin typeface="Franklin Gothic Demi Cond" panose="020B0706030402020204" pitchFamily="34" charset="0"/>
                    </a:rPr>
                    <a:t> </a:t>
                  </a:r>
                  <a:r>
                    <a:rPr lang="fi-FI" sz="2400" spc="-100" dirty="0" err="1">
                      <a:latin typeface="Franklin Gothic Demi Cond" panose="020B0706030402020204" pitchFamily="34" charset="0"/>
                    </a:rPr>
                    <a:t>due</a:t>
                  </a:r>
                  <a:r>
                    <a:rPr lang="fi-FI" sz="2400" spc="-100" dirty="0">
                      <a:latin typeface="Franklin Gothic Demi Cond" panose="020B0706030402020204" pitchFamily="34" charset="0"/>
                    </a:rPr>
                    <a:t> to </a:t>
                  </a:r>
                  <a:r>
                    <a:rPr lang="fi-FI" sz="2400" spc="-100" dirty="0" err="1">
                      <a:latin typeface="Franklin Gothic Demi Cond" panose="020B0706030402020204" pitchFamily="34" charset="0"/>
                    </a:rPr>
                    <a:t>heat</a:t>
                  </a:r>
                  <a:endParaRPr lang="fi-FI" sz="2400" spc="-100" dirty="0">
                    <a:latin typeface="Franklin Gothic Demi Cond" panose="020B0706030402020204" pitchFamily="34" charset="0"/>
                  </a:endParaRPr>
                </a:p>
              </p:txBody>
            </p:sp>
          </p:grpSp>
          <p:sp>
            <p:nvSpPr>
              <p:cNvPr id="83" name="Rectangle 82">
                <a:extLst>
                  <a:ext uri="{FF2B5EF4-FFF2-40B4-BE49-F238E27FC236}">
                    <a16:creationId xmlns:a16="http://schemas.microsoft.com/office/drawing/2014/main" id="{5F8EF03D-9F3A-4DB3-87E5-CE28924D1D05}"/>
                  </a:ext>
                </a:extLst>
              </p:cNvPr>
              <p:cNvSpPr/>
              <p:nvPr/>
            </p:nvSpPr>
            <p:spPr>
              <a:xfrm>
                <a:off x="6265083" y="2160640"/>
                <a:ext cx="2549096" cy="461665"/>
              </a:xfrm>
              <a:prstGeom prst="rect">
                <a:avLst/>
              </a:prstGeom>
              <a:effectLst>
                <a:outerShdw blurRad="50800" dist="63500" dir="8100000" algn="tr" rotWithShape="0">
                  <a:prstClr val="black">
                    <a:alpha val="40000"/>
                  </a:prstClr>
                </a:outerShdw>
              </a:effectLst>
            </p:spPr>
            <p:txBody>
              <a:bodyPr wrap="none">
                <a:spAutoFit/>
              </a:bodyPr>
              <a:lstStyle/>
              <a:p>
                <a:r>
                  <a:rPr lang="fi-FI" sz="2400" spc="-100" dirty="0" err="1">
                    <a:latin typeface="Franklin Gothic Demi Cond" panose="020B0706030402020204" pitchFamily="34" charset="0"/>
                  </a:rPr>
                  <a:t>where</a:t>
                </a:r>
                <a:r>
                  <a:rPr lang="fi-FI" sz="2400" spc="-100" dirty="0">
                    <a:latin typeface="Franklin Gothic Demi Cond" panose="020B0706030402020204" pitchFamily="34" charset="0"/>
                  </a:rPr>
                  <a:t> </a:t>
                </a:r>
                <a:r>
                  <a:rPr lang="fi-FI" sz="2400" spc="-100" dirty="0" err="1">
                    <a:latin typeface="Franklin Gothic Demi Cond" panose="020B0706030402020204" pitchFamily="34" charset="0"/>
                  </a:rPr>
                  <a:t>the</a:t>
                </a:r>
                <a:r>
                  <a:rPr lang="fi-FI" sz="2400" spc="-100" dirty="0">
                    <a:latin typeface="Franklin Gothic Demi Cond" panose="020B0706030402020204" pitchFamily="34" charset="0"/>
                  </a:rPr>
                  <a:t> </a:t>
                </a:r>
                <a:r>
                  <a:rPr lang="fi-FI" sz="2400" spc="-100" dirty="0" err="1">
                    <a:latin typeface="Franklin Gothic Demi Cond" panose="020B0706030402020204" pitchFamily="34" charset="0"/>
                  </a:rPr>
                  <a:t>risk</a:t>
                </a:r>
                <a:r>
                  <a:rPr lang="fi-FI" sz="2400" spc="-100" dirty="0">
                    <a:latin typeface="Franklin Gothic Demi Cond" panose="020B0706030402020204" pitchFamily="34" charset="0"/>
                  </a:rPr>
                  <a:t> of </a:t>
                </a:r>
                <a:r>
                  <a:rPr lang="fi-FI" sz="2400" spc="-100" dirty="0" err="1">
                    <a:latin typeface="Franklin Gothic Demi Cond" panose="020B0706030402020204" pitchFamily="34" charset="0"/>
                  </a:rPr>
                  <a:t>death</a:t>
                </a:r>
                <a:endParaRPr lang="fi-FI" sz="2400" dirty="0">
                  <a:latin typeface="Franklin Gothic Demi Cond" panose="020B0706030402020204" pitchFamily="34" charset="0"/>
                </a:endParaRPr>
              </a:p>
            </p:txBody>
          </p:sp>
        </p:grpSp>
      </p:grpSp>
      <p:grpSp>
        <p:nvGrpSpPr>
          <p:cNvPr id="5" name="Group 4">
            <a:extLst>
              <a:ext uri="{FF2B5EF4-FFF2-40B4-BE49-F238E27FC236}">
                <a16:creationId xmlns:a16="http://schemas.microsoft.com/office/drawing/2014/main" id="{E66810A0-2640-1D8D-C550-403696C62DA9}"/>
              </a:ext>
            </a:extLst>
          </p:cNvPr>
          <p:cNvGrpSpPr/>
          <p:nvPr/>
        </p:nvGrpSpPr>
        <p:grpSpPr>
          <a:xfrm>
            <a:off x="-64780" y="212791"/>
            <a:ext cx="7178605" cy="955845"/>
            <a:chOff x="-24168" y="138425"/>
            <a:chExt cx="7178605" cy="955845"/>
          </a:xfrm>
        </p:grpSpPr>
        <p:sp>
          <p:nvSpPr>
            <p:cNvPr id="2" name="Rectangle 1">
              <a:extLst>
                <a:ext uri="{FF2B5EF4-FFF2-40B4-BE49-F238E27FC236}">
                  <a16:creationId xmlns:a16="http://schemas.microsoft.com/office/drawing/2014/main" id="{94E6E784-EAD3-7320-AB9A-2F5060B40A16}"/>
                </a:ext>
              </a:extLst>
            </p:cNvPr>
            <p:cNvSpPr/>
            <p:nvPr/>
          </p:nvSpPr>
          <p:spPr>
            <a:xfrm>
              <a:off x="-24090" y="138425"/>
              <a:ext cx="7178527" cy="9501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xtBox 2">
              <a:extLst>
                <a:ext uri="{FF2B5EF4-FFF2-40B4-BE49-F238E27FC236}">
                  <a16:creationId xmlns:a16="http://schemas.microsoft.com/office/drawing/2014/main" id="{DB04B9BC-659C-9EE7-7356-E3AF080A0CA9}"/>
                </a:ext>
              </a:extLst>
            </p:cNvPr>
            <p:cNvSpPr txBox="1"/>
            <p:nvPr/>
          </p:nvSpPr>
          <p:spPr>
            <a:xfrm>
              <a:off x="-24168" y="181200"/>
              <a:ext cx="6915705" cy="913070"/>
            </a:xfrm>
            <a:prstGeom prst="rect">
              <a:avLst/>
            </a:prstGeom>
            <a:noFill/>
            <a:ln>
              <a:noFill/>
            </a:ln>
          </p:spPr>
          <p:txBody>
            <a:bodyPr wrap="square">
              <a:spAutoFit/>
            </a:bodyPr>
            <a:lstStyle/>
            <a:p>
              <a:pPr>
                <a:lnSpc>
                  <a:spcPts val="3200"/>
                </a:lnSpc>
              </a:pPr>
              <a:r>
                <a:rPr lang="en-US" sz="3200" cap="all" spc="-100" dirty="0">
                  <a:solidFill>
                    <a:schemeClr val="bg1"/>
                  </a:solidFill>
                  <a:latin typeface="Franklin Gothic Demi Cond" panose="020B0706030402020204" pitchFamily="34" charset="0"/>
                  <a:ea typeface="+mj-ea"/>
                  <a:cs typeface="+mj-cs"/>
                </a:rPr>
                <a:t>	MORTALITY-INCREASING </a:t>
              </a:r>
              <a:r>
                <a:rPr lang="en-US" sz="3200" cap="all" spc="-200" dirty="0">
                  <a:latin typeface="Franklin Gothic Demi Cond" panose="020B0706030402020204" pitchFamily="34" charset="0"/>
                  <a:ea typeface="+mj-ea"/>
                  <a:cs typeface="+mj-cs"/>
                </a:rPr>
                <a:t>HEAT</a:t>
              </a:r>
            </a:p>
            <a:p>
              <a:pPr>
                <a:lnSpc>
                  <a:spcPts val="3200"/>
                </a:lnSpc>
              </a:pPr>
              <a:r>
                <a:rPr lang="en-US" sz="3200" cap="all" spc="-200" dirty="0">
                  <a:latin typeface="Franklin Gothic Demi Cond" panose="020B0706030402020204" pitchFamily="34" charset="0"/>
                  <a:ea typeface="+mj-ea"/>
                  <a:cs typeface="+mj-cs"/>
                </a:rPr>
                <a:t>	ANNUALLY  </a:t>
              </a:r>
              <a:r>
                <a:rPr lang="en-US" sz="3200" cap="all" spc="-200" dirty="0">
                  <a:solidFill>
                    <a:schemeClr val="bg1"/>
                  </a:solidFill>
                  <a:latin typeface="Franklin Gothic Demi Cond" panose="020B0706030402020204" pitchFamily="34" charset="0"/>
                  <a:ea typeface="+mj-ea"/>
                  <a:cs typeface="+mj-cs"/>
                </a:rPr>
                <a:t>IN 2100</a:t>
              </a:r>
              <a:endParaRPr lang="fi-FI" sz="3200" cap="all" dirty="0">
                <a:solidFill>
                  <a:schemeClr val="bg1"/>
                </a:solidFill>
                <a:latin typeface="Franklin Gothic Demi Cond" panose="020B0706030402020204" pitchFamily="34" charset="0"/>
              </a:endParaRPr>
            </a:p>
          </p:txBody>
        </p:sp>
      </p:grpSp>
      <p:grpSp>
        <p:nvGrpSpPr>
          <p:cNvPr id="6" name="Group 5">
            <a:extLst>
              <a:ext uri="{FF2B5EF4-FFF2-40B4-BE49-F238E27FC236}">
                <a16:creationId xmlns:a16="http://schemas.microsoft.com/office/drawing/2014/main" id="{F48005D5-5995-1C1A-FDB8-7B21F8A270D8}"/>
              </a:ext>
            </a:extLst>
          </p:cNvPr>
          <p:cNvGrpSpPr/>
          <p:nvPr/>
        </p:nvGrpSpPr>
        <p:grpSpPr>
          <a:xfrm>
            <a:off x="7803077" y="320603"/>
            <a:ext cx="1548645" cy="434120"/>
            <a:chOff x="7803077" y="320603"/>
            <a:chExt cx="1548645" cy="434120"/>
          </a:xfrm>
        </p:grpSpPr>
        <p:sp>
          <p:nvSpPr>
            <p:cNvPr id="7" name="Parallelogram 6">
              <a:extLst>
                <a:ext uri="{FF2B5EF4-FFF2-40B4-BE49-F238E27FC236}">
                  <a16:creationId xmlns:a16="http://schemas.microsoft.com/office/drawing/2014/main" id="{17C44327-4DFF-5C35-FB88-093AB25E2469}"/>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8" name="Picture 7" descr="A close-up of a logo&#10;&#10;Description automatically generated">
              <a:extLst>
                <a:ext uri="{FF2B5EF4-FFF2-40B4-BE49-F238E27FC236}">
                  <a16:creationId xmlns:a16="http://schemas.microsoft.com/office/drawing/2014/main" id="{0CAEAAD3-65AA-82B7-2AF5-D828BDA4E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
        <p:nvSpPr>
          <p:cNvPr id="11" name="Rectangle 10">
            <a:extLst>
              <a:ext uri="{FF2B5EF4-FFF2-40B4-BE49-F238E27FC236}">
                <a16:creationId xmlns:a16="http://schemas.microsoft.com/office/drawing/2014/main" id="{E0F19848-43EE-4AF0-117F-05EDF4FBF2D9}"/>
              </a:ext>
            </a:extLst>
          </p:cNvPr>
          <p:cNvSpPr/>
          <p:nvPr/>
        </p:nvSpPr>
        <p:spPr>
          <a:xfrm>
            <a:off x="6183048" y="4806500"/>
            <a:ext cx="1540806" cy="461665"/>
          </a:xfrm>
          <a:prstGeom prst="rect">
            <a:avLst/>
          </a:prstGeom>
          <a:effectLst>
            <a:outerShdw blurRad="50800" dist="63500" dir="8100000" algn="tr" rotWithShape="0">
              <a:prstClr val="black">
                <a:alpha val="40000"/>
              </a:prstClr>
            </a:outerShdw>
          </a:effectLst>
        </p:spPr>
        <p:txBody>
          <a:bodyPr wrap="none">
            <a:spAutoFit/>
          </a:bodyPr>
          <a:lstStyle/>
          <a:p>
            <a:r>
              <a:rPr lang="fi-FI" sz="2400" spc="-100" dirty="0">
                <a:latin typeface="Franklin Gothic Demi Cond" panose="020B0706030402020204" pitchFamily="34" charset="0"/>
              </a:rPr>
              <a:t>and </a:t>
            </a:r>
            <a:r>
              <a:rPr lang="fi-FI" sz="2400" spc="-100" dirty="0" err="1">
                <a:latin typeface="Franklin Gothic Demi Cond" panose="020B0706030402020204" pitchFamily="34" charset="0"/>
              </a:rPr>
              <a:t>humidity</a:t>
            </a:r>
            <a:endParaRPr lang="fi-FI" sz="2400" spc="-100" dirty="0">
              <a:latin typeface="Franklin Gothic Demi Cond" panose="020B0706030402020204" pitchFamily="34" charset="0"/>
            </a:endParaRPr>
          </a:p>
        </p:txBody>
      </p:sp>
    </p:spTree>
    <p:extLst>
      <p:ext uri="{BB962C8B-B14F-4D97-AF65-F5344CB8AC3E}">
        <p14:creationId xmlns:p14="http://schemas.microsoft.com/office/powerpoint/2010/main" val="803132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052ECA-BE58-40C7-92C9-F8B016ED457C}"/>
              </a:ext>
            </a:extLst>
          </p:cNvPr>
          <p:cNvSpPr/>
          <p:nvPr/>
        </p:nvSpPr>
        <p:spPr>
          <a:xfrm>
            <a:off x="0" y="0"/>
            <a:ext cx="918838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descr="Map&#10;&#10;Description automatically generated">
            <a:extLst>
              <a:ext uri="{FF2B5EF4-FFF2-40B4-BE49-F238E27FC236}">
                <a16:creationId xmlns:a16="http://schemas.microsoft.com/office/drawing/2014/main" id="{EEA6AF4B-99CD-4B09-B104-0B373EB96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1791"/>
            <a:ext cx="9144000" cy="6016209"/>
          </a:xfrm>
          <a:prstGeom prst="rect">
            <a:avLst/>
          </a:prstGeom>
        </p:spPr>
      </p:pic>
      <p:sp>
        <p:nvSpPr>
          <p:cNvPr id="8" name="Rectangle 7">
            <a:extLst>
              <a:ext uri="{FF2B5EF4-FFF2-40B4-BE49-F238E27FC236}">
                <a16:creationId xmlns:a16="http://schemas.microsoft.com/office/drawing/2014/main" id="{C9F0AE73-31F7-48D1-9252-BF6AFF0C395E}"/>
              </a:ext>
            </a:extLst>
          </p:cNvPr>
          <p:cNvSpPr/>
          <p:nvPr/>
        </p:nvSpPr>
        <p:spPr>
          <a:xfrm>
            <a:off x="0" y="-133164"/>
            <a:ext cx="9188386" cy="1710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6">
            <a:extLst>
              <a:ext uri="{FF2B5EF4-FFF2-40B4-BE49-F238E27FC236}">
                <a16:creationId xmlns:a16="http://schemas.microsoft.com/office/drawing/2014/main" id="{46BBCD10-B4E4-413E-9A3A-386327EFCAAF}"/>
              </a:ext>
            </a:extLst>
          </p:cNvPr>
          <p:cNvSpPr txBox="1"/>
          <p:nvPr/>
        </p:nvSpPr>
        <p:spPr>
          <a:xfrm>
            <a:off x="44387" y="1346944"/>
            <a:ext cx="9144000" cy="297517"/>
          </a:xfrm>
          <a:prstGeom prst="rect">
            <a:avLst/>
          </a:prstGeom>
          <a:noFill/>
        </p:spPr>
        <p:txBody>
          <a:bodyPr wrap="square">
            <a:spAutoFit/>
          </a:bodyPr>
          <a:lstStyle/>
          <a:p>
            <a:pPr>
              <a:lnSpc>
                <a:spcPts val="1600"/>
              </a:lnSpc>
            </a:pPr>
            <a:r>
              <a:rPr lang="en-US" sz="1600" dirty="0">
                <a:latin typeface="Franklin Gothic Demi Cond" panose="020B0706030402020204" pitchFamily="34" charset="0"/>
              </a:rPr>
              <a:t>The number of days per year when the limit of heat that increases mortality will be exceeded in 2100</a:t>
            </a:r>
            <a:endParaRPr lang="fi-FI" sz="1600" dirty="0">
              <a:latin typeface="Franklin Gothic Demi Cond" panose="020B0706030402020204" pitchFamily="34" charset="0"/>
            </a:endParaRPr>
          </a:p>
        </p:txBody>
      </p:sp>
      <p:sp>
        <p:nvSpPr>
          <p:cNvPr id="10" name="Rectangle 9">
            <a:extLst>
              <a:ext uri="{FF2B5EF4-FFF2-40B4-BE49-F238E27FC236}">
                <a16:creationId xmlns:a16="http://schemas.microsoft.com/office/drawing/2014/main" id="{4948AD0D-AD1E-40ED-BB83-D912794F8885}"/>
              </a:ext>
            </a:extLst>
          </p:cNvPr>
          <p:cNvSpPr/>
          <p:nvPr/>
        </p:nvSpPr>
        <p:spPr>
          <a:xfrm>
            <a:off x="0" y="6397820"/>
            <a:ext cx="9144000" cy="430887"/>
          </a:xfrm>
          <a:prstGeom prst="rect">
            <a:avLst/>
          </a:prstGeom>
          <a:solidFill>
            <a:schemeClr val="bg1"/>
          </a:solidFill>
        </p:spPr>
        <p:txBody>
          <a:bodyPr wrap="square">
            <a:spAutoFit/>
          </a:bodyPr>
          <a:lstStyle/>
          <a:p>
            <a:pPr algn="ctr"/>
            <a:r>
              <a:rPr lang="fi-FI" sz="1050" dirty="0" err="1">
                <a:latin typeface="Franklin Gothic Demi Cond" panose="020B0706030402020204" pitchFamily="34" charset="0"/>
              </a:rPr>
              <a:t>Source</a:t>
            </a:r>
            <a:r>
              <a:rPr lang="fi-FI" sz="1050" dirty="0">
                <a:latin typeface="Franklin Gothic Demi Cond" panose="020B0706030402020204" pitchFamily="34" charset="0"/>
              </a:rPr>
              <a:t>: Mora, C., </a:t>
            </a:r>
            <a:r>
              <a:rPr lang="fi-FI" sz="1050" dirty="0" err="1">
                <a:latin typeface="Franklin Gothic Demi Cond" panose="020B0706030402020204" pitchFamily="34" charset="0"/>
              </a:rPr>
              <a:t>Dousset</a:t>
            </a:r>
            <a:r>
              <a:rPr lang="fi-FI" sz="1050" dirty="0">
                <a:latin typeface="Franklin Gothic Demi Cond" panose="020B0706030402020204" pitchFamily="34" charset="0"/>
              </a:rPr>
              <a:t>, B., </a:t>
            </a:r>
            <a:r>
              <a:rPr lang="fi-FI" sz="1050" dirty="0" err="1">
                <a:latin typeface="Franklin Gothic Demi Cond" panose="020B0706030402020204" pitchFamily="34" charset="0"/>
              </a:rPr>
              <a:t>Caldwell</a:t>
            </a:r>
            <a:r>
              <a:rPr lang="fi-FI" sz="1050" dirty="0">
                <a:latin typeface="Franklin Gothic Demi Cond" panose="020B0706030402020204" pitchFamily="34" charset="0"/>
              </a:rPr>
              <a:t>, Powell, </a:t>
            </a:r>
            <a:r>
              <a:rPr lang="fi-FI" sz="1050" dirty="0" err="1">
                <a:latin typeface="Franklin Gothic Demi Cond" panose="020B0706030402020204" pitchFamily="34" charset="0"/>
              </a:rPr>
              <a:t>Geronimo</a:t>
            </a:r>
            <a:r>
              <a:rPr lang="fi-FI" sz="1050" dirty="0">
                <a:latin typeface="Franklin Gothic Demi Cond" panose="020B0706030402020204" pitchFamily="34" charset="0"/>
              </a:rPr>
              <a:t>, </a:t>
            </a:r>
            <a:r>
              <a:rPr lang="fi-FI" sz="1050" dirty="0" err="1">
                <a:latin typeface="Franklin Gothic Demi Cond" panose="020B0706030402020204" pitchFamily="34" charset="0"/>
              </a:rPr>
              <a:t>Bielecki</a:t>
            </a:r>
            <a:r>
              <a:rPr lang="fi-FI" sz="1050" dirty="0">
                <a:latin typeface="Franklin Gothic Demi Cond" panose="020B0706030402020204" pitchFamily="34" charset="0"/>
              </a:rPr>
              <a:t>, </a:t>
            </a:r>
            <a:r>
              <a:rPr lang="fi-FI" sz="1050" dirty="0" err="1">
                <a:latin typeface="Franklin Gothic Demi Cond" panose="020B0706030402020204" pitchFamily="34" charset="0"/>
              </a:rPr>
              <a:t>Counsell</a:t>
            </a:r>
            <a:r>
              <a:rPr lang="fi-FI" sz="1050" dirty="0">
                <a:latin typeface="Franklin Gothic Demi Cond" panose="020B0706030402020204" pitchFamily="34" charset="0"/>
              </a:rPr>
              <a:t>, Dietrich, </a:t>
            </a:r>
            <a:r>
              <a:rPr lang="fi-FI" sz="1050" dirty="0" err="1">
                <a:latin typeface="Franklin Gothic Demi Cond" panose="020B0706030402020204" pitchFamily="34" charset="0"/>
              </a:rPr>
              <a:t>Johnston</a:t>
            </a:r>
            <a:r>
              <a:rPr lang="fi-FI" sz="1050" dirty="0">
                <a:latin typeface="Franklin Gothic Demi Cond" panose="020B0706030402020204" pitchFamily="34" charset="0"/>
              </a:rPr>
              <a:t>, Louis, Lucas, </a:t>
            </a:r>
            <a:r>
              <a:rPr lang="fi-FI" sz="1050" dirty="0" err="1">
                <a:latin typeface="Franklin Gothic Demi Cond" panose="020B0706030402020204" pitchFamily="34" charset="0"/>
              </a:rPr>
              <a:t>McKenzie</a:t>
            </a:r>
            <a:r>
              <a:rPr lang="fi-FI" sz="1050" dirty="0">
                <a:latin typeface="Franklin Gothic Demi Cond" panose="020B0706030402020204" pitchFamily="34" charset="0"/>
              </a:rPr>
              <a:t>, </a:t>
            </a:r>
            <a:r>
              <a:rPr lang="fi-FI" sz="1050" dirty="0" err="1">
                <a:latin typeface="Franklin Gothic Demi Cond" panose="020B0706030402020204" pitchFamily="34" charset="0"/>
              </a:rPr>
              <a:t>Shea</a:t>
            </a:r>
            <a:r>
              <a:rPr lang="fi-FI" sz="1050" dirty="0">
                <a:latin typeface="Franklin Gothic Demi Cond" panose="020B0706030402020204" pitchFamily="34" charset="0"/>
              </a:rPr>
              <a:t>, </a:t>
            </a:r>
            <a:r>
              <a:rPr lang="fi-FI" sz="1050" dirty="0" err="1">
                <a:latin typeface="Franklin Gothic Demi Cond" panose="020B0706030402020204" pitchFamily="34" charset="0"/>
              </a:rPr>
              <a:t>Tseng</a:t>
            </a:r>
            <a:r>
              <a:rPr lang="fi-FI" sz="1050" dirty="0">
                <a:latin typeface="Franklin Gothic Demi Cond" panose="020B0706030402020204" pitchFamily="34" charset="0"/>
              </a:rPr>
              <a:t>, </a:t>
            </a:r>
            <a:r>
              <a:rPr lang="fi-FI" sz="1050" dirty="0" err="1">
                <a:latin typeface="Franklin Gothic Demi Cond" panose="020B0706030402020204" pitchFamily="34" charset="0"/>
              </a:rPr>
              <a:t>Giambelluca</a:t>
            </a:r>
            <a:r>
              <a:rPr lang="fi-FI" sz="1050" dirty="0">
                <a:latin typeface="Franklin Gothic Demi Cond" panose="020B0706030402020204" pitchFamily="34" charset="0"/>
              </a:rPr>
              <a:t>, Leon, </a:t>
            </a:r>
            <a:r>
              <a:rPr lang="fi-FI" sz="1050" dirty="0" err="1">
                <a:latin typeface="Franklin Gothic Demi Cond" panose="020B0706030402020204" pitchFamily="34" charset="0"/>
              </a:rPr>
              <a:t>Hawkins</a:t>
            </a:r>
            <a:r>
              <a:rPr lang="fi-FI" sz="1050" dirty="0">
                <a:latin typeface="Franklin Gothic Demi Cond" panose="020B0706030402020204" pitchFamily="34" charset="0"/>
              </a:rPr>
              <a:t>, </a:t>
            </a:r>
            <a:r>
              <a:rPr lang="fi-FI" sz="1050" dirty="0" err="1">
                <a:latin typeface="Franklin Gothic Demi Cond" panose="020B0706030402020204" pitchFamily="34" charset="0"/>
              </a:rPr>
              <a:t>Trauernicht</a:t>
            </a:r>
            <a:r>
              <a:rPr lang="fi-FI" sz="1050" dirty="0">
                <a:latin typeface="Franklin Gothic Demi Cond" panose="020B0706030402020204" pitchFamily="34" charset="0"/>
              </a:rPr>
              <a:t> Global </a:t>
            </a:r>
            <a:r>
              <a:rPr lang="fi-FI" sz="1050" dirty="0" err="1">
                <a:latin typeface="Franklin Gothic Demi Cond" panose="020B0706030402020204" pitchFamily="34" charset="0"/>
              </a:rPr>
              <a:t>Risk</a:t>
            </a:r>
            <a:r>
              <a:rPr lang="fi-FI" sz="1050" dirty="0">
                <a:latin typeface="Franklin Gothic Demi Cond" panose="020B0706030402020204" pitchFamily="34" charset="0"/>
              </a:rPr>
              <a:t> of Deadly </a:t>
            </a:r>
            <a:r>
              <a:rPr lang="fi-FI" sz="1050" dirty="0" err="1">
                <a:latin typeface="Franklin Gothic Demi Cond" panose="020B0706030402020204" pitchFamily="34" charset="0"/>
              </a:rPr>
              <a:t>Heat</a:t>
            </a:r>
            <a:r>
              <a:rPr lang="fi-FI" sz="1050" dirty="0">
                <a:latin typeface="Franklin Gothic Demi Cond" panose="020B0706030402020204" pitchFamily="34" charset="0"/>
              </a:rPr>
              <a:t>. </a:t>
            </a:r>
            <a:r>
              <a:rPr lang="fi-FI" sz="1050" dirty="0" err="1">
                <a:latin typeface="Franklin Gothic Demi Cond" panose="020B0706030402020204" pitchFamily="34" charset="0"/>
              </a:rPr>
              <a:t>Nature</a:t>
            </a:r>
            <a:r>
              <a:rPr lang="fi-FI" sz="1050" dirty="0">
                <a:latin typeface="Franklin Gothic Demi Cond" panose="020B0706030402020204" pitchFamily="34" charset="0"/>
              </a:rPr>
              <a:t> </a:t>
            </a:r>
            <a:r>
              <a:rPr lang="fi-FI" sz="1050" dirty="0" err="1">
                <a:latin typeface="Franklin Gothic Demi Cond" panose="020B0706030402020204" pitchFamily="34" charset="0"/>
              </a:rPr>
              <a:t>Climate</a:t>
            </a:r>
            <a:r>
              <a:rPr lang="fi-FI" sz="1050" dirty="0">
                <a:latin typeface="Franklin Gothic Demi Cond" panose="020B0706030402020204" pitchFamily="34" charset="0"/>
              </a:rPr>
              <a:t> </a:t>
            </a:r>
            <a:r>
              <a:rPr lang="fi-FI" sz="1050" dirty="0" err="1">
                <a:latin typeface="Franklin Gothic Demi Cond" panose="020B0706030402020204" pitchFamily="34" charset="0"/>
              </a:rPr>
              <a:t>Change</a:t>
            </a:r>
            <a:r>
              <a:rPr lang="fi-FI" sz="1050" dirty="0">
                <a:latin typeface="Franklin Gothic Demi Cond" panose="020B0706030402020204" pitchFamily="34" charset="0"/>
              </a:rPr>
              <a:t>, 7 (7) 2017 . </a:t>
            </a:r>
          </a:p>
        </p:txBody>
      </p:sp>
      <p:sp>
        <p:nvSpPr>
          <p:cNvPr id="3" name="Rectangle 2">
            <a:extLst>
              <a:ext uri="{FF2B5EF4-FFF2-40B4-BE49-F238E27FC236}">
                <a16:creationId xmlns:a16="http://schemas.microsoft.com/office/drawing/2014/main" id="{A6C1F4B4-78DA-36D8-940A-1ECDB90FF4DB}"/>
              </a:ext>
            </a:extLst>
          </p:cNvPr>
          <p:cNvSpPr/>
          <p:nvPr/>
        </p:nvSpPr>
        <p:spPr>
          <a:xfrm>
            <a:off x="-24090" y="138425"/>
            <a:ext cx="7178527" cy="9501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xtBox 3">
            <a:extLst>
              <a:ext uri="{FF2B5EF4-FFF2-40B4-BE49-F238E27FC236}">
                <a16:creationId xmlns:a16="http://schemas.microsoft.com/office/drawing/2014/main" id="{E1D538DF-8E61-D338-CF93-EECE152B3614}"/>
              </a:ext>
            </a:extLst>
          </p:cNvPr>
          <p:cNvSpPr txBox="1"/>
          <p:nvPr/>
        </p:nvSpPr>
        <p:spPr>
          <a:xfrm>
            <a:off x="-24090" y="318149"/>
            <a:ext cx="6915705" cy="1129284"/>
          </a:xfrm>
          <a:prstGeom prst="rect">
            <a:avLst/>
          </a:prstGeom>
          <a:noFill/>
        </p:spPr>
        <p:txBody>
          <a:bodyPr wrap="square">
            <a:spAutoFit/>
          </a:bodyPr>
          <a:lstStyle/>
          <a:p>
            <a:pPr>
              <a:lnSpc>
                <a:spcPts val="4200"/>
              </a:lnSpc>
            </a:pPr>
            <a:r>
              <a:rPr lang="en-US" sz="3200" cap="all" spc="-100" dirty="0">
                <a:solidFill>
                  <a:schemeClr val="bg1"/>
                </a:solidFill>
                <a:latin typeface="Franklin Gothic Demi Cond" panose="020B0706030402020204" pitchFamily="34" charset="0"/>
                <a:ea typeface="+mj-ea"/>
                <a:cs typeface="+mj-cs"/>
              </a:rPr>
              <a:t>	MORTALITY-INCREASING </a:t>
            </a:r>
            <a:r>
              <a:rPr lang="en-US" sz="3200" cap="all" spc="-200" dirty="0">
                <a:latin typeface="Franklin Gothic Demi Cond" panose="020B0706030402020204" pitchFamily="34" charset="0"/>
                <a:ea typeface="+mj-ea"/>
                <a:cs typeface="+mj-cs"/>
              </a:rPr>
              <a:t>HEAT</a:t>
            </a:r>
          </a:p>
          <a:p>
            <a:pPr>
              <a:lnSpc>
                <a:spcPts val="4200"/>
              </a:lnSpc>
            </a:pPr>
            <a:endParaRPr lang="fi-FI" sz="3200" cap="all" dirty="0">
              <a:latin typeface="Franklin Gothic Demi Cond" panose="020B0706030402020204" pitchFamily="34" charset="0"/>
            </a:endParaRPr>
          </a:p>
        </p:txBody>
      </p:sp>
      <p:grpSp>
        <p:nvGrpSpPr>
          <p:cNvPr id="6" name="Group 5">
            <a:extLst>
              <a:ext uri="{FF2B5EF4-FFF2-40B4-BE49-F238E27FC236}">
                <a16:creationId xmlns:a16="http://schemas.microsoft.com/office/drawing/2014/main" id="{86F3E5AA-2519-54CF-CC78-2D3699EE73EA}"/>
              </a:ext>
            </a:extLst>
          </p:cNvPr>
          <p:cNvGrpSpPr/>
          <p:nvPr/>
        </p:nvGrpSpPr>
        <p:grpSpPr>
          <a:xfrm>
            <a:off x="7803077" y="320603"/>
            <a:ext cx="1548645" cy="434120"/>
            <a:chOff x="7803077" y="320603"/>
            <a:chExt cx="1548645" cy="434120"/>
          </a:xfrm>
        </p:grpSpPr>
        <p:sp>
          <p:nvSpPr>
            <p:cNvPr id="13" name="Parallelogram 12">
              <a:extLst>
                <a:ext uri="{FF2B5EF4-FFF2-40B4-BE49-F238E27FC236}">
                  <a16:creationId xmlns:a16="http://schemas.microsoft.com/office/drawing/2014/main" id="{0271C857-2101-87C3-3DD9-FC29696DF70D}"/>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4" name="Picture 13" descr="A close-up of a logo&#10;&#10;Description automatically generated">
              <a:extLst>
                <a:ext uri="{FF2B5EF4-FFF2-40B4-BE49-F238E27FC236}">
                  <a16:creationId xmlns:a16="http://schemas.microsoft.com/office/drawing/2014/main" id="{8C333BE9-6C69-E9F9-CE89-49E1CB5F2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17969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7B072-4151-40A8-A75D-41FBB3117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46" y="0"/>
            <a:ext cx="6870883" cy="6858000"/>
          </a:xfrm>
          <a:prstGeom prst="rect">
            <a:avLst/>
          </a:prstGeom>
        </p:spPr>
      </p:pic>
      <p:sp>
        <p:nvSpPr>
          <p:cNvPr id="6" name="Rectangle 5">
            <a:extLst>
              <a:ext uri="{FF2B5EF4-FFF2-40B4-BE49-F238E27FC236}">
                <a16:creationId xmlns:a16="http://schemas.microsoft.com/office/drawing/2014/main" id="{4EEE582C-32DA-430E-A430-0DBA5F8BE028}"/>
              </a:ext>
            </a:extLst>
          </p:cNvPr>
          <p:cNvSpPr/>
          <p:nvPr/>
        </p:nvSpPr>
        <p:spPr>
          <a:xfrm>
            <a:off x="201294" y="3966328"/>
            <a:ext cx="2274862" cy="862544"/>
          </a:xfrm>
          <a:prstGeom prst="rect">
            <a:avLst/>
          </a:prstGeom>
          <a:solidFill>
            <a:schemeClr val="bg1"/>
          </a:solidFill>
        </p:spPr>
        <p:txBody>
          <a:bodyPr wrap="square">
            <a:spAutoFit/>
          </a:bodyPr>
          <a:lstStyle/>
          <a:p>
            <a:pPr>
              <a:lnSpc>
                <a:spcPts val="2000"/>
              </a:lnSpc>
            </a:pPr>
            <a:r>
              <a:rPr lang="fi-FI" sz="2200" spc="-100" dirty="0" err="1">
                <a:latin typeface="Franklin Gothic Demi Cond" panose="020B0706030402020204" pitchFamily="34" charset="0"/>
              </a:rPr>
              <a:t>Population</a:t>
            </a:r>
            <a:r>
              <a:rPr lang="fi-FI" sz="2200" spc="-100" dirty="0">
                <a:latin typeface="Franklin Gothic Demi Cond" panose="020B0706030402020204" pitchFamily="34" charset="0"/>
              </a:rPr>
              <a:t> </a:t>
            </a:r>
            <a:r>
              <a:rPr lang="fi-FI" sz="2200" spc="-100" dirty="0" err="1">
                <a:latin typeface="Franklin Gothic Demi Cond" panose="020B0706030402020204" pitchFamily="34" charset="0"/>
              </a:rPr>
              <a:t>projections</a:t>
            </a:r>
            <a:r>
              <a:rPr lang="fi-FI" sz="2200" spc="-100" dirty="0">
                <a:latin typeface="Franklin Gothic Demi Cond" panose="020B0706030402020204" pitchFamily="34" charset="0"/>
              </a:rPr>
              <a:t> for Africa in 2100 (x </a:t>
            </a:r>
            <a:r>
              <a:rPr lang="fi-FI" sz="2200" spc="-100" dirty="0" err="1">
                <a:latin typeface="Franklin Gothic Demi Cond" panose="020B0706030402020204" pitchFamily="34" charset="0"/>
              </a:rPr>
              <a:t>thousands</a:t>
            </a:r>
            <a:r>
              <a:rPr lang="fi-FI" sz="2200" spc="-100" dirty="0">
                <a:latin typeface="Franklin Gothic Demi Cond" panose="020B0706030402020204" pitchFamily="34" charset="0"/>
              </a:rPr>
              <a:t>)</a:t>
            </a:r>
          </a:p>
        </p:txBody>
      </p:sp>
      <p:sp>
        <p:nvSpPr>
          <p:cNvPr id="2" name="Oval 1">
            <a:extLst>
              <a:ext uri="{FF2B5EF4-FFF2-40B4-BE49-F238E27FC236}">
                <a16:creationId xmlns:a16="http://schemas.microsoft.com/office/drawing/2014/main" id="{5878303F-4A2A-47E8-9CB9-040DFC285C0D}"/>
              </a:ext>
            </a:extLst>
          </p:cNvPr>
          <p:cNvSpPr/>
          <p:nvPr/>
        </p:nvSpPr>
        <p:spPr>
          <a:xfrm>
            <a:off x="2411507" y="2041237"/>
            <a:ext cx="1292275" cy="1236138"/>
          </a:xfrm>
          <a:prstGeom prst="ellipse">
            <a:avLst/>
          </a:prstGeom>
          <a:noFill/>
          <a:ln w="76200">
            <a:solidFill>
              <a:srgbClr val="FFFF00"/>
            </a:solidFill>
          </a:ln>
          <a:effectLst>
            <a:outerShdw blurRad="762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7" name="Group 6">
            <a:extLst>
              <a:ext uri="{FF2B5EF4-FFF2-40B4-BE49-F238E27FC236}">
                <a16:creationId xmlns:a16="http://schemas.microsoft.com/office/drawing/2014/main" id="{6056A55B-56DB-8ABE-3B19-E995C26CDF0D}"/>
              </a:ext>
            </a:extLst>
          </p:cNvPr>
          <p:cNvGrpSpPr/>
          <p:nvPr/>
        </p:nvGrpSpPr>
        <p:grpSpPr>
          <a:xfrm>
            <a:off x="6667846" y="1609018"/>
            <a:ext cx="2487869" cy="2100576"/>
            <a:chOff x="7583417" y="2089685"/>
            <a:chExt cx="2487869" cy="2100576"/>
          </a:xfrm>
        </p:grpSpPr>
        <p:sp>
          <p:nvSpPr>
            <p:cNvPr id="4" name="Rectangle 3">
              <a:extLst>
                <a:ext uri="{FF2B5EF4-FFF2-40B4-BE49-F238E27FC236}">
                  <a16:creationId xmlns:a16="http://schemas.microsoft.com/office/drawing/2014/main" id="{64AEB8E9-8BC5-43AF-D08E-C7052FCE9820}"/>
                </a:ext>
              </a:extLst>
            </p:cNvPr>
            <p:cNvSpPr/>
            <p:nvPr/>
          </p:nvSpPr>
          <p:spPr>
            <a:xfrm>
              <a:off x="7583417" y="2089685"/>
              <a:ext cx="2487869" cy="210057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 name="TextBox 4">
              <a:extLst>
                <a:ext uri="{FF2B5EF4-FFF2-40B4-BE49-F238E27FC236}">
                  <a16:creationId xmlns:a16="http://schemas.microsoft.com/office/drawing/2014/main" id="{DB05FE76-EF0E-7BDE-A30E-A847CD259573}"/>
                </a:ext>
              </a:extLst>
            </p:cNvPr>
            <p:cNvSpPr txBox="1"/>
            <p:nvPr/>
          </p:nvSpPr>
          <p:spPr>
            <a:xfrm>
              <a:off x="7685593" y="2476490"/>
              <a:ext cx="2339509" cy="1326966"/>
            </a:xfrm>
            <a:prstGeom prst="rect">
              <a:avLst/>
            </a:prstGeom>
            <a:noFill/>
          </p:spPr>
          <p:txBody>
            <a:bodyPr wrap="square" rtlCol="0">
              <a:spAutoFit/>
            </a:bodyPr>
            <a:lstStyle/>
            <a:p>
              <a:pPr algn="ctr">
                <a:lnSpc>
                  <a:spcPts val="3200"/>
                </a:lnSpc>
              </a:pPr>
              <a:r>
                <a:rPr lang="fi-FI" sz="3600" spc="-100" dirty="0">
                  <a:latin typeface="Franklin Gothic Demi Cond" panose="020B0706030402020204" pitchFamily="34" charset="0"/>
                </a:rPr>
                <a:t>THE LAST </a:t>
              </a:r>
              <a:r>
                <a:rPr lang="fi-FI" sz="3600" spc="-100" dirty="0">
                  <a:solidFill>
                    <a:schemeClr val="bg1"/>
                  </a:solidFill>
                  <a:latin typeface="Franklin Gothic Demi Cond" panose="020B0706030402020204" pitchFamily="34" charset="0"/>
                </a:rPr>
                <a:t>POPULATION</a:t>
              </a:r>
              <a:r>
                <a:rPr lang="fi-FI" sz="3600" spc="-100" dirty="0">
                  <a:latin typeface="Franklin Gothic Demi Cond" panose="020B0706030402020204" pitchFamily="34" charset="0"/>
                </a:rPr>
                <a:t> EXPLOSION?</a:t>
              </a:r>
              <a:endParaRPr lang="fi-FI" sz="3600" spc="-100" dirty="0">
                <a:solidFill>
                  <a:schemeClr val="bg1"/>
                </a:solidFill>
                <a:latin typeface="Franklin Gothic Demi Cond" panose="020B0706030402020204" pitchFamily="34" charset="0"/>
              </a:endParaRPr>
            </a:p>
          </p:txBody>
        </p:sp>
      </p:grpSp>
      <p:grpSp>
        <p:nvGrpSpPr>
          <p:cNvPr id="14" name="Group 13">
            <a:extLst>
              <a:ext uri="{FF2B5EF4-FFF2-40B4-BE49-F238E27FC236}">
                <a16:creationId xmlns:a16="http://schemas.microsoft.com/office/drawing/2014/main" id="{E18C1496-9D8E-9C5B-ED56-D038E4E09B8C}"/>
              </a:ext>
            </a:extLst>
          </p:cNvPr>
          <p:cNvGrpSpPr/>
          <p:nvPr/>
        </p:nvGrpSpPr>
        <p:grpSpPr>
          <a:xfrm>
            <a:off x="7803077" y="320603"/>
            <a:ext cx="1548645" cy="434120"/>
            <a:chOff x="7803077" y="320603"/>
            <a:chExt cx="1548645" cy="434120"/>
          </a:xfrm>
        </p:grpSpPr>
        <p:sp>
          <p:nvSpPr>
            <p:cNvPr id="15" name="Parallelogram 14">
              <a:extLst>
                <a:ext uri="{FF2B5EF4-FFF2-40B4-BE49-F238E27FC236}">
                  <a16:creationId xmlns:a16="http://schemas.microsoft.com/office/drawing/2014/main" id="{309DEBC1-BCC9-8E1D-794F-593E554C4AC0}"/>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6" name="Picture 15" descr="A close-up of a logo&#10;&#10;Description automatically generated">
              <a:extLst>
                <a:ext uri="{FF2B5EF4-FFF2-40B4-BE49-F238E27FC236}">
                  <a16:creationId xmlns:a16="http://schemas.microsoft.com/office/drawing/2014/main" id="{1BE612E9-9B32-DF61-B3B9-2505F9056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3448737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ere come the megacities. By 2100, at least 10 cities are… | by Ensia |  Ensia | Medium">
            <a:extLst>
              <a:ext uri="{FF2B5EF4-FFF2-40B4-BE49-F238E27FC236}">
                <a16:creationId xmlns:a16="http://schemas.microsoft.com/office/drawing/2014/main" id="{C5CF5E8E-7776-44A1-998F-C54B0549F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85" y="-141405"/>
            <a:ext cx="6264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CFD0426F-91E4-4CF8-9737-73EC9C3C3547}"/>
              </a:ext>
            </a:extLst>
          </p:cNvPr>
          <p:cNvSpPr/>
          <p:nvPr/>
        </p:nvSpPr>
        <p:spPr>
          <a:xfrm>
            <a:off x="1322773" y="1447698"/>
            <a:ext cx="818017" cy="1820130"/>
          </a:xfrm>
          <a:custGeom>
            <a:avLst/>
            <a:gdLst>
              <a:gd name="connsiteX0" fmla="*/ 816745 w 818017"/>
              <a:gd name="connsiteY0" fmla="*/ 1748901 h 1820130"/>
              <a:gd name="connsiteX1" fmla="*/ 807868 w 818017"/>
              <a:gd name="connsiteY1" fmla="*/ 1464815 h 1820130"/>
              <a:gd name="connsiteX2" fmla="*/ 790112 w 818017"/>
              <a:gd name="connsiteY2" fmla="*/ 1384916 h 1820130"/>
              <a:gd name="connsiteX3" fmla="*/ 763479 w 818017"/>
              <a:gd name="connsiteY3" fmla="*/ 1154097 h 1820130"/>
              <a:gd name="connsiteX4" fmla="*/ 754602 w 818017"/>
              <a:gd name="connsiteY4" fmla="*/ 1127464 h 1820130"/>
              <a:gd name="connsiteX5" fmla="*/ 736846 w 818017"/>
              <a:gd name="connsiteY5" fmla="*/ 1029810 h 1820130"/>
              <a:gd name="connsiteX6" fmla="*/ 719091 w 818017"/>
              <a:gd name="connsiteY6" fmla="*/ 949911 h 1820130"/>
              <a:gd name="connsiteX7" fmla="*/ 701336 w 818017"/>
              <a:gd name="connsiteY7" fmla="*/ 932155 h 1820130"/>
              <a:gd name="connsiteX8" fmla="*/ 683580 w 818017"/>
              <a:gd name="connsiteY8" fmla="*/ 878889 h 1820130"/>
              <a:gd name="connsiteX9" fmla="*/ 674703 w 818017"/>
              <a:gd name="connsiteY9" fmla="*/ 843379 h 1820130"/>
              <a:gd name="connsiteX10" fmla="*/ 656947 w 818017"/>
              <a:gd name="connsiteY10" fmla="*/ 807868 h 1820130"/>
              <a:gd name="connsiteX11" fmla="*/ 648070 w 818017"/>
              <a:gd name="connsiteY11" fmla="*/ 612559 h 1820130"/>
              <a:gd name="connsiteX12" fmla="*/ 639192 w 818017"/>
              <a:gd name="connsiteY12" fmla="*/ 461639 h 1820130"/>
              <a:gd name="connsiteX13" fmla="*/ 630314 w 818017"/>
              <a:gd name="connsiteY13" fmla="*/ 435006 h 1820130"/>
              <a:gd name="connsiteX14" fmla="*/ 621437 w 818017"/>
              <a:gd name="connsiteY14" fmla="*/ 399495 h 1820130"/>
              <a:gd name="connsiteX15" fmla="*/ 603681 w 818017"/>
              <a:gd name="connsiteY15" fmla="*/ 346229 h 1820130"/>
              <a:gd name="connsiteX16" fmla="*/ 559293 w 818017"/>
              <a:gd name="connsiteY16" fmla="*/ 292963 h 1820130"/>
              <a:gd name="connsiteX17" fmla="*/ 523782 w 818017"/>
              <a:gd name="connsiteY17" fmla="*/ 239697 h 1820130"/>
              <a:gd name="connsiteX18" fmla="*/ 514905 w 818017"/>
              <a:gd name="connsiteY18" fmla="*/ 204186 h 1820130"/>
              <a:gd name="connsiteX19" fmla="*/ 452761 w 818017"/>
              <a:gd name="connsiteY19" fmla="*/ 124287 h 1820130"/>
              <a:gd name="connsiteX20" fmla="*/ 426128 w 818017"/>
              <a:gd name="connsiteY20" fmla="*/ 106532 h 1820130"/>
              <a:gd name="connsiteX21" fmla="*/ 390617 w 818017"/>
              <a:gd name="connsiteY21" fmla="*/ 53266 h 1820130"/>
              <a:gd name="connsiteX22" fmla="*/ 346229 w 818017"/>
              <a:gd name="connsiteY22" fmla="*/ 8878 h 1820130"/>
              <a:gd name="connsiteX23" fmla="*/ 319596 w 818017"/>
              <a:gd name="connsiteY23" fmla="*/ 0 h 1820130"/>
              <a:gd name="connsiteX24" fmla="*/ 177553 w 818017"/>
              <a:gd name="connsiteY24" fmla="*/ 8878 h 1820130"/>
              <a:gd name="connsiteX25" fmla="*/ 150920 w 818017"/>
              <a:gd name="connsiteY25" fmla="*/ 17755 h 1820130"/>
              <a:gd name="connsiteX26" fmla="*/ 44388 w 818017"/>
              <a:gd name="connsiteY26" fmla="*/ 35511 h 1820130"/>
              <a:gd name="connsiteX27" fmla="*/ 17755 w 818017"/>
              <a:gd name="connsiteY27" fmla="*/ 44388 h 1820130"/>
              <a:gd name="connsiteX28" fmla="*/ 26633 w 818017"/>
              <a:gd name="connsiteY28" fmla="*/ 71021 h 1820130"/>
              <a:gd name="connsiteX29" fmla="*/ 8877 w 818017"/>
              <a:gd name="connsiteY29" fmla="*/ 221942 h 1820130"/>
              <a:gd name="connsiteX30" fmla="*/ 0 w 818017"/>
              <a:gd name="connsiteY30" fmla="*/ 310718 h 1820130"/>
              <a:gd name="connsiteX31" fmla="*/ 8877 w 818017"/>
              <a:gd name="connsiteY31" fmla="*/ 381740 h 1820130"/>
              <a:gd name="connsiteX32" fmla="*/ 26633 w 818017"/>
              <a:gd name="connsiteY32" fmla="*/ 577048 h 1820130"/>
              <a:gd name="connsiteX33" fmla="*/ 8877 w 818017"/>
              <a:gd name="connsiteY33" fmla="*/ 1162975 h 1820130"/>
              <a:gd name="connsiteX34" fmla="*/ 26633 w 818017"/>
              <a:gd name="connsiteY34" fmla="*/ 1464815 h 1820130"/>
              <a:gd name="connsiteX35" fmla="*/ 35510 w 818017"/>
              <a:gd name="connsiteY35" fmla="*/ 1589103 h 1820130"/>
              <a:gd name="connsiteX36" fmla="*/ 71021 w 818017"/>
              <a:gd name="connsiteY36" fmla="*/ 1669002 h 1820130"/>
              <a:gd name="connsiteX37" fmla="*/ 88777 w 818017"/>
              <a:gd name="connsiteY37" fmla="*/ 1686757 h 1820130"/>
              <a:gd name="connsiteX38" fmla="*/ 106532 w 818017"/>
              <a:gd name="connsiteY38" fmla="*/ 1713390 h 1820130"/>
              <a:gd name="connsiteX39" fmla="*/ 168676 w 818017"/>
              <a:gd name="connsiteY39" fmla="*/ 1766656 h 1820130"/>
              <a:gd name="connsiteX40" fmla="*/ 186431 w 818017"/>
              <a:gd name="connsiteY40" fmla="*/ 1784412 h 1820130"/>
              <a:gd name="connsiteX41" fmla="*/ 292963 w 818017"/>
              <a:gd name="connsiteY41" fmla="*/ 1802167 h 1820130"/>
              <a:gd name="connsiteX42" fmla="*/ 408373 w 818017"/>
              <a:gd name="connsiteY42" fmla="*/ 1811045 h 1820130"/>
              <a:gd name="connsiteX43" fmla="*/ 461639 w 818017"/>
              <a:gd name="connsiteY43" fmla="*/ 1793289 h 1820130"/>
              <a:gd name="connsiteX44" fmla="*/ 701336 w 818017"/>
              <a:gd name="connsiteY44" fmla="*/ 1775534 h 1820130"/>
              <a:gd name="connsiteX45" fmla="*/ 736846 w 818017"/>
              <a:gd name="connsiteY45" fmla="*/ 1766656 h 1820130"/>
              <a:gd name="connsiteX46" fmla="*/ 781235 w 818017"/>
              <a:gd name="connsiteY46" fmla="*/ 1757779 h 1820130"/>
              <a:gd name="connsiteX47" fmla="*/ 816745 w 818017"/>
              <a:gd name="connsiteY47" fmla="*/ 1748901 h 182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18017" h="1820130">
                <a:moveTo>
                  <a:pt x="816745" y="1748901"/>
                </a:moveTo>
                <a:cubicBezTo>
                  <a:pt x="821184" y="1700074"/>
                  <a:pt x="812982" y="1559418"/>
                  <a:pt x="807868" y="1464815"/>
                </a:cubicBezTo>
                <a:cubicBezTo>
                  <a:pt x="807091" y="1450437"/>
                  <a:pt x="794164" y="1401124"/>
                  <a:pt x="790112" y="1384916"/>
                </a:cubicBezTo>
                <a:cubicBezTo>
                  <a:pt x="787375" y="1357550"/>
                  <a:pt x="777049" y="1215162"/>
                  <a:pt x="763479" y="1154097"/>
                </a:cubicBezTo>
                <a:cubicBezTo>
                  <a:pt x="761449" y="1144962"/>
                  <a:pt x="757561" y="1136342"/>
                  <a:pt x="754602" y="1127464"/>
                </a:cubicBezTo>
                <a:cubicBezTo>
                  <a:pt x="734092" y="963393"/>
                  <a:pt x="757376" y="1111932"/>
                  <a:pt x="736846" y="1029810"/>
                </a:cubicBezTo>
                <a:cubicBezTo>
                  <a:pt x="735443" y="1024199"/>
                  <a:pt x="723651" y="959030"/>
                  <a:pt x="719091" y="949911"/>
                </a:cubicBezTo>
                <a:cubicBezTo>
                  <a:pt x="715348" y="942425"/>
                  <a:pt x="707254" y="938074"/>
                  <a:pt x="701336" y="932155"/>
                </a:cubicBezTo>
                <a:cubicBezTo>
                  <a:pt x="695417" y="914400"/>
                  <a:pt x="688119" y="897046"/>
                  <a:pt x="683580" y="878889"/>
                </a:cubicBezTo>
                <a:cubicBezTo>
                  <a:pt x="680621" y="867052"/>
                  <a:pt x="678987" y="854803"/>
                  <a:pt x="674703" y="843379"/>
                </a:cubicBezTo>
                <a:cubicBezTo>
                  <a:pt x="670056" y="830987"/>
                  <a:pt x="662866" y="819705"/>
                  <a:pt x="656947" y="807868"/>
                </a:cubicBezTo>
                <a:cubicBezTo>
                  <a:pt x="653988" y="742765"/>
                  <a:pt x="651408" y="677644"/>
                  <a:pt x="648070" y="612559"/>
                </a:cubicBezTo>
                <a:cubicBezTo>
                  <a:pt x="645489" y="562231"/>
                  <a:pt x="644207" y="511783"/>
                  <a:pt x="639192" y="461639"/>
                </a:cubicBezTo>
                <a:cubicBezTo>
                  <a:pt x="638261" y="452328"/>
                  <a:pt x="632885" y="444004"/>
                  <a:pt x="630314" y="435006"/>
                </a:cubicBezTo>
                <a:cubicBezTo>
                  <a:pt x="626962" y="423274"/>
                  <a:pt x="624943" y="411182"/>
                  <a:pt x="621437" y="399495"/>
                </a:cubicBezTo>
                <a:cubicBezTo>
                  <a:pt x="616059" y="381568"/>
                  <a:pt x="614063" y="361802"/>
                  <a:pt x="603681" y="346229"/>
                </a:cubicBezTo>
                <a:cubicBezTo>
                  <a:pt x="578962" y="309150"/>
                  <a:pt x="593471" y="327141"/>
                  <a:pt x="559293" y="292963"/>
                </a:cubicBezTo>
                <a:cubicBezTo>
                  <a:pt x="533804" y="191008"/>
                  <a:pt x="572830" y="313271"/>
                  <a:pt x="523782" y="239697"/>
                </a:cubicBezTo>
                <a:cubicBezTo>
                  <a:pt x="517014" y="229545"/>
                  <a:pt x="520362" y="215099"/>
                  <a:pt x="514905" y="204186"/>
                </a:cubicBezTo>
                <a:cubicBezTo>
                  <a:pt x="500765" y="175906"/>
                  <a:pt x="477812" y="145163"/>
                  <a:pt x="452761" y="124287"/>
                </a:cubicBezTo>
                <a:cubicBezTo>
                  <a:pt x="444564" y="117457"/>
                  <a:pt x="435006" y="112450"/>
                  <a:pt x="426128" y="106532"/>
                </a:cubicBezTo>
                <a:lnTo>
                  <a:pt x="390617" y="53266"/>
                </a:lnTo>
                <a:cubicBezTo>
                  <a:pt x="372861" y="26632"/>
                  <a:pt x="375822" y="23675"/>
                  <a:pt x="346229" y="8878"/>
                </a:cubicBezTo>
                <a:cubicBezTo>
                  <a:pt x="337859" y="4693"/>
                  <a:pt x="328474" y="2959"/>
                  <a:pt x="319596" y="0"/>
                </a:cubicBezTo>
                <a:cubicBezTo>
                  <a:pt x="272248" y="2959"/>
                  <a:pt x="224732" y="3912"/>
                  <a:pt x="177553" y="8878"/>
                </a:cubicBezTo>
                <a:cubicBezTo>
                  <a:pt x="168247" y="9858"/>
                  <a:pt x="159998" y="15485"/>
                  <a:pt x="150920" y="17755"/>
                </a:cubicBezTo>
                <a:cubicBezTo>
                  <a:pt x="116298" y="26410"/>
                  <a:pt x="79472" y="30499"/>
                  <a:pt x="44388" y="35511"/>
                </a:cubicBezTo>
                <a:cubicBezTo>
                  <a:pt x="35510" y="38470"/>
                  <a:pt x="21940" y="36018"/>
                  <a:pt x="17755" y="44388"/>
                </a:cubicBezTo>
                <a:cubicBezTo>
                  <a:pt x="13570" y="52758"/>
                  <a:pt x="26633" y="61663"/>
                  <a:pt x="26633" y="71021"/>
                </a:cubicBezTo>
                <a:cubicBezTo>
                  <a:pt x="26633" y="115357"/>
                  <a:pt x="14249" y="176276"/>
                  <a:pt x="8877" y="221942"/>
                </a:cubicBezTo>
                <a:cubicBezTo>
                  <a:pt x="5402" y="251478"/>
                  <a:pt x="2959" y="281126"/>
                  <a:pt x="0" y="310718"/>
                </a:cubicBezTo>
                <a:cubicBezTo>
                  <a:pt x="2959" y="334392"/>
                  <a:pt x="7115" y="357947"/>
                  <a:pt x="8877" y="381740"/>
                </a:cubicBezTo>
                <a:cubicBezTo>
                  <a:pt x="23154" y="574480"/>
                  <a:pt x="-866" y="494555"/>
                  <a:pt x="26633" y="577048"/>
                </a:cubicBezTo>
                <a:cubicBezTo>
                  <a:pt x="9401" y="818294"/>
                  <a:pt x="8877" y="795277"/>
                  <a:pt x="8877" y="1162975"/>
                </a:cubicBezTo>
                <a:cubicBezTo>
                  <a:pt x="8877" y="1388519"/>
                  <a:pt x="2566" y="1344483"/>
                  <a:pt x="26633" y="1464815"/>
                </a:cubicBezTo>
                <a:cubicBezTo>
                  <a:pt x="29592" y="1506244"/>
                  <a:pt x="29349" y="1548028"/>
                  <a:pt x="35510" y="1589103"/>
                </a:cubicBezTo>
                <a:cubicBezTo>
                  <a:pt x="40058" y="1619422"/>
                  <a:pt x="52338" y="1645648"/>
                  <a:pt x="71021" y="1669002"/>
                </a:cubicBezTo>
                <a:cubicBezTo>
                  <a:pt x="76250" y="1675538"/>
                  <a:pt x="83548" y="1680221"/>
                  <a:pt x="88777" y="1686757"/>
                </a:cubicBezTo>
                <a:cubicBezTo>
                  <a:pt x="95442" y="1695088"/>
                  <a:pt x="99588" y="1705289"/>
                  <a:pt x="106532" y="1713390"/>
                </a:cubicBezTo>
                <a:cubicBezTo>
                  <a:pt x="153162" y="1767792"/>
                  <a:pt x="125836" y="1732383"/>
                  <a:pt x="168676" y="1766656"/>
                </a:cubicBezTo>
                <a:cubicBezTo>
                  <a:pt x="175212" y="1771885"/>
                  <a:pt x="179254" y="1780106"/>
                  <a:pt x="186431" y="1784412"/>
                </a:cubicBezTo>
                <a:cubicBezTo>
                  <a:pt x="210089" y="1798607"/>
                  <a:pt x="285080" y="1801291"/>
                  <a:pt x="292963" y="1802167"/>
                </a:cubicBezTo>
                <a:cubicBezTo>
                  <a:pt x="366080" y="1826539"/>
                  <a:pt x="327701" y="1822569"/>
                  <a:pt x="408373" y="1811045"/>
                </a:cubicBezTo>
                <a:cubicBezTo>
                  <a:pt x="426128" y="1805126"/>
                  <a:pt x="442974" y="1794672"/>
                  <a:pt x="461639" y="1793289"/>
                </a:cubicBezTo>
                <a:lnTo>
                  <a:pt x="701336" y="1775534"/>
                </a:lnTo>
                <a:cubicBezTo>
                  <a:pt x="713173" y="1772575"/>
                  <a:pt x="724936" y="1769303"/>
                  <a:pt x="736846" y="1766656"/>
                </a:cubicBezTo>
                <a:cubicBezTo>
                  <a:pt x="751576" y="1763383"/>
                  <a:pt x="766596" y="1761439"/>
                  <a:pt x="781235" y="1757779"/>
                </a:cubicBezTo>
                <a:cubicBezTo>
                  <a:pt x="790314" y="1755509"/>
                  <a:pt x="812306" y="1797728"/>
                  <a:pt x="816745" y="17489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latin typeface="Franklin Gothic Demi Cond" panose="020B0706030402020204" pitchFamily="34" charset="0"/>
            </a:endParaRPr>
          </a:p>
        </p:txBody>
      </p:sp>
      <p:sp>
        <p:nvSpPr>
          <p:cNvPr id="11" name="Freeform: Shape 10">
            <a:extLst>
              <a:ext uri="{FF2B5EF4-FFF2-40B4-BE49-F238E27FC236}">
                <a16:creationId xmlns:a16="http://schemas.microsoft.com/office/drawing/2014/main" id="{75C2268C-D1D8-44BF-AE96-BCF86BE5EF79}"/>
              </a:ext>
            </a:extLst>
          </p:cNvPr>
          <p:cNvSpPr/>
          <p:nvPr/>
        </p:nvSpPr>
        <p:spPr>
          <a:xfrm>
            <a:off x="1317908" y="4874478"/>
            <a:ext cx="867250" cy="1748901"/>
          </a:xfrm>
          <a:custGeom>
            <a:avLst/>
            <a:gdLst>
              <a:gd name="connsiteX0" fmla="*/ 31498 w 867250"/>
              <a:gd name="connsiteY0" fmla="*/ 1748901 h 1748901"/>
              <a:gd name="connsiteX1" fmla="*/ 49253 w 867250"/>
              <a:gd name="connsiteY1" fmla="*/ 1660125 h 1748901"/>
              <a:gd name="connsiteX2" fmla="*/ 58131 w 867250"/>
              <a:gd name="connsiteY2" fmla="*/ 1615736 h 1748901"/>
              <a:gd name="connsiteX3" fmla="*/ 49253 w 867250"/>
              <a:gd name="connsiteY3" fmla="*/ 1526960 h 1748901"/>
              <a:gd name="connsiteX4" fmla="*/ 31498 w 867250"/>
              <a:gd name="connsiteY4" fmla="*/ 1509204 h 1748901"/>
              <a:gd name="connsiteX5" fmla="*/ 22620 w 867250"/>
              <a:gd name="connsiteY5" fmla="*/ 1420428 h 1748901"/>
              <a:gd name="connsiteX6" fmla="*/ 13742 w 867250"/>
              <a:gd name="connsiteY6" fmla="*/ 1393795 h 1748901"/>
              <a:gd name="connsiteX7" fmla="*/ 22620 w 867250"/>
              <a:gd name="connsiteY7" fmla="*/ 923278 h 1748901"/>
              <a:gd name="connsiteX8" fmla="*/ 13742 w 867250"/>
              <a:gd name="connsiteY8" fmla="*/ 745725 h 1748901"/>
              <a:gd name="connsiteX9" fmla="*/ 22620 w 867250"/>
              <a:gd name="connsiteY9" fmla="*/ 639193 h 1748901"/>
              <a:gd name="connsiteX10" fmla="*/ 31498 w 867250"/>
              <a:gd name="connsiteY10" fmla="*/ 612560 h 1748901"/>
              <a:gd name="connsiteX11" fmla="*/ 40375 w 867250"/>
              <a:gd name="connsiteY11" fmla="*/ 577049 h 1748901"/>
              <a:gd name="connsiteX12" fmla="*/ 49253 w 867250"/>
              <a:gd name="connsiteY12" fmla="*/ 506028 h 1748901"/>
              <a:gd name="connsiteX13" fmla="*/ 22620 w 867250"/>
              <a:gd name="connsiteY13" fmla="*/ 443884 h 1748901"/>
              <a:gd name="connsiteX14" fmla="*/ 4865 w 867250"/>
              <a:gd name="connsiteY14" fmla="*/ 372863 h 1748901"/>
              <a:gd name="connsiteX15" fmla="*/ 13742 w 867250"/>
              <a:gd name="connsiteY15" fmla="*/ 284086 h 1748901"/>
              <a:gd name="connsiteX16" fmla="*/ 40375 w 867250"/>
              <a:gd name="connsiteY16" fmla="*/ 0 h 1748901"/>
              <a:gd name="connsiteX17" fmla="*/ 182418 w 867250"/>
              <a:gd name="connsiteY17" fmla="*/ 17756 h 1748901"/>
              <a:gd name="connsiteX18" fmla="*/ 244562 w 867250"/>
              <a:gd name="connsiteY18" fmla="*/ 35511 h 1748901"/>
              <a:gd name="connsiteX19" fmla="*/ 297828 w 867250"/>
              <a:gd name="connsiteY19" fmla="*/ 44389 h 1748901"/>
              <a:gd name="connsiteX20" fmla="*/ 324461 w 867250"/>
              <a:gd name="connsiteY20" fmla="*/ 62144 h 1748901"/>
              <a:gd name="connsiteX21" fmla="*/ 342216 w 867250"/>
              <a:gd name="connsiteY21" fmla="*/ 79900 h 1748901"/>
              <a:gd name="connsiteX22" fmla="*/ 395482 w 867250"/>
              <a:gd name="connsiteY22" fmla="*/ 97655 h 1748901"/>
              <a:gd name="connsiteX23" fmla="*/ 448748 w 867250"/>
              <a:gd name="connsiteY23" fmla="*/ 115410 h 1748901"/>
              <a:gd name="connsiteX24" fmla="*/ 493137 w 867250"/>
              <a:gd name="connsiteY24" fmla="*/ 124288 h 1748901"/>
              <a:gd name="connsiteX25" fmla="*/ 546403 w 867250"/>
              <a:gd name="connsiteY25" fmla="*/ 142043 h 1748901"/>
              <a:gd name="connsiteX26" fmla="*/ 581913 w 867250"/>
              <a:gd name="connsiteY26" fmla="*/ 186432 h 1748901"/>
              <a:gd name="connsiteX27" fmla="*/ 599669 w 867250"/>
              <a:gd name="connsiteY27" fmla="*/ 204187 h 1748901"/>
              <a:gd name="connsiteX28" fmla="*/ 635179 w 867250"/>
              <a:gd name="connsiteY28" fmla="*/ 257453 h 1748901"/>
              <a:gd name="connsiteX29" fmla="*/ 670690 w 867250"/>
              <a:gd name="connsiteY29" fmla="*/ 310719 h 1748901"/>
              <a:gd name="connsiteX30" fmla="*/ 706201 w 867250"/>
              <a:gd name="connsiteY30" fmla="*/ 381740 h 1748901"/>
              <a:gd name="connsiteX31" fmla="*/ 723956 w 867250"/>
              <a:gd name="connsiteY31" fmla="*/ 435006 h 1748901"/>
              <a:gd name="connsiteX32" fmla="*/ 732834 w 867250"/>
              <a:gd name="connsiteY32" fmla="*/ 461639 h 1748901"/>
              <a:gd name="connsiteX33" fmla="*/ 741711 w 867250"/>
              <a:gd name="connsiteY33" fmla="*/ 532661 h 1748901"/>
              <a:gd name="connsiteX34" fmla="*/ 750589 w 867250"/>
              <a:gd name="connsiteY34" fmla="*/ 559294 h 1748901"/>
              <a:gd name="connsiteX35" fmla="*/ 759467 w 867250"/>
              <a:gd name="connsiteY35" fmla="*/ 594804 h 1748901"/>
              <a:gd name="connsiteX36" fmla="*/ 777222 w 867250"/>
              <a:gd name="connsiteY36" fmla="*/ 648070 h 1748901"/>
              <a:gd name="connsiteX37" fmla="*/ 786100 w 867250"/>
              <a:gd name="connsiteY37" fmla="*/ 710214 h 1748901"/>
              <a:gd name="connsiteX38" fmla="*/ 794977 w 867250"/>
              <a:gd name="connsiteY38" fmla="*/ 781235 h 1748901"/>
              <a:gd name="connsiteX39" fmla="*/ 803855 w 867250"/>
              <a:gd name="connsiteY39" fmla="*/ 825624 h 1748901"/>
              <a:gd name="connsiteX40" fmla="*/ 812733 w 867250"/>
              <a:gd name="connsiteY40" fmla="*/ 1029810 h 1748901"/>
              <a:gd name="connsiteX41" fmla="*/ 830488 w 867250"/>
              <a:gd name="connsiteY41" fmla="*/ 1260630 h 1748901"/>
              <a:gd name="connsiteX42" fmla="*/ 839366 w 867250"/>
              <a:gd name="connsiteY42" fmla="*/ 1402672 h 1748901"/>
              <a:gd name="connsiteX43" fmla="*/ 857121 w 867250"/>
              <a:gd name="connsiteY43" fmla="*/ 1509204 h 1748901"/>
              <a:gd name="connsiteX44" fmla="*/ 848243 w 867250"/>
              <a:gd name="connsiteY44" fmla="*/ 1686758 h 1748901"/>
              <a:gd name="connsiteX45" fmla="*/ 803855 w 867250"/>
              <a:gd name="connsiteY45" fmla="*/ 1740024 h 1748901"/>
              <a:gd name="connsiteX46" fmla="*/ 31498 w 867250"/>
              <a:gd name="connsiteY46" fmla="*/ 1748901 h 17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67250" h="1748901">
                <a:moveTo>
                  <a:pt x="31498" y="1748901"/>
                </a:moveTo>
                <a:lnTo>
                  <a:pt x="49253" y="1660125"/>
                </a:lnTo>
                <a:lnTo>
                  <a:pt x="58131" y="1615736"/>
                </a:lnTo>
                <a:cubicBezTo>
                  <a:pt x="55172" y="1586144"/>
                  <a:pt x="56466" y="1555812"/>
                  <a:pt x="49253" y="1526960"/>
                </a:cubicBezTo>
                <a:cubicBezTo>
                  <a:pt x="47223" y="1518840"/>
                  <a:pt x="33528" y="1517324"/>
                  <a:pt x="31498" y="1509204"/>
                </a:cubicBezTo>
                <a:cubicBezTo>
                  <a:pt x="24285" y="1480352"/>
                  <a:pt x="27142" y="1449822"/>
                  <a:pt x="22620" y="1420428"/>
                </a:cubicBezTo>
                <a:cubicBezTo>
                  <a:pt x="21197" y="1411179"/>
                  <a:pt x="16701" y="1402673"/>
                  <a:pt x="13742" y="1393795"/>
                </a:cubicBezTo>
                <a:cubicBezTo>
                  <a:pt x="16701" y="1236956"/>
                  <a:pt x="22620" y="1080145"/>
                  <a:pt x="22620" y="923278"/>
                </a:cubicBezTo>
                <a:cubicBezTo>
                  <a:pt x="22620" y="864020"/>
                  <a:pt x="13742" y="804983"/>
                  <a:pt x="13742" y="745725"/>
                </a:cubicBezTo>
                <a:cubicBezTo>
                  <a:pt x="13742" y="710091"/>
                  <a:pt x="17910" y="674514"/>
                  <a:pt x="22620" y="639193"/>
                </a:cubicBezTo>
                <a:cubicBezTo>
                  <a:pt x="23857" y="629917"/>
                  <a:pt x="28927" y="621558"/>
                  <a:pt x="31498" y="612560"/>
                </a:cubicBezTo>
                <a:cubicBezTo>
                  <a:pt x="34850" y="600828"/>
                  <a:pt x="38369" y="589084"/>
                  <a:pt x="40375" y="577049"/>
                </a:cubicBezTo>
                <a:cubicBezTo>
                  <a:pt x="44297" y="553516"/>
                  <a:pt x="46294" y="529702"/>
                  <a:pt x="49253" y="506028"/>
                </a:cubicBezTo>
                <a:cubicBezTo>
                  <a:pt x="30776" y="432123"/>
                  <a:pt x="53274" y="505191"/>
                  <a:pt x="22620" y="443884"/>
                </a:cubicBezTo>
                <a:cubicBezTo>
                  <a:pt x="13519" y="425682"/>
                  <a:pt x="8242" y="389751"/>
                  <a:pt x="4865" y="372863"/>
                </a:cubicBezTo>
                <a:cubicBezTo>
                  <a:pt x="7824" y="343271"/>
                  <a:pt x="12257" y="313789"/>
                  <a:pt x="13742" y="284086"/>
                </a:cubicBezTo>
                <a:cubicBezTo>
                  <a:pt x="27717" y="4572"/>
                  <a:pt x="-40642" y="81021"/>
                  <a:pt x="40375" y="0"/>
                </a:cubicBezTo>
                <a:cubicBezTo>
                  <a:pt x="87723" y="5919"/>
                  <a:pt x="137151" y="2666"/>
                  <a:pt x="182418" y="17756"/>
                </a:cubicBezTo>
                <a:cubicBezTo>
                  <a:pt x="207807" y="26219"/>
                  <a:pt x="216686" y="29936"/>
                  <a:pt x="244562" y="35511"/>
                </a:cubicBezTo>
                <a:cubicBezTo>
                  <a:pt x="262213" y="39041"/>
                  <a:pt x="280073" y="41430"/>
                  <a:pt x="297828" y="44389"/>
                </a:cubicBezTo>
                <a:cubicBezTo>
                  <a:pt x="306706" y="50307"/>
                  <a:pt x="316130" y="55479"/>
                  <a:pt x="324461" y="62144"/>
                </a:cubicBezTo>
                <a:cubicBezTo>
                  <a:pt x="330997" y="67373"/>
                  <a:pt x="334730" y="76157"/>
                  <a:pt x="342216" y="79900"/>
                </a:cubicBezTo>
                <a:cubicBezTo>
                  <a:pt x="358956" y="88270"/>
                  <a:pt x="377727" y="91737"/>
                  <a:pt x="395482" y="97655"/>
                </a:cubicBezTo>
                <a:lnTo>
                  <a:pt x="448748" y="115410"/>
                </a:lnTo>
                <a:cubicBezTo>
                  <a:pt x="463544" y="118369"/>
                  <a:pt x="478579" y="120318"/>
                  <a:pt x="493137" y="124288"/>
                </a:cubicBezTo>
                <a:cubicBezTo>
                  <a:pt x="511193" y="129212"/>
                  <a:pt x="546403" y="142043"/>
                  <a:pt x="546403" y="142043"/>
                </a:cubicBezTo>
                <a:cubicBezTo>
                  <a:pt x="589282" y="184924"/>
                  <a:pt x="537106" y="130424"/>
                  <a:pt x="581913" y="186432"/>
                </a:cubicBezTo>
                <a:cubicBezTo>
                  <a:pt x="587142" y="192968"/>
                  <a:pt x="594647" y="197491"/>
                  <a:pt x="599669" y="204187"/>
                </a:cubicBezTo>
                <a:cubicBezTo>
                  <a:pt x="612473" y="221258"/>
                  <a:pt x="623342" y="239698"/>
                  <a:pt x="635179" y="257453"/>
                </a:cubicBezTo>
                <a:lnTo>
                  <a:pt x="670690" y="310719"/>
                </a:lnTo>
                <a:cubicBezTo>
                  <a:pt x="691092" y="371926"/>
                  <a:pt x="675211" y="350751"/>
                  <a:pt x="706201" y="381740"/>
                </a:cubicBezTo>
                <a:lnTo>
                  <a:pt x="723956" y="435006"/>
                </a:lnTo>
                <a:lnTo>
                  <a:pt x="732834" y="461639"/>
                </a:lnTo>
                <a:cubicBezTo>
                  <a:pt x="735793" y="485313"/>
                  <a:pt x="737443" y="509188"/>
                  <a:pt x="741711" y="532661"/>
                </a:cubicBezTo>
                <a:cubicBezTo>
                  <a:pt x="743385" y="541868"/>
                  <a:pt x="748018" y="550296"/>
                  <a:pt x="750589" y="559294"/>
                </a:cubicBezTo>
                <a:cubicBezTo>
                  <a:pt x="753941" y="571026"/>
                  <a:pt x="755961" y="583118"/>
                  <a:pt x="759467" y="594804"/>
                </a:cubicBezTo>
                <a:cubicBezTo>
                  <a:pt x="764845" y="612730"/>
                  <a:pt x="777222" y="648070"/>
                  <a:pt x="777222" y="648070"/>
                </a:cubicBezTo>
                <a:cubicBezTo>
                  <a:pt x="780181" y="668785"/>
                  <a:pt x="783335" y="689473"/>
                  <a:pt x="786100" y="710214"/>
                </a:cubicBezTo>
                <a:cubicBezTo>
                  <a:pt x="789253" y="733863"/>
                  <a:pt x="791349" y="757655"/>
                  <a:pt x="794977" y="781235"/>
                </a:cubicBezTo>
                <a:cubicBezTo>
                  <a:pt x="797271" y="796149"/>
                  <a:pt x="800896" y="810828"/>
                  <a:pt x="803855" y="825624"/>
                </a:cubicBezTo>
                <a:cubicBezTo>
                  <a:pt x="806814" y="893686"/>
                  <a:pt x="809056" y="961783"/>
                  <a:pt x="812733" y="1029810"/>
                </a:cubicBezTo>
                <a:cubicBezTo>
                  <a:pt x="819122" y="1148005"/>
                  <a:pt x="822473" y="1148428"/>
                  <a:pt x="830488" y="1260630"/>
                </a:cubicBezTo>
                <a:cubicBezTo>
                  <a:pt x="833868" y="1307949"/>
                  <a:pt x="835583" y="1355383"/>
                  <a:pt x="839366" y="1402672"/>
                </a:cubicBezTo>
                <a:cubicBezTo>
                  <a:pt x="845626" y="1480920"/>
                  <a:pt x="841044" y="1460974"/>
                  <a:pt x="857121" y="1509204"/>
                </a:cubicBezTo>
                <a:cubicBezTo>
                  <a:pt x="863659" y="1561510"/>
                  <a:pt x="880190" y="1638837"/>
                  <a:pt x="848243" y="1686758"/>
                </a:cubicBezTo>
                <a:cubicBezTo>
                  <a:pt x="823524" y="1723837"/>
                  <a:pt x="838033" y="1705846"/>
                  <a:pt x="803855" y="1740024"/>
                </a:cubicBezTo>
                <a:cubicBezTo>
                  <a:pt x="212024" y="1729641"/>
                  <a:pt x="466530" y="1731146"/>
                  <a:pt x="31498" y="17489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latin typeface="Franklin Gothic Demi Cond" panose="020B0706030402020204" pitchFamily="34" charset="0"/>
            </a:endParaRPr>
          </a:p>
        </p:txBody>
      </p:sp>
      <p:sp>
        <p:nvSpPr>
          <p:cNvPr id="2" name="Rectangle 1">
            <a:extLst>
              <a:ext uri="{FF2B5EF4-FFF2-40B4-BE49-F238E27FC236}">
                <a16:creationId xmlns:a16="http://schemas.microsoft.com/office/drawing/2014/main" id="{2B4A9B1D-2D2F-4D59-987D-03E8E7D7B695}"/>
              </a:ext>
            </a:extLst>
          </p:cNvPr>
          <p:cNvSpPr/>
          <p:nvPr/>
        </p:nvSpPr>
        <p:spPr>
          <a:xfrm>
            <a:off x="1236553" y="1450525"/>
            <a:ext cx="750526" cy="1619289"/>
          </a:xfrm>
          <a:prstGeom prst="rect">
            <a:avLst/>
          </a:prstGeom>
        </p:spPr>
        <p:txBody>
          <a:bodyPr wrap="none">
            <a:spAutoFit/>
          </a:bodyPr>
          <a:lstStyle/>
          <a:p>
            <a:pPr>
              <a:lnSpc>
                <a:spcPts val="1200"/>
              </a:lnSpc>
            </a:pPr>
            <a:r>
              <a:rPr lang="fi-FI" sz="900" cap="all" dirty="0">
                <a:latin typeface="Franklin Gothic Demi Cond" panose="020B0706030402020204" pitchFamily="34" charset="0"/>
              </a:rPr>
              <a:t>Tokyo</a:t>
            </a:r>
          </a:p>
          <a:p>
            <a:pPr>
              <a:lnSpc>
                <a:spcPts val="1200"/>
              </a:lnSpc>
            </a:pPr>
            <a:r>
              <a:rPr lang="fi-FI" sz="900" cap="all" dirty="0">
                <a:latin typeface="Franklin Gothic Demi Cond" panose="020B0706030402020204" pitchFamily="34" charset="0"/>
              </a:rPr>
              <a:t>Mexico City</a:t>
            </a:r>
          </a:p>
          <a:p>
            <a:pPr>
              <a:lnSpc>
                <a:spcPts val="1200"/>
              </a:lnSpc>
            </a:pPr>
            <a:r>
              <a:rPr lang="fi-FI" sz="900" cap="all" dirty="0">
                <a:latin typeface="Franklin Gothic Demi Cond" panose="020B0706030402020204" pitchFamily="34" charset="0"/>
              </a:rPr>
              <a:t>Mumbai</a:t>
            </a:r>
          </a:p>
          <a:p>
            <a:pPr>
              <a:lnSpc>
                <a:spcPts val="1200"/>
              </a:lnSpc>
            </a:pPr>
            <a:r>
              <a:rPr lang="fi-FI" sz="900" cap="all" dirty="0">
                <a:latin typeface="Franklin Gothic Demi Cond" panose="020B0706030402020204" pitchFamily="34" charset="0"/>
              </a:rPr>
              <a:t>Beijing</a:t>
            </a:r>
          </a:p>
          <a:p>
            <a:pPr>
              <a:lnSpc>
                <a:spcPts val="1200"/>
              </a:lnSpc>
            </a:pPr>
            <a:r>
              <a:rPr lang="fi-FI" sz="900" cap="all" dirty="0">
                <a:latin typeface="Franklin Gothic Demi Cond" panose="020B0706030402020204" pitchFamily="34" charset="0"/>
              </a:rPr>
              <a:t>Sao Paolo</a:t>
            </a:r>
          </a:p>
          <a:p>
            <a:pPr>
              <a:lnSpc>
                <a:spcPts val="1200"/>
              </a:lnSpc>
            </a:pPr>
            <a:r>
              <a:rPr lang="fi-FI" sz="900" cap="all" dirty="0">
                <a:latin typeface="Franklin Gothic Demi Cond" panose="020B0706030402020204" pitchFamily="34" charset="0"/>
              </a:rPr>
              <a:t>New York</a:t>
            </a:r>
          </a:p>
          <a:p>
            <a:pPr>
              <a:lnSpc>
                <a:spcPts val="1200"/>
              </a:lnSpc>
            </a:pPr>
            <a:r>
              <a:rPr lang="fi-FI" sz="900" cap="all" dirty="0">
                <a:latin typeface="Franklin Gothic Demi Cond" panose="020B0706030402020204" pitchFamily="34" charset="0"/>
              </a:rPr>
              <a:t>Delhi</a:t>
            </a:r>
          </a:p>
          <a:p>
            <a:pPr>
              <a:lnSpc>
                <a:spcPts val="1200"/>
              </a:lnSpc>
            </a:pPr>
            <a:r>
              <a:rPr lang="fi-FI" sz="900" cap="all" dirty="0">
                <a:latin typeface="Franklin Gothic Demi Cond" panose="020B0706030402020204" pitchFamily="34" charset="0"/>
              </a:rPr>
              <a:t>Shanghai</a:t>
            </a:r>
          </a:p>
          <a:p>
            <a:pPr>
              <a:lnSpc>
                <a:spcPts val="1200"/>
              </a:lnSpc>
            </a:pPr>
            <a:r>
              <a:rPr lang="fi-FI" sz="900" cap="all" dirty="0">
                <a:latin typeface="Franklin Gothic Demi Cond" panose="020B0706030402020204" pitchFamily="34" charset="0"/>
              </a:rPr>
              <a:t>Kolkata</a:t>
            </a:r>
          </a:p>
          <a:p>
            <a:pPr>
              <a:lnSpc>
                <a:spcPts val="1200"/>
              </a:lnSpc>
            </a:pPr>
            <a:r>
              <a:rPr lang="fi-FI" sz="900" cap="all" dirty="0">
                <a:latin typeface="Franklin Gothic Demi Cond" panose="020B0706030402020204" pitchFamily="34" charset="0"/>
              </a:rPr>
              <a:t>Dhaka</a:t>
            </a:r>
          </a:p>
        </p:txBody>
      </p:sp>
      <p:sp>
        <p:nvSpPr>
          <p:cNvPr id="8" name="Rectangle 7">
            <a:extLst>
              <a:ext uri="{FF2B5EF4-FFF2-40B4-BE49-F238E27FC236}">
                <a16:creationId xmlns:a16="http://schemas.microsoft.com/office/drawing/2014/main" id="{B965DF7E-9409-4FA2-86F9-F74D817FB4A0}"/>
              </a:ext>
            </a:extLst>
          </p:cNvPr>
          <p:cNvSpPr/>
          <p:nvPr/>
        </p:nvSpPr>
        <p:spPr>
          <a:xfrm>
            <a:off x="1246884" y="4855597"/>
            <a:ext cx="1158965" cy="1619289"/>
          </a:xfrm>
          <a:prstGeom prst="rect">
            <a:avLst/>
          </a:prstGeom>
        </p:spPr>
        <p:txBody>
          <a:bodyPr wrap="square">
            <a:spAutoFit/>
          </a:bodyPr>
          <a:lstStyle/>
          <a:p>
            <a:pPr>
              <a:lnSpc>
                <a:spcPts val="1200"/>
              </a:lnSpc>
            </a:pPr>
            <a:r>
              <a:rPr lang="fi-FI" sz="900" cap="all" dirty="0">
                <a:latin typeface="Franklin Gothic Demi Cond" panose="020B0706030402020204" pitchFamily="34" charset="0"/>
              </a:rPr>
              <a:t>Lagos</a:t>
            </a:r>
          </a:p>
          <a:p>
            <a:pPr>
              <a:lnSpc>
                <a:spcPts val="1200"/>
              </a:lnSpc>
            </a:pPr>
            <a:r>
              <a:rPr lang="fi-FI" sz="900" cap="all" dirty="0" err="1">
                <a:latin typeface="Franklin Gothic Demi Cond" panose="020B0706030402020204" pitchFamily="34" charset="0"/>
              </a:rPr>
              <a:t>KiNshasa</a:t>
            </a:r>
            <a:endParaRPr lang="fi-FI" sz="900" cap="all" dirty="0">
              <a:latin typeface="Franklin Gothic Demi Cond" panose="020B0706030402020204" pitchFamily="34" charset="0"/>
            </a:endParaRPr>
          </a:p>
          <a:p>
            <a:pPr>
              <a:lnSpc>
                <a:spcPts val="1200"/>
              </a:lnSpc>
            </a:pPr>
            <a:r>
              <a:rPr lang="fi-FI" sz="900" cap="all" dirty="0" err="1">
                <a:latin typeface="Franklin Gothic Demi Cond" panose="020B0706030402020204" pitchFamily="34" charset="0"/>
              </a:rPr>
              <a:t>Das</a:t>
            </a:r>
            <a:r>
              <a:rPr lang="fi-FI" sz="900" cap="all" dirty="0">
                <a:latin typeface="Franklin Gothic Demi Cond" panose="020B0706030402020204" pitchFamily="34" charset="0"/>
              </a:rPr>
              <a:t> es </a:t>
            </a:r>
            <a:r>
              <a:rPr lang="fi-FI" sz="900" cap="all" dirty="0" err="1">
                <a:latin typeface="Franklin Gothic Demi Cond" panose="020B0706030402020204" pitchFamily="34" charset="0"/>
              </a:rPr>
              <a:t>salaam</a:t>
            </a:r>
            <a:endParaRPr lang="fi-FI" sz="900" cap="all" dirty="0">
              <a:latin typeface="Franklin Gothic Demi Cond" panose="020B0706030402020204" pitchFamily="34" charset="0"/>
            </a:endParaRPr>
          </a:p>
          <a:p>
            <a:pPr>
              <a:lnSpc>
                <a:spcPts val="1200"/>
              </a:lnSpc>
            </a:pPr>
            <a:r>
              <a:rPr lang="fi-FI" sz="900" cap="all" dirty="0">
                <a:latin typeface="Franklin Gothic Demi Cond" panose="020B0706030402020204" pitchFamily="34" charset="0"/>
              </a:rPr>
              <a:t>Mumbai</a:t>
            </a:r>
          </a:p>
          <a:p>
            <a:pPr>
              <a:lnSpc>
                <a:spcPts val="1200"/>
              </a:lnSpc>
            </a:pPr>
            <a:r>
              <a:rPr lang="fi-FI" sz="900" cap="all" dirty="0">
                <a:latin typeface="Franklin Gothic Demi Cond" panose="020B0706030402020204" pitchFamily="34" charset="0"/>
              </a:rPr>
              <a:t>Delhi</a:t>
            </a:r>
          </a:p>
          <a:p>
            <a:pPr>
              <a:lnSpc>
                <a:spcPts val="1200"/>
              </a:lnSpc>
            </a:pPr>
            <a:r>
              <a:rPr lang="fi-FI" sz="900" cap="all" dirty="0" err="1">
                <a:latin typeface="Franklin Gothic Demi Cond" panose="020B0706030402020204" pitchFamily="34" charset="0"/>
              </a:rPr>
              <a:t>Khartoum</a:t>
            </a:r>
            <a:endParaRPr lang="fi-FI" sz="900" cap="all" dirty="0">
              <a:latin typeface="Franklin Gothic Demi Cond" panose="020B0706030402020204" pitchFamily="34" charset="0"/>
            </a:endParaRPr>
          </a:p>
          <a:p>
            <a:pPr>
              <a:lnSpc>
                <a:spcPts val="1200"/>
              </a:lnSpc>
            </a:pPr>
            <a:r>
              <a:rPr lang="fi-FI" sz="900" cap="all" dirty="0">
                <a:latin typeface="Franklin Gothic Demi Cond" panose="020B0706030402020204" pitchFamily="34" charset="0"/>
              </a:rPr>
              <a:t>Niamey</a:t>
            </a:r>
          </a:p>
          <a:p>
            <a:pPr>
              <a:lnSpc>
                <a:spcPts val="1200"/>
              </a:lnSpc>
            </a:pPr>
            <a:r>
              <a:rPr lang="fi-FI" sz="900" cap="all" dirty="0">
                <a:latin typeface="Franklin Gothic Demi Cond" panose="020B0706030402020204" pitchFamily="34" charset="0"/>
              </a:rPr>
              <a:t>Dhaka</a:t>
            </a:r>
          </a:p>
          <a:p>
            <a:pPr>
              <a:lnSpc>
                <a:spcPts val="1200"/>
              </a:lnSpc>
            </a:pPr>
            <a:r>
              <a:rPr lang="fi-FI" sz="900" cap="all" dirty="0">
                <a:latin typeface="Franklin Gothic Demi Cond" panose="020B0706030402020204" pitchFamily="34" charset="0"/>
              </a:rPr>
              <a:t>Kolkata</a:t>
            </a:r>
          </a:p>
          <a:p>
            <a:pPr>
              <a:lnSpc>
                <a:spcPts val="1200"/>
              </a:lnSpc>
            </a:pPr>
            <a:r>
              <a:rPr lang="fi-FI" sz="900" cap="all" dirty="0" err="1">
                <a:latin typeface="Franklin Gothic Demi Cond" panose="020B0706030402020204" pitchFamily="34" charset="0"/>
              </a:rPr>
              <a:t>kabul</a:t>
            </a:r>
            <a:endParaRPr lang="fi-FI" sz="900" cap="all" dirty="0">
              <a:latin typeface="Franklin Gothic Demi Cond" panose="020B0706030402020204" pitchFamily="34" charset="0"/>
            </a:endParaRPr>
          </a:p>
        </p:txBody>
      </p:sp>
      <p:sp>
        <p:nvSpPr>
          <p:cNvPr id="6" name="Rectangle 5">
            <a:extLst>
              <a:ext uri="{FF2B5EF4-FFF2-40B4-BE49-F238E27FC236}">
                <a16:creationId xmlns:a16="http://schemas.microsoft.com/office/drawing/2014/main" id="{8CA237E1-0CF5-4253-A154-3771C0E72BD6}"/>
              </a:ext>
            </a:extLst>
          </p:cNvPr>
          <p:cNvSpPr/>
          <p:nvPr/>
        </p:nvSpPr>
        <p:spPr>
          <a:xfrm>
            <a:off x="927718" y="3015582"/>
            <a:ext cx="4572000" cy="261610"/>
          </a:xfrm>
          <a:prstGeom prst="rect">
            <a:avLst/>
          </a:prstGeom>
          <a:solidFill>
            <a:schemeClr val="bg1"/>
          </a:solidFill>
        </p:spPr>
        <p:txBody>
          <a:bodyPr>
            <a:spAutoFit/>
          </a:bodyPr>
          <a:lstStyle/>
          <a:p>
            <a:r>
              <a:rPr lang="en-US" sz="1100" cap="all" dirty="0">
                <a:latin typeface="Franklin Gothic Demi Cond" panose="020B0706030402020204" pitchFamily="34" charset="0"/>
              </a:rPr>
              <a:t>2010 top ten cities with a total of 198 million inhabitants</a:t>
            </a:r>
            <a:endParaRPr lang="fi-FI" sz="1100" cap="all" dirty="0">
              <a:latin typeface="Franklin Gothic Demi Cond" panose="020B0706030402020204" pitchFamily="34" charset="0"/>
            </a:endParaRPr>
          </a:p>
        </p:txBody>
      </p:sp>
      <p:sp>
        <p:nvSpPr>
          <p:cNvPr id="9" name="Rectangle 8">
            <a:extLst>
              <a:ext uri="{FF2B5EF4-FFF2-40B4-BE49-F238E27FC236}">
                <a16:creationId xmlns:a16="http://schemas.microsoft.com/office/drawing/2014/main" id="{5D805A29-8B9A-4EA8-9B49-E81A9008DF8F}"/>
              </a:ext>
            </a:extLst>
          </p:cNvPr>
          <p:cNvSpPr/>
          <p:nvPr/>
        </p:nvSpPr>
        <p:spPr>
          <a:xfrm>
            <a:off x="909962" y="6423766"/>
            <a:ext cx="4572000" cy="261610"/>
          </a:xfrm>
          <a:prstGeom prst="rect">
            <a:avLst/>
          </a:prstGeom>
          <a:solidFill>
            <a:schemeClr val="bg1"/>
          </a:solidFill>
        </p:spPr>
        <p:txBody>
          <a:bodyPr>
            <a:spAutoFit/>
          </a:bodyPr>
          <a:lstStyle/>
          <a:p>
            <a:r>
              <a:rPr lang="fi-FI" sz="1100" cap="all" dirty="0">
                <a:latin typeface="Franklin Gothic Demi Cond" panose="020B0706030402020204" pitchFamily="34" charset="0"/>
              </a:rPr>
              <a:t>2100 </a:t>
            </a:r>
            <a:r>
              <a:rPr lang="en-US" sz="1100" cap="all" dirty="0">
                <a:latin typeface="Franklin Gothic Demi Cond" panose="020B0706030402020204" pitchFamily="34" charset="0"/>
              </a:rPr>
              <a:t>top ten cities with a total of 640 million inhabitants</a:t>
            </a:r>
            <a:endParaRPr lang="fi-FI" sz="1100" cap="all" dirty="0">
              <a:latin typeface="Franklin Gothic Demi Cond" panose="020B0706030402020204" pitchFamily="34" charset="0"/>
            </a:endParaRPr>
          </a:p>
        </p:txBody>
      </p:sp>
      <p:sp>
        <p:nvSpPr>
          <p:cNvPr id="19" name="Rectangle 18">
            <a:extLst>
              <a:ext uri="{FF2B5EF4-FFF2-40B4-BE49-F238E27FC236}">
                <a16:creationId xmlns:a16="http://schemas.microsoft.com/office/drawing/2014/main" id="{A5689831-9AC0-4E2D-B710-68F1CE4C7713}"/>
              </a:ext>
            </a:extLst>
          </p:cNvPr>
          <p:cNvSpPr/>
          <p:nvPr/>
        </p:nvSpPr>
        <p:spPr>
          <a:xfrm>
            <a:off x="857372" y="1449339"/>
            <a:ext cx="299121" cy="1619289"/>
          </a:xfrm>
          <a:prstGeom prst="rect">
            <a:avLst/>
          </a:prstGeom>
          <a:solidFill>
            <a:schemeClr val="bg1"/>
          </a:solidFill>
          <a:ln>
            <a:noFill/>
          </a:ln>
        </p:spPr>
        <p:txBody>
          <a:bodyPr wrap="none" rIns="0">
            <a:spAutoFit/>
          </a:bodyPr>
          <a:lstStyle/>
          <a:p>
            <a:pPr>
              <a:lnSpc>
                <a:spcPts val="1200"/>
              </a:lnSpc>
            </a:pPr>
            <a:r>
              <a:rPr lang="fi-FI" sz="900" cap="all" dirty="0">
                <a:latin typeface="Franklin Gothic Demi Cond" panose="020B0706030402020204" pitchFamily="34" charset="0"/>
              </a:rPr>
              <a:t>36,1</a:t>
            </a:r>
          </a:p>
          <a:p>
            <a:pPr>
              <a:lnSpc>
                <a:spcPts val="1200"/>
              </a:lnSpc>
            </a:pPr>
            <a:r>
              <a:rPr lang="fi-FI" sz="900" cap="all" dirty="0">
                <a:latin typeface="Franklin Gothic Demi Cond" panose="020B0706030402020204" pitchFamily="34" charset="0"/>
              </a:rPr>
              <a:t>20,1</a:t>
            </a:r>
          </a:p>
          <a:p>
            <a:pPr>
              <a:lnSpc>
                <a:spcPts val="1200"/>
              </a:lnSpc>
            </a:pPr>
            <a:r>
              <a:rPr lang="fi-FI" sz="900" cap="all" dirty="0">
                <a:latin typeface="Franklin Gothic Demi Cond" panose="020B0706030402020204" pitchFamily="34" charset="0"/>
              </a:rPr>
              <a:t>20,1</a:t>
            </a:r>
          </a:p>
          <a:p>
            <a:pPr>
              <a:lnSpc>
                <a:spcPts val="1200"/>
              </a:lnSpc>
            </a:pPr>
            <a:r>
              <a:rPr lang="fi-FI" sz="900" cap="all" dirty="0">
                <a:latin typeface="Franklin Gothic Demi Cond" panose="020B0706030402020204" pitchFamily="34" charset="0"/>
              </a:rPr>
              <a:t>19,6</a:t>
            </a:r>
          </a:p>
          <a:p>
            <a:pPr>
              <a:lnSpc>
                <a:spcPts val="1200"/>
              </a:lnSpc>
            </a:pPr>
            <a:r>
              <a:rPr lang="fi-FI" sz="900" cap="all" dirty="0">
                <a:latin typeface="Franklin Gothic Demi Cond" panose="020B0706030402020204" pitchFamily="34" charset="0"/>
              </a:rPr>
              <a:t>19,6</a:t>
            </a:r>
          </a:p>
          <a:p>
            <a:pPr>
              <a:lnSpc>
                <a:spcPts val="1200"/>
              </a:lnSpc>
            </a:pPr>
            <a:r>
              <a:rPr lang="fi-FI" sz="900" cap="all" dirty="0">
                <a:latin typeface="Franklin Gothic Demi Cond" panose="020B0706030402020204" pitchFamily="34" charset="0"/>
              </a:rPr>
              <a:t>19,4</a:t>
            </a:r>
          </a:p>
          <a:p>
            <a:pPr>
              <a:lnSpc>
                <a:spcPts val="1200"/>
              </a:lnSpc>
            </a:pPr>
            <a:r>
              <a:rPr lang="fi-FI" sz="900" cap="all" dirty="0">
                <a:latin typeface="Franklin Gothic Demi Cond" panose="020B0706030402020204" pitchFamily="34" charset="0"/>
              </a:rPr>
              <a:t>17,0</a:t>
            </a:r>
          </a:p>
          <a:p>
            <a:pPr>
              <a:lnSpc>
                <a:spcPts val="1200"/>
              </a:lnSpc>
            </a:pPr>
            <a:r>
              <a:rPr lang="fi-FI" sz="900" cap="all" dirty="0">
                <a:latin typeface="Franklin Gothic Demi Cond" panose="020B0706030402020204" pitchFamily="34" charset="0"/>
              </a:rPr>
              <a:t>15,8</a:t>
            </a:r>
          </a:p>
          <a:p>
            <a:pPr>
              <a:lnSpc>
                <a:spcPts val="1200"/>
              </a:lnSpc>
            </a:pPr>
            <a:r>
              <a:rPr lang="fi-FI" sz="900" cap="all" dirty="0">
                <a:latin typeface="Franklin Gothic Demi Cond" panose="020B0706030402020204" pitchFamily="34" charset="0"/>
              </a:rPr>
              <a:t>15,6</a:t>
            </a:r>
          </a:p>
          <a:p>
            <a:pPr>
              <a:lnSpc>
                <a:spcPts val="1200"/>
              </a:lnSpc>
            </a:pPr>
            <a:r>
              <a:rPr lang="fi-FI" sz="900" cap="all" dirty="0">
                <a:latin typeface="Franklin Gothic Demi Cond" panose="020B0706030402020204" pitchFamily="34" charset="0"/>
              </a:rPr>
              <a:t>14,8</a:t>
            </a:r>
          </a:p>
        </p:txBody>
      </p:sp>
      <p:sp>
        <p:nvSpPr>
          <p:cNvPr id="20" name="Rectangle 19">
            <a:extLst>
              <a:ext uri="{FF2B5EF4-FFF2-40B4-BE49-F238E27FC236}">
                <a16:creationId xmlns:a16="http://schemas.microsoft.com/office/drawing/2014/main" id="{B0611BD5-28DC-46DD-9797-2DBFAC2F53A8}"/>
              </a:ext>
            </a:extLst>
          </p:cNvPr>
          <p:cNvSpPr/>
          <p:nvPr/>
        </p:nvSpPr>
        <p:spPr>
          <a:xfrm>
            <a:off x="917978" y="4847463"/>
            <a:ext cx="210955" cy="1619289"/>
          </a:xfrm>
          <a:prstGeom prst="rect">
            <a:avLst/>
          </a:prstGeom>
          <a:solidFill>
            <a:schemeClr val="bg1"/>
          </a:solidFill>
          <a:ln>
            <a:noFill/>
          </a:ln>
        </p:spPr>
        <p:txBody>
          <a:bodyPr wrap="none" rIns="0">
            <a:spAutoFit/>
          </a:bodyPr>
          <a:lstStyle/>
          <a:p>
            <a:pPr>
              <a:lnSpc>
                <a:spcPts val="1200"/>
              </a:lnSpc>
            </a:pPr>
            <a:r>
              <a:rPr lang="fi-FI" sz="900" cap="all" dirty="0">
                <a:latin typeface="Franklin Gothic Demi Cond" panose="020B0706030402020204" pitchFamily="34" charset="0"/>
              </a:rPr>
              <a:t>88</a:t>
            </a:r>
          </a:p>
          <a:p>
            <a:pPr>
              <a:lnSpc>
                <a:spcPts val="1200"/>
              </a:lnSpc>
            </a:pPr>
            <a:r>
              <a:rPr lang="fi-FI" sz="900" cap="all" dirty="0">
                <a:latin typeface="Franklin Gothic Demi Cond" panose="020B0706030402020204" pitchFamily="34" charset="0"/>
              </a:rPr>
              <a:t>83</a:t>
            </a:r>
          </a:p>
          <a:p>
            <a:pPr>
              <a:lnSpc>
                <a:spcPts val="1200"/>
              </a:lnSpc>
            </a:pPr>
            <a:r>
              <a:rPr lang="fi-FI" sz="900" cap="all" dirty="0">
                <a:latin typeface="Franklin Gothic Demi Cond" panose="020B0706030402020204" pitchFamily="34" charset="0"/>
              </a:rPr>
              <a:t>74</a:t>
            </a:r>
          </a:p>
          <a:p>
            <a:pPr>
              <a:lnSpc>
                <a:spcPts val="1200"/>
              </a:lnSpc>
            </a:pPr>
            <a:r>
              <a:rPr lang="fi-FI" sz="900" cap="all" dirty="0">
                <a:latin typeface="Franklin Gothic Demi Cond" panose="020B0706030402020204" pitchFamily="34" charset="0"/>
              </a:rPr>
              <a:t>67</a:t>
            </a:r>
          </a:p>
          <a:p>
            <a:pPr>
              <a:lnSpc>
                <a:spcPts val="1200"/>
              </a:lnSpc>
            </a:pPr>
            <a:r>
              <a:rPr lang="fi-FI" sz="900" cap="all" dirty="0">
                <a:latin typeface="Franklin Gothic Demi Cond" panose="020B0706030402020204" pitchFamily="34" charset="0"/>
              </a:rPr>
              <a:t>57</a:t>
            </a:r>
          </a:p>
          <a:p>
            <a:pPr>
              <a:lnSpc>
                <a:spcPts val="1200"/>
              </a:lnSpc>
            </a:pPr>
            <a:r>
              <a:rPr lang="fi-FI" sz="900" cap="all" dirty="0">
                <a:latin typeface="Franklin Gothic Demi Cond" panose="020B0706030402020204" pitchFamily="34" charset="0"/>
              </a:rPr>
              <a:t>57</a:t>
            </a:r>
          </a:p>
          <a:p>
            <a:pPr>
              <a:lnSpc>
                <a:spcPts val="1200"/>
              </a:lnSpc>
            </a:pPr>
            <a:r>
              <a:rPr lang="fi-FI" sz="900" cap="all" dirty="0">
                <a:latin typeface="Franklin Gothic Demi Cond" panose="020B0706030402020204" pitchFamily="34" charset="0"/>
              </a:rPr>
              <a:t>56</a:t>
            </a:r>
          </a:p>
          <a:p>
            <a:pPr>
              <a:lnSpc>
                <a:spcPts val="1200"/>
              </a:lnSpc>
            </a:pPr>
            <a:r>
              <a:rPr lang="fi-FI" sz="900" cap="all" dirty="0">
                <a:latin typeface="Franklin Gothic Demi Cond" panose="020B0706030402020204" pitchFamily="34" charset="0"/>
              </a:rPr>
              <a:t>54</a:t>
            </a:r>
          </a:p>
          <a:p>
            <a:pPr>
              <a:lnSpc>
                <a:spcPts val="1200"/>
              </a:lnSpc>
            </a:pPr>
            <a:r>
              <a:rPr lang="fi-FI" sz="900" cap="all" dirty="0">
                <a:latin typeface="Franklin Gothic Demi Cond" panose="020B0706030402020204" pitchFamily="34" charset="0"/>
              </a:rPr>
              <a:t>52</a:t>
            </a:r>
          </a:p>
          <a:p>
            <a:pPr>
              <a:lnSpc>
                <a:spcPts val="1200"/>
              </a:lnSpc>
            </a:pPr>
            <a:r>
              <a:rPr lang="fi-FI" sz="900" cap="all" dirty="0">
                <a:latin typeface="Franklin Gothic Demi Cond" panose="020B0706030402020204" pitchFamily="34" charset="0"/>
              </a:rPr>
              <a:t>50</a:t>
            </a:r>
          </a:p>
        </p:txBody>
      </p:sp>
      <p:sp>
        <p:nvSpPr>
          <p:cNvPr id="18" name="Rectangle 17">
            <a:extLst>
              <a:ext uri="{FF2B5EF4-FFF2-40B4-BE49-F238E27FC236}">
                <a16:creationId xmlns:a16="http://schemas.microsoft.com/office/drawing/2014/main" id="{0A2A0C9C-0F1B-4110-96DF-C9D733AA7198}"/>
              </a:ext>
            </a:extLst>
          </p:cNvPr>
          <p:cNvSpPr/>
          <p:nvPr/>
        </p:nvSpPr>
        <p:spPr>
          <a:xfrm>
            <a:off x="854678" y="1169090"/>
            <a:ext cx="686406" cy="273023"/>
          </a:xfrm>
          <a:prstGeom prst="rect">
            <a:avLst/>
          </a:prstGeom>
          <a:solidFill>
            <a:schemeClr val="bg1"/>
          </a:solidFill>
          <a:ln>
            <a:noFill/>
          </a:ln>
        </p:spPr>
        <p:txBody>
          <a:bodyPr wrap="none">
            <a:spAutoFit/>
          </a:bodyPr>
          <a:lstStyle/>
          <a:p>
            <a:pPr algn="ctr">
              <a:lnSpc>
                <a:spcPts val="700"/>
              </a:lnSpc>
            </a:pPr>
            <a:r>
              <a:rPr lang="fi-FI" sz="800" cap="all" dirty="0" err="1">
                <a:latin typeface="Franklin Gothic Demi Cond" panose="020B0706030402020204" pitchFamily="34" charset="0"/>
              </a:rPr>
              <a:t>Population</a:t>
            </a:r>
            <a:endParaRPr lang="fi-FI" sz="800" cap="all" dirty="0">
              <a:latin typeface="Franklin Gothic Demi Cond" panose="020B0706030402020204" pitchFamily="34" charset="0"/>
            </a:endParaRPr>
          </a:p>
          <a:p>
            <a:pPr algn="ctr">
              <a:lnSpc>
                <a:spcPts val="700"/>
              </a:lnSpc>
            </a:pPr>
            <a:r>
              <a:rPr lang="fi-FI" sz="800" cap="all" dirty="0">
                <a:latin typeface="Franklin Gothic Demi Cond" panose="020B0706030402020204" pitchFamily="34" charset="0"/>
              </a:rPr>
              <a:t>In </a:t>
            </a:r>
            <a:r>
              <a:rPr lang="fi-FI" sz="800" cap="all" dirty="0" err="1">
                <a:latin typeface="Franklin Gothic Demi Cond" panose="020B0706030402020204" pitchFamily="34" charset="0"/>
              </a:rPr>
              <a:t>millions</a:t>
            </a:r>
            <a:endParaRPr lang="fi-FI" sz="800" dirty="0">
              <a:latin typeface="Franklin Gothic Demi Cond" panose="020B0706030402020204" pitchFamily="34" charset="0"/>
            </a:endParaRPr>
          </a:p>
        </p:txBody>
      </p:sp>
      <p:sp>
        <p:nvSpPr>
          <p:cNvPr id="22" name="Rectangle 21">
            <a:extLst>
              <a:ext uri="{FF2B5EF4-FFF2-40B4-BE49-F238E27FC236}">
                <a16:creationId xmlns:a16="http://schemas.microsoft.com/office/drawing/2014/main" id="{37B8F1EB-1D07-4D94-9619-E1EE371345A2}"/>
              </a:ext>
            </a:extLst>
          </p:cNvPr>
          <p:cNvSpPr/>
          <p:nvPr/>
        </p:nvSpPr>
        <p:spPr>
          <a:xfrm>
            <a:off x="854677" y="4582574"/>
            <a:ext cx="686406" cy="273023"/>
          </a:xfrm>
          <a:prstGeom prst="rect">
            <a:avLst/>
          </a:prstGeom>
          <a:solidFill>
            <a:schemeClr val="bg1"/>
          </a:solidFill>
          <a:ln>
            <a:noFill/>
          </a:ln>
        </p:spPr>
        <p:txBody>
          <a:bodyPr wrap="none">
            <a:spAutoFit/>
          </a:bodyPr>
          <a:lstStyle/>
          <a:p>
            <a:pPr algn="ctr">
              <a:lnSpc>
                <a:spcPts val="700"/>
              </a:lnSpc>
            </a:pPr>
            <a:r>
              <a:rPr lang="fi-FI" sz="800" cap="all" dirty="0" err="1">
                <a:latin typeface="Franklin Gothic Demi Cond" panose="020B0706030402020204" pitchFamily="34" charset="0"/>
              </a:rPr>
              <a:t>Population</a:t>
            </a:r>
            <a:endParaRPr lang="fi-FI" sz="800" cap="all" dirty="0">
              <a:latin typeface="Franklin Gothic Demi Cond" panose="020B0706030402020204" pitchFamily="34" charset="0"/>
            </a:endParaRPr>
          </a:p>
          <a:p>
            <a:pPr algn="ctr">
              <a:lnSpc>
                <a:spcPts val="700"/>
              </a:lnSpc>
            </a:pPr>
            <a:r>
              <a:rPr lang="fi-FI" sz="800" cap="all" dirty="0">
                <a:latin typeface="Franklin Gothic Demi Cond" panose="020B0706030402020204" pitchFamily="34" charset="0"/>
              </a:rPr>
              <a:t>In </a:t>
            </a:r>
            <a:r>
              <a:rPr lang="fi-FI" sz="800" cap="all" dirty="0" err="1">
                <a:latin typeface="Franklin Gothic Demi Cond" panose="020B0706030402020204" pitchFamily="34" charset="0"/>
              </a:rPr>
              <a:t>millions</a:t>
            </a:r>
            <a:endParaRPr lang="fi-FI" sz="800" dirty="0">
              <a:latin typeface="Franklin Gothic Demi Cond" panose="020B0706030402020204" pitchFamily="34" charset="0"/>
            </a:endParaRPr>
          </a:p>
        </p:txBody>
      </p:sp>
      <p:sp>
        <p:nvSpPr>
          <p:cNvPr id="21" name="Rectangle 20">
            <a:extLst>
              <a:ext uri="{FF2B5EF4-FFF2-40B4-BE49-F238E27FC236}">
                <a16:creationId xmlns:a16="http://schemas.microsoft.com/office/drawing/2014/main" id="{18277F4C-8B56-49A7-BD2E-0657792F8B49}"/>
              </a:ext>
            </a:extLst>
          </p:cNvPr>
          <p:cNvSpPr/>
          <p:nvPr/>
        </p:nvSpPr>
        <p:spPr>
          <a:xfrm>
            <a:off x="857372" y="-28586"/>
            <a:ext cx="2916960" cy="508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latin typeface="Franklin Gothic Demi Cond" panose="020B0706030402020204" pitchFamily="34" charset="0"/>
            </a:endParaRPr>
          </a:p>
        </p:txBody>
      </p:sp>
      <p:sp>
        <p:nvSpPr>
          <p:cNvPr id="24" name="Rectangle 23">
            <a:extLst>
              <a:ext uri="{FF2B5EF4-FFF2-40B4-BE49-F238E27FC236}">
                <a16:creationId xmlns:a16="http://schemas.microsoft.com/office/drawing/2014/main" id="{A8ADCFB9-B52A-47D3-88D2-04B8E13FBA67}"/>
              </a:ext>
            </a:extLst>
          </p:cNvPr>
          <p:cNvSpPr/>
          <p:nvPr/>
        </p:nvSpPr>
        <p:spPr>
          <a:xfrm>
            <a:off x="835954" y="3337839"/>
            <a:ext cx="2916960" cy="508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latin typeface="Franklin Gothic Demi Cond" panose="020B0706030402020204" pitchFamily="34" charset="0"/>
            </a:endParaRPr>
          </a:p>
        </p:txBody>
      </p:sp>
      <p:sp>
        <p:nvSpPr>
          <p:cNvPr id="16" name="Rectangle 15">
            <a:extLst>
              <a:ext uri="{FF2B5EF4-FFF2-40B4-BE49-F238E27FC236}">
                <a16:creationId xmlns:a16="http://schemas.microsoft.com/office/drawing/2014/main" id="{F30ED7B9-22E4-4CC9-BCBD-C9458A6A6FB0}"/>
              </a:ext>
            </a:extLst>
          </p:cNvPr>
          <p:cNvSpPr/>
          <p:nvPr/>
        </p:nvSpPr>
        <p:spPr>
          <a:xfrm>
            <a:off x="849102" y="3505227"/>
            <a:ext cx="3775008" cy="8309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i-FI" sz="4800" spc="-200" dirty="0">
                <a:solidFill>
                  <a:srgbClr val="7F0000"/>
                </a:solidFill>
                <a:latin typeface="Franklin Gothic Demi Cond" panose="020B0706030402020204" pitchFamily="34" charset="0"/>
              </a:rPr>
              <a:t>2100: 640 </a:t>
            </a:r>
            <a:r>
              <a:rPr lang="fi-FI" sz="3600" spc="-100" dirty="0" err="1">
                <a:solidFill>
                  <a:srgbClr val="7F0000"/>
                </a:solidFill>
                <a:latin typeface="Franklin Gothic Demi Cond" panose="020B0706030402020204" pitchFamily="34" charset="0"/>
              </a:rPr>
              <a:t>millions</a:t>
            </a:r>
            <a:endParaRPr lang="fi-FI" sz="4800" spc="-100" dirty="0">
              <a:solidFill>
                <a:srgbClr val="7F0000"/>
              </a:solidFill>
              <a:latin typeface="Franklin Gothic Demi Cond" panose="020B0706030402020204" pitchFamily="34" charset="0"/>
            </a:endParaRPr>
          </a:p>
        </p:txBody>
      </p:sp>
      <p:sp>
        <p:nvSpPr>
          <p:cNvPr id="15" name="Rectangle 14">
            <a:extLst>
              <a:ext uri="{FF2B5EF4-FFF2-40B4-BE49-F238E27FC236}">
                <a16:creationId xmlns:a16="http://schemas.microsoft.com/office/drawing/2014/main" id="{F6A62237-C7E0-4311-B410-0BE4CCC2CF3B}"/>
              </a:ext>
            </a:extLst>
          </p:cNvPr>
          <p:cNvSpPr/>
          <p:nvPr/>
        </p:nvSpPr>
        <p:spPr>
          <a:xfrm>
            <a:off x="858147" y="76317"/>
            <a:ext cx="3765390" cy="8309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i-FI" sz="4800" spc="-200" dirty="0">
                <a:solidFill>
                  <a:srgbClr val="7F0000"/>
                </a:solidFill>
                <a:latin typeface="Franklin Gothic Demi Cond" panose="020B0706030402020204" pitchFamily="34" charset="0"/>
              </a:rPr>
              <a:t>2010: 198 </a:t>
            </a:r>
            <a:r>
              <a:rPr lang="fi-FI" sz="3600" spc="-100" dirty="0" err="1">
                <a:solidFill>
                  <a:srgbClr val="7F0000"/>
                </a:solidFill>
                <a:latin typeface="Franklin Gothic Demi Cond" panose="020B0706030402020204" pitchFamily="34" charset="0"/>
              </a:rPr>
              <a:t>millions</a:t>
            </a:r>
            <a:endParaRPr lang="fi-FI" sz="4800" spc="-100" dirty="0">
              <a:solidFill>
                <a:srgbClr val="7F0000"/>
              </a:solidFill>
              <a:latin typeface="Franklin Gothic Demi Cond" panose="020B0706030402020204" pitchFamily="34" charset="0"/>
            </a:endParaRPr>
          </a:p>
        </p:txBody>
      </p:sp>
      <p:grpSp>
        <p:nvGrpSpPr>
          <p:cNvPr id="5" name="Group 4">
            <a:extLst>
              <a:ext uri="{FF2B5EF4-FFF2-40B4-BE49-F238E27FC236}">
                <a16:creationId xmlns:a16="http://schemas.microsoft.com/office/drawing/2014/main" id="{D2E8DFD6-B8C2-6AC8-C858-C2FFA35B3344}"/>
              </a:ext>
            </a:extLst>
          </p:cNvPr>
          <p:cNvGrpSpPr/>
          <p:nvPr/>
        </p:nvGrpSpPr>
        <p:grpSpPr>
          <a:xfrm>
            <a:off x="6479349" y="2596344"/>
            <a:ext cx="2686954" cy="2100576"/>
            <a:chOff x="7794594" y="2089685"/>
            <a:chExt cx="2276692" cy="2100576"/>
          </a:xfrm>
        </p:grpSpPr>
        <p:sp>
          <p:nvSpPr>
            <p:cNvPr id="10" name="Rectangle 9">
              <a:extLst>
                <a:ext uri="{FF2B5EF4-FFF2-40B4-BE49-F238E27FC236}">
                  <a16:creationId xmlns:a16="http://schemas.microsoft.com/office/drawing/2014/main" id="{A96C6B89-3B04-FFE5-45EB-BD2CCD4AE917}"/>
                </a:ext>
              </a:extLst>
            </p:cNvPr>
            <p:cNvSpPr/>
            <p:nvPr/>
          </p:nvSpPr>
          <p:spPr>
            <a:xfrm>
              <a:off x="7794594" y="2089685"/>
              <a:ext cx="2276692" cy="210057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7" name="TextBox 26">
              <a:extLst>
                <a:ext uri="{FF2B5EF4-FFF2-40B4-BE49-F238E27FC236}">
                  <a16:creationId xmlns:a16="http://schemas.microsoft.com/office/drawing/2014/main" id="{E10D30DE-5B9D-CF54-802F-7629DFD39251}"/>
                </a:ext>
              </a:extLst>
            </p:cNvPr>
            <p:cNvSpPr txBox="1"/>
            <p:nvPr/>
          </p:nvSpPr>
          <p:spPr>
            <a:xfrm>
              <a:off x="7860586" y="2370616"/>
              <a:ext cx="2062340" cy="1737335"/>
            </a:xfrm>
            <a:prstGeom prst="rect">
              <a:avLst/>
            </a:prstGeom>
            <a:noFill/>
          </p:spPr>
          <p:txBody>
            <a:bodyPr wrap="square" rtlCol="0">
              <a:spAutoFit/>
            </a:bodyPr>
            <a:lstStyle/>
            <a:p>
              <a:pPr algn="ctr">
                <a:lnSpc>
                  <a:spcPts val="3200"/>
                </a:lnSpc>
              </a:pPr>
              <a:r>
                <a:rPr lang="fi-FI" sz="3600" spc="-100" dirty="0">
                  <a:latin typeface="Franklin Gothic Demi Cond" panose="020B0706030402020204" pitchFamily="34" charset="0"/>
                </a:rPr>
                <a:t>WORLD'S </a:t>
              </a:r>
              <a:r>
                <a:rPr lang="fi-FI" sz="3600" spc="-100" dirty="0">
                  <a:solidFill>
                    <a:schemeClr val="bg1"/>
                  </a:solidFill>
                  <a:latin typeface="Franklin Gothic Demi Cond" panose="020B0706030402020204" pitchFamily="34" charset="0"/>
                </a:rPr>
                <a:t>LARGEST CITIES </a:t>
              </a:r>
              <a:r>
                <a:rPr lang="fi-FI" sz="3600" spc="-100" dirty="0">
                  <a:latin typeface="Franklin Gothic Demi Cond" panose="020B0706030402020204" pitchFamily="34" charset="0"/>
                </a:rPr>
                <a:t>2010/2100</a:t>
              </a:r>
            </a:p>
          </p:txBody>
        </p:sp>
      </p:grpSp>
      <p:grpSp>
        <p:nvGrpSpPr>
          <p:cNvPr id="3" name="Group 2">
            <a:extLst>
              <a:ext uri="{FF2B5EF4-FFF2-40B4-BE49-F238E27FC236}">
                <a16:creationId xmlns:a16="http://schemas.microsoft.com/office/drawing/2014/main" id="{B5C3E560-2D08-65E2-668F-C07A04034429}"/>
              </a:ext>
            </a:extLst>
          </p:cNvPr>
          <p:cNvGrpSpPr/>
          <p:nvPr/>
        </p:nvGrpSpPr>
        <p:grpSpPr>
          <a:xfrm>
            <a:off x="7803077" y="320603"/>
            <a:ext cx="1548645" cy="434120"/>
            <a:chOff x="7803077" y="320603"/>
            <a:chExt cx="1548645" cy="434120"/>
          </a:xfrm>
        </p:grpSpPr>
        <p:sp>
          <p:nvSpPr>
            <p:cNvPr id="4" name="Parallelogram 3">
              <a:extLst>
                <a:ext uri="{FF2B5EF4-FFF2-40B4-BE49-F238E27FC236}">
                  <a16:creationId xmlns:a16="http://schemas.microsoft.com/office/drawing/2014/main" id="{4964A1E5-7F64-CC50-437D-877C70A6B9B5}"/>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2" name="Picture 11" descr="A close-up of a logo&#10;&#10;Description automatically generated">
              <a:extLst>
                <a:ext uri="{FF2B5EF4-FFF2-40B4-BE49-F238E27FC236}">
                  <a16:creationId xmlns:a16="http://schemas.microsoft.com/office/drawing/2014/main" id="{28B8FE5D-3763-0C4C-D6B9-D2F90C85D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619323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F39F565-4954-F01F-9B7C-AE238CCDC3A9}"/>
              </a:ext>
            </a:extLst>
          </p:cNvPr>
          <p:cNvPicPr>
            <a:picLocks noChangeAspect="1"/>
          </p:cNvPicPr>
          <p:nvPr/>
        </p:nvPicPr>
        <p:blipFill>
          <a:blip r:embed="rId2"/>
          <a:stretch>
            <a:fillRect/>
          </a:stretch>
        </p:blipFill>
        <p:spPr>
          <a:xfrm>
            <a:off x="1911768" y="3572708"/>
            <a:ext cx="5320463" cy="2637298"/>
          </a:xfrm>
          <a:prstGeom prst="rect">
            <a:avLst/>
          </a:prstGeom>
        </p:spPr>
      </p:pic>
      <p:sp>
        <p:nvSpPr>
          <p:cNvPr id="20" name="TextBox 19">
            <a:extLst>
              <a:ext uri="{FF2B5EF4-FFF2-40B4-BE49-F238E27FC236}">
                <a16:creationId xmlns:a16="http://schemas.microsoft.com/office/drawing/2014/main" id="{FB58D9DA-5350-42C7-AC58-2EC2849E9E49}"/>
              </a:ext>
            </a:extLst>
          </p:cNvPr>
          <p:cNvSpPr txBox="1"/>
          <p:nvPr/>
        </p:nvSpPr>
        <p:spPr>
          <a:xfrm>
            <a:off x="7415965" y="2644170"/>
            <a:ext cx="1841786" cy="1562511"/>
          </a:xfrm>
          <a:prstGeom prst="rect">
            <a:avLst/>
          </a:prstGeom>
          <a:solidFill>
            <a:srgbClr val="E20613"/>
          </a:solidFill>
          <a:effectLst>
            <a:outerShdw blurRad="50800" dist="88900" dir="8100000" algn="tr" rotWithShape="0">
              <a:prstClr val="black">
                <a:alpha val="40000"/>
              </a:prstClr>
            </a:outerShdw>
          </a:effectLst>
        </p:spPr>
        <p:txBody>
          <a:bodyPr wrap="none" tIns="252000" rtlCol="0">
            <a:spAutoFit/>
          </a:bodyPr>
          <a:lstStyle/>
          <a:p>
            <a:pPr>
              <a:lnSpc>
                <a:spcPts val="3000"/>
              </a:lnSpc>
            </a:pPr>
            <a:r>
              <a:rPr lang="fi-FI" sz="3200" spc="-100" dirty="0">
                <a:solidFill>
                  <a:schemeClr val="bg1"/>
                </a:solidFill>
                <a:latin typeface="Franklin Gothic Demi Cond" panose="020B0706030402020204" pitchFamily="34" charset="0"/>
              </a:rPr>
              <a:t>CLIMA-</a:t>
            </a:r>
          </a:p>
          <a:p>
            <a:pPr>
              <a:lnSpc>
                <a:spcPts val="3000"/>
              </a:lnSpc>
            </a:pPr>
            <a:r>
              <a:rPr lang="fi-FI" sz="3200" spc="-100" dirty="0">
                <a:solidFill>
                  <a:schemeClr val="bg1"/>
                </a:solidFill>
                <a:latin typeface="Franklin Gothic Demi Cond" panose="020B0706030402020204" pitchFamily="34" charset="0"/>
              </a:rPr>
              <a:t>BURGER      </a:t>
            </a:r>
          </a:p>
          <a:p>
            <a:r>
              <a:rPr lang="fi-FI" sz="3200" dirty="0">
                <a:latin typeface="Franklin Gothic Demi Cond" panose="020B0706030402020204" pitchFamily="34" charset="0"/>
              </a:rPr>
              <a:t>1-2-3</a:t>
            </a:r>
          </a:p>
        </p:txBody>
      </p:sp>
      <p:grpSp>
        <p:nvGrpSpPr>
          <p:cNvPr id="32" name="Group 31">
            <a:extLst>
              <a:ext uri="{FF2B5EF4-FFF2-40B4-BE49-F238E27FC236}">
                <a16:creationId xmlns:a16="http://schemas.microsoft.com/office/drawing/2014/main" id="{A1DB9A1F-3796-540E-B8EF-79976B1C2E34}"/>
              </a:ext>
            </a:extLst>
          </p:cNvPr>
          <p:cNvGrpSpPr/>
          <p:nvPr/>
        </p:nvGrpSpPr>
        <p:grpSpPr>
          <a:xfrm>
            <a:off x="-5343" y="2510931"/>
            <a:ext cx="1848234" cy="1479008"/>
            <a:chOff x="-5343" y="2510931"/>
            <a:chExt cx="1848234" cy="1479008"/>
          </a:xfrm>
        </p:grpSpPr>
        <p:sp>
          <p:nvSpPr>
            <p:cNvPr id="15" name="Arrow: Pentagon 14">
              <a:extLst>
                <a:ext uri="{FF2B5EF4-FFF2-40B4-BE49-F238E27FC236}">
                  <a16:creationId xmlns:a16="http://schemas.microsoft.com/office/drawing/2014/main" id="{A96C093C-3D51-107E-0D19-F6245C30A972}"/>
                </a:ext>
              </a:extLst>
            </p:cNvPr>
            <p:cNvSpPr/>
            <p:nvPr/>
          </p:nvSpPr>
          <p:spPr>
            <a:xfrm>
              <a:off x="-5343" y="2510931"/>
              <a:ext cx="1848234" cy="1479008"/>
            </a:xfrm>
            <a:prstGeom prst="homePlate">
              <a:avLst/>
            </a:prstGeom>
            <a:solidFill>
              <a:srgbClr val="E20613"/>
            </a:solidFill>
            <a:ln>
              <a:no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xtBox 15">
              <a:extLst>
                <a:ext uri="{FF2B5EF4-FFF2-40B4-BE49-F238E27FC236}">
                  <a16:creationId xmlns:a16="http://schemas.microsoft.com/office/drawing/2014/main" id="{657728D9-B8E6-7D8C-7F91-0FBD332E1043}"/>
                </a:ext>
              </a:extLst>
            </p:cNvPr>
            <p:cNvSpPr txBox="1"/>
            <p:nvPr/>
          </p:nvSpPr>
          <p:spPr>
            <a:xfrm>
              <a:off x="11164" y="2741706"/>
              <a:ext cx="1290738" cy="1017458"/>
            </a:xfrm>
            <a:prstGeom prst="rect">
              <a:avLst/>
            </a:prstGeom>
            <a:noFill/>
          </p:spPr>
          <p:txBody>
            <a:bodyPr wrap="none" rtlCol="0">
              <a:spAutoFit/>
            </a:bodyPr>
            <a:lstStyle/>
            <a:p>
              <a:r>
                <a:rPr lang="fi-FI" sz="2000" b="1" dirty="0">
                  <a:solidFill>
                    <a:schemeClr val="bg1"/>
                  </a:solidFill>
                  <a:latin typeface="Franklin Gothic Demi Cond" panose="020B0706030402020204" pitchFamily="34" charset="0"/>
                </a:rPr>
                <a:t>LEVEL </a:t>
              </a:r>
              <a:r>
                <a:rPr lang="fi-FI" sz="2000" b="1" dirty="0">
                  <a:latin typeface="Franklin Gothic Demi Cond" panose="020B0706030402020204" pitchFamily="34" charset="0"/>
                </a:rPr>
                <a:t>TWO</a:t>
              </a:r>
            </a:p>
            <a:p>
              <a:pPr>
                <a:lnSpc>
                  <a:spcPts val="1600"/>
                </a:lnSpc>
              </a:pPr>
              <a:r>
                <a:rPr lang="fi-FI" b="1" dirty="0" err="1">
                  <a:solidFill>
                    <a:schemeClr val="bg1"/>
                  </a:solidFill>
                  <a:latin typeface="Franklin Gothic Demi Cond" panose="020B0706030402020204" pitchFamily="34" charset="0"/>
                </a:rPr>
                <a:t>prevent</a:t>
              </a:r>
              <a:endParaRPr lang="fi-FI" b="1" dirty="0">
                <a:solidFill>
                  <a:schemeClr val="bg1"/>
                </a:solidFill>
                <a:latin typeface="Franklin Gothic Demi Cond" panose="020B0706030402020204" pitchFamily="34" charset="0"/>
              </a:endParaRPr>
            </a:p>
            <a:p>
              <a:pPr>
                <a:lnSpc>
                  <a:spcPts val="1600"/>
                </a:lnSpc>
              </a:pPr>
              <a:r>
                <a:rPr lang="fi-FI" b="1" dirty="0" err="1">
                  <a:solidFill>
                    <a:schemeClr val="bg1"/>
                  </a:solidFill>
                  <a:latin typeface="Franklin Gothic Demi Cond" panose="020B0706030402020204" pitchFamily="34" charset="0"/>
                </a:rPr>
                <a:t>mitigate</a:t>
              </a:r>
              <a:endParaRPr lang="fi-FI" b="1" dirty="0">
                <a:solidFill>
                  <a:schemeClr val="bg1"/>
                </a:solidFill>
                <a:latin typeface="Franklin Gothic Demi Cond" panose="020B0706030402020204" pitchFamily="34" charset="0"/>
              </a:endParaRPr>
            </a:p>
            <a:p>
              <a:pPr>
                <a:lnSpc>
                  <a:spcPts val="1600"/>
                </a:lnSpc>
              </a:pPr>
              <a:r>
                <a:rPr lang="fi-FI" b="1" dirty="0" err="1">
                  <a:solidFill>
                    <a:schemeClr val="bg1"/>
                  </a:solidFill>
                  <a:latin typeface="Franklin Gothic Demi Cond" panose="020B0706030402020204" pitchFamily="34" charset="0"/>
                </a:rPr>
                <a:t>adapt</a:t>
              </a:r>
              <a:endParaRPr lang="fi-FI" b="1" dirty="0">
                <a:solidFill>
                  <a:schemeClr val="bg1"/>
                </a:solidFill>
                <a:latin typeface="Franklin Gothic Demi Cond" panose="020B0706030402020204" pitchFamily="34" charset="0"/>
              </a:endParaRPr>
            </a:p>
          </p:txBody>
        </p:sp>
      </p:grpSp>
      <p:grpSp>
        <p:nvGrpSpPr>
          <p:cNvPr id="33" name="Group 32">
            <a:extLst>
              <a:ext uri="{FF2B5EF4-FFF2-40B4-BE49-F238E27FC236}">
                <a16:creationId xmlns:a16="http://schemas.microsoft.com/office/drawing/2014/main" id="{DFB35B11-B274-0683-942C-8265F918A0F5}"/>
              </a:ext>
            </a:extLst>
          </p:cNvPr>
          <p:cNvGrpSpPr/>
          <p:nvPr/>
        </p:nvGrpSpPr>
        <p:grpSpPr>
          <a:xfrm>
            <a:off x="0" y="4260931"/>
            <a:ext cx="1851204" cy="1479008"/>
            <a:chOff x="0" y="4260931"/>
            <a:chExt cx="1851204" cy="1479008"/>
          </a:xfrm>
        </p:grpSpPr>
        <p:sp>
          <p:nvSpPr>
            <p:cNvPr id="25" name="Arrow: Pentagon 24">
              <a:extLst>
                <a:ext uri="{FF2B5EF4-FFF2-40B4-BE49-F238E27FC236}">
                  <a16:creationId xmlns:a16="http://schemas.microsoft.com/office/drawing/2014/main" id="{245407CE-0CFE-09B8-C17E-D0E7FE4E963C}"/>
                </a:ext>
              </a:extLst>
            </p:cNvPr>
            <p:cNvSpPr/>
            <p:nvPr/>
          </p:nvSpPr>
          <p:spPr>
            <a:xfrm>
              <a:off x="2286" y="4260931"/>
              <a:ext cx="1848918" cy="1479008"/>
            </a:xfrm>
            <a:prstGeom prst="homePlate">
              <a:avLst/>
            </a:prstGeom>
            <a:solidFill>
              <a:srgbClr val="E20613"/>
            </a:solidFill>
            <a:ln>
              <a:no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xtBox 25">
              <a:extLst>
                <a:ext uri="{FF2B5EF4-FFF2-40B4-BE49-F238E27FC236}">
                  <a16:creationId xmlns:a16="http://schemas.microsoft.com/office/drawing/2014/main" id="{E80ED4BE-F8BC-98F9-BD0F-175F2CECC1CA}"/>
                </a:ext>
              </a:extLst>
            </p:cNvPr>
            <p:cNvSpPr txBox="1"/>
            <p:nvPr/>
          </p:nvSpPr>
          <p:spPr>
            <a:xfrm>
              <a:off x="0" y="4452866"/>
              <a:ext cx="1446230" cy="1222642"/>
            </a:xfrm>
            <a:prstGeom prst="rect">
              <a:avLst/>
            </a:prstGeom>
            <a:noFill/>
          </p:spPr>
          <p:txBody>
            <a:bodyPr wrap="none" rtlCol="0">
              <a:spAutoFit/>
            </a:bodyPr>
            <a:lstStyle/>
            <a:p>
              <a:r>
                <a:rPr lang="fi-FI" sz="2000" b="1" dirty="0">
                  <a:solidFill>
                    <a:schemeClr val="bg1"/>
                  </a:solidFill>
                  <a:latin typeface="Franklin Gothic Demi Cond" panose="020B0706030402020204" pitchFamily="34" charset="0"/>
                </a:rPr>
                <a:t>LEVEL </a:t>
              </a:r>
              <a:r>
                <a:rPr lang="fi-FI" sz="2000" b="1" dirty="0">
                  <a:latin typeface="Franklin Gothic Demi Cond" panose="020B0706030402020204" pitchFamily="34" charset="0"/>
                </a:rPr>
                <a:t>THREE</a:t>
              </a:r>
            </a:p>
            <a:p>
              <a:pPr>
                <a:lnSpc>
                  <a:spcPts val="1600"/>
                </a:lnSpc>
              </a:pPr>
              <a:r>
                <a:rPr lang="fi-FI" b="1" dirty="0" err="1">
                  <a:solidFill>
                    <a:schemeClr val="bg1"/>
                  </a:solidFill>
                  <a:latin typeface="Franklin Gothic Demi Cond" panose="020B0706030402020204" pitchFamily="34" charset="0"/>
                </a:rPr>
                <a:t>respond</a:t>
              </a:r>
              <a:r>
                <a:rPr lang="fi-FI" b="1" dirty="0">
                  <a:solidFill>
                    <a:schemeClr val="bg1"/>
                  </a:solidFill>
                  <a:latin typeface="Franklin Gothic Demi Cond" panose="020B0706030402020204" pitchFamily="34" charset="0"/>
                </a:rPr>
                <a:t> to</a:t>
              </a:r>
            </a:p>
            <a:p>
              <a:pPr>
                <a:lnSpc>
                  <a:spcPts val="1600"/>
                </a:lnSpc>
              </a:pPr>
              <a:r>
                <a:rPr lang="fi-FI" b="1" dirty="0" err="1">
                  <a:solidFill>
                    <a:schemeClr val="bg1"/>
                  </a:solidFill>
                  <a:latin typeface="Franklin Gothic Demi Cond" panose="020B0706030402020204" pitchFamily="34" charset="0"/>
                </a:rPr>
                <a:t>all</a:t>
              </a:r>
              <a:r>
                <a:rPr lang="fi-FI" b="1" dirty="0">
                  <a:solidFill>
                    <a:schemeClr val="bg1"/>
                  </a:solidFill>
                  <a:latin typeface="Franklin Gothic Demi Cond" panose="020B0706030402020204" pitchFamily="34" charset="0"/>
                </a:rPr>
                <a:t> </a:t>
              </a:r>
              <a:r>
                <a:rPr lang="fi-FI" b="1" dirty="0" err="1">
                  <a:solidFill>
                    <a:schemeClr val="bg1"/>
                  </a:solidFill>
                  <a:latin typeface="Franklin Gothic Demi Cond" panose="020B0706030402020204" pitchFamily="34" charset="0"/>
                </a:rPr>
                <a:t>kinds</a:t>
              </a:r>
              <a:r>
                <a:rPr lang="fi-FI" b="1" dirty="0">
                  <a:solidFill>
                    <a:schemeClr val="bg1"/>
                  </a:solidFill>
                  <a:latin typeface="Franklin Gothic Demi Cond" panose="020B0706030402020204" pitchFamily="34" charset="0"/>
                </a:rPr>
                <a:t> of</a:t>
              </a:r>
            </a:p>
            <a:p>
              <a:pPr>
                <a:lnSpc>
                  <a:spcPts val="1600"/>
                </a:lnSpc>
              </a:pPr>
              <a:r>
                <a:rPr lang="fi-FI" b="1" dirty="0" err="1">
                  <a:solidFill>
                    <a:schemeClr val="bg1"/>
                  </a:solidFill>
                  <a:latin typeface="Franklin Gothic Demi Cond" panose="020B0706030402020204" pitchFamily="34" charset="0"/>
                </a:rPr>
                <a:t>crises</a:t>
              </a:r>
              <a:r>
                <a:rPr lang="fi-FI" b="1" dirty="0">
                  <a:solidFill>
                    <a:schemeClr val="bg1"/>
                  </a:solidFill>
                  <a:latin typeface="Franklin Gothic Demi Cond" panose="020B0706030402020204" pitchFamily="34" charset="0"/>
                </a:rPr>
                <a:t> and</a:t>
              </a:r>
            </a:p>
            <a:p>
              <a:pPr>
                <a:lnSpc>
                  <a:spcPts val="1600"/>
                </a:lnSpc>
              </a:pPr>
              <a:r>
                <a:rPr lang="fi-FI" b="1" dirty="0" err="1">
                  <a:solidFill>
                    <a:schemeClr val="bg1"/>
                  </a:solidFill>
                  <a:latin typeface="Franklin Gothic Demi Cond" panose="020B0706030402020204" pitchFamily="34" charset="0"/>
                </a:rPr>
                <a:t>disasters</a:t>
              </a:r>
              <a:endParaRPr lang="fi-FI" b="1" dirty="0">
                <a:solidFill>
                  <a:schemeClr val="bg1"/>
                </a:solidFill>
                <a:latin typeface="Franklin Gothic Demi Cond" panose="020B0706030402020204" pitchFamily="34" charset="0"/>
              </a:endParaRPr>
            </a:p>
          </p:txBody>
        </p:sp>
      </p:grpSp>
      <p:grpSp>
        <p:nvGrpSpPr>
          <p:cNvPr id="31" name="Group 30">
            <a:extLst>
              <a:ext uri="{FF2B5EF4-FFF2-40B4-BE49-F238E27FC236}">
                <a16:creationId xmlns:a16="http://schemas.microsoft.com/office/drawing/2014/main" id="{3FC171BA-24F9-B425-25EB-9F1CB2E194BD}"/>
              </a:ext>
            </a:extLst>
          </p:cNvPr>
          <p:cNvGrpSpPr/>
          <p:nvPr/>
        </p:nvGrpSpPr>
        <p:grpSpPr>
          <a:xfrm>
            <a:off x="-1" y="760932"/>
            <a:ext cx="1848234" cy="1479008"/>
            <a:chOff x="-1" y="760932"/>
            <a:chExt cx="1848234" cy="1479008"/>
          </a:xfrm>
        </p:grpSpPr>
        <p:sp>
          <p:nvSpPr>
            <p:cNvPr id="27" name="Arrow: Pentagon 26">
              <a:extLst>
                <a:ext uri="{FF2B5EF4-FFF2-40B4-BE49-F238E27FC236}">
                  <a16:creationId xmlns:a16="http://schemas.microsoft.com/office/drawing/2014/main" id="{44BE0151-6A97-05AE-2887-FFAA0653F3C4}"/>
                </a:ext>
              </a:extLst>
            </p:cNvPr>
            <p:cNvSpPr/>
            <p:nvPr/>
          </p:nvSpPr>
          <p:spPr>
            <a:xfrm>
              <a:off x="-1" y="760932"/>
              <a:ext cx="1848234" cy="1479008"/>
            </a:xfrm>
            <a:prstGeom prst="homePlate">
              <a:avLst/>
            </a:prstGeom>
            <a:solidFill>
              <a:srgbClr val="E20613"/>
            </a:solidFill>
            <a:ln>
              <a:no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TextBox 27">
              <a:extLst>
                <a:ext uri="{FF2B5EF4-FFF2-40B4-BE49-F238E27FC236}">
                  <a16:creationId xmlns:a16="http://schemas.microsoft.com/office/drawing/2014/main" id="{B054B901-7B8A-6772-6802-B2E62292F992}"/>
                </a:ext>
              </a:extLst>
            </p:cNvPr>
            <p:cNvSpPr txBox="1"/>
            <p:nvPr/>
          </p:nvSpPr>
          <p:spPr>
            <a:xfrm>
              <a:off x="11164" y="991707"/>
              <a:ext cx="1399742" cy="1017458"/>
            </a:xfrm>
            <a:prstGeom prst="rect">
              <a:avLst/>
            </a:prstGeom>
            <a:noFill/>
          </p:spPr>
          <p:txBody>
            <a:bodyPr wrap="none" rtlCol="0">
              <a:spAutoFit/>
            </a:bodyPr>
            <a:lstStyle/>
            <a:p>
              <a:r>
                <a:rPr lang="fi-FI" sz="2000" b="1" dirty="0">
                  <a:solidFill>
                    <a:schemeClr val="bg1"/>
                  </a:solidFill>
                  <a:latin typeface="Franklin Gothic Demi Cond" panose="020B0706030402020204" pitchFamily="34" charset="0"/>
                </a:rPr>
                <a:t>LEVEL </a:t>
              </a:r>
              <a:r>
                <a:rPr lang="fi-FI" sz="2000" b="1" dirty="0">
                  <a:latin typeface="Franklin Gothic Demi Cond" panose="020B0706030402020204" pitchFamily="34" charset="0"/>
                </a:rPr>
                <a:t>ONE</a:t>
              </a:r>
            </a:p>
            <a:p>
              <a:pPr>
                <a:lnSpc>
                  <a:spcPts val="1600"/>
                </a:lnSpc>
              </a:pPr>
              <a:r>
                <a:rPr lang="fi-FI" b="1" dirty="0" err="1">
                  <a:solidFill>
                    <a:schemeClr val="bg1"/>
                  </a:solidFill>
                  <a:latin typeface="Franklin Gothic Demi Cond" panose="020B0706030402020204" pitchFamily="34" charset="0"/>
                </a:rPr>
                <a:t>what</a:t>
              </a:r>
              <a:r>
                <a:rPr lang="fi-FI" b="1" dirty="0">
                  <a:solidFill>
                    <a:schemeClr val="bg1"/>
                  </a:solidFill>
                  <a:latin typeface="Franklin Gothic Demi Cond" panose="020B0706030402020204" pitchFamily="34" charset="0"/>
                </a:rPr>
                <a:t> </a:t>
              </a:r>
              <a:r>
                <a:rPr lang="fi-FI" b="1" dirty="0" err="1">
                  <a:solidFill>
                    <a:schemeClr val="bg1"/>
                  </a:solidFill>
                  <a:latin typeface="Franklin Gothic Demi Cond" panose="020B0706030402020204" pitchFamily="34" charset="0"/>
                </a:rPr>
                <a:t>does</a:t>
              </a:r>
              <a:r>
                <a:rPr lang="fi-FI" b="1" dirty="0">
                  <a:solidFill>
                    <a:schemeClr val="bg1"/>
                  </a:solidFill>
                  <a:latin typeface="Franklin Gothic Demi Cond" panose="020B0706030402020204" pitchFamily="34" charset="0"/>
                </a:rPr>
                <a:t> </a:t>
              </a:r>
              <a:r>
                <a:rPr lang="fi-FI" b="1" dirty="0" err="1">
                  <a:solidFill>
                    <a:schemeClr val="bg1"/>
                  </a:solidFill>
                  <a:latin typeface="Franklin Gothic Demi Cond" panose="020B0706030402020204" pitchFamily="34" charset="0"/>
                </a:rPr>
                <a:t>the</a:t>
              </a:r>
              <a:endParaRPr lang="fi-FI" b="1" dirty="0">
                <a:solidFill>
                  <a:schemeClr val="bg1"/>
                </a:solidFill>
                <a:latin typeface="Franklin Gothic Demi Cond" panose="020B0706030402020204" pitchFamily="34" charset="0"/>
              </a:endParaRPr>
            </a:p>
            <a:p>
              <a:pPr>
                <a:lnSpc>
                  <a:spcPts val="1600"/>
                </a:lnSpc>
              </a:pPr>
              <a:r>
                <a:rPr lang="fi-FI" b="1" dirty="0" err="1">
                  <a:solidFill>
                    <a:schemeClr val="bg1"/>
                  </a:solidFill>
                  <a:latin typeface="Franklin Gothic Demi Cond" panose="020B0706030402020204" pitchFamily="34" charset="0"/>
                </a:rPr>
                <a:t>thermometer</a:t>
              </a:r>
              <a:r>
                <a:rPr lang="fi-FI" b="1" dirty="0">
                  <a:solidFill>
                    <a:schemeClr val="bg1"/>
                  </a:solidFill>
                  <a:latin typeface="Franklin Gothic Demi Cond" panose="020B0706030402020204" pitchFamily="34" charset="0"/>
                </a:rPr>
                <a:t> </a:t>
              </a:r>
            </a:p>
            <a:p>
              <a:pPr>
                <a:lnSpc>
                  <a:spcPts val="1600"/>
                </a:lnSpc>
              </a:pPr>
              <a:r>
                <a:rPr lang="fi-FI" b="1" dirty="0" err="1">
                  <a:solidFill>
                    <a:schemeClr val="bg1"/>
                  </a:solidFill>
                  <a:latin typeface="Franklin Gothic Demi Cond" panose="020B0706030402020204" pitchFamily="34" charset="0"/>
                </a:rPr>
                <a:t>read</a:t>
              </a:r>
              <a:r>
                <a:rPr lang="fi-FI" b="1" dirty="0">
                  <a:solidFill>
                    <a:schemeClr val="bg1"/>
                  </a:solidFill>
                  <a:latin typeface="Franklin Gothic Demi Cond" panose="020B0706030402020204" pitchFamily="34" charset="0"/>
                </a:rPr>
                <a:t>?</a:t>
              </a:r>
            </a:p>
          </p:txBody>
        </p:sp>
      </p:grpSp>
      <p:pic>
        <p:nvPicPr>
          <p:cNvPr id="14" name="Picture 13">
            <a:extLst>
              <a:ext uri="{FF2B5EF4-FFF2-40B4-BE49-F238E27FC236}">
                <a16:creationId xmlns:a16="http://schemas.microsoft.com/office/drawing/2014/main" id="{E9FBE944-512E-7CFD-3034-55CFD0A58BD3}"/>
              </a:ext>
            </a:extLst>
          </p:cNvPr>
          <p:cNvPicPr>
            <a:picLocks noChangeAspect="1"/>
          </p:cNvPicPr>
          <p:nvPr/>
        </p:nvPicPr>
        <p:blipFill>
          <a:blip r:embed="rId3"/>
          <a:stretch>
            <a:fillRect/>
          </a:stretch>
        </p:blipFill>
        <p:spPr>
          <a:xfrm>
            <a:off x="1911769" y="1815568"/>
            <a:ext cx="5320463" cy="2637298"/>
          </a:xfrm>
          <a:prstGeom prst="rect">
            <a:avLst/>
          </a:prstGeom>
        </p:spPr>
      </p:pic>
      <p:pic>
        <p:nvPicPr>
          <p:cNvPr id="18" name="Picture 17">
            <a:extLst>
              <a:ext uri="{FF2B5EF4-FFF2-40B4-BE49-F238E27FC236}">
                <a16:creationId xmlns:a16="http://schemas.microsoft.com/office/drawing/2014/main" id="{9AF9A166-525A-FE7A-4889-1535487DDC03}"/>
              </a:ext>
            </a:extLst>
          </p:cNvPr>
          <p:cNvPicPr>
            <a:picLocks noChangeAspect="1"/>
          </p:cNvPicPr>
          <p:nvPr/>
        </p:nvPicPr>
        <p:blipFill>
          <a:blip r:embed="rId4"/>
          <a:srcRect/>
          <a:stretch/>
        </p:blipFill>
        <p:spPr>
          <a:xfrm>
            <a:off x="1911769" y="214178"/>
            <a:ext cx="5320463" cy="2484445"/>
          </a:xfrm>
          <a:prstGeom prst="rect">
            <a:avLst/>
          </a:prstGeom>
        </p:spPr>
      </p:pic>
      <p:pic>
        <p:nvPicPr>
          <p:cNvPr id="24" name="Picture 23">
            <a:extLst>
              <a:ext uri="{FF2B5EF4-FFF2-40B4-BE49-F238E27FC236}">
                <a16:creationId xmlns:a16="http://schemas.microsoft.com/office/drawing/2014/main" id="{9BF91425-1CAE-325A-4710-AC590471288B}"/>
              </a:ext>
            </a:extLst>
          </p:cNvPr>
          <p:cNvPicPr>
            <a:picLocks noChangeAspect="1"/>
          </p:cNvPicPr>
          <p:nvPr/>
        </p:nvPicPr>
        <p:blipFill>
          <a:blip r:embed="rId5"/>
          <a:stretch>
            <a:fillRect/>
          </a:stretch>
        </p:blipFill>
        <p:spPr>
          <a:xfrm>
            <a:off x="1997767" y="4197499"/>
            <a:ext cx="5148465" cy="2258903"/>
          </a:xfrm>
          <a:prstGeom prst="rect">
            <a:avLst/>
          </a:prstGeom>
        </p:spPr>
      </p:pic>
      <p:pic>
        <p:nvPicPr>
          <p:cNvPr id="29" name="Picture 28">
            <a:extLst>
              <a:ext uri="{FF2B5EF4-FFF2-40B4-BE49-F238E27FC236}">
                <a16:creationId xmlns:a16="http://schemas.microsoft.com/office/drawing/2014/main" id="{F98E7BFB-9232-B096-E311-EAD382B7678C}"/>
              </a:ext>
            </a:extLst>
          </p:cNvPr>
          <p:cNvPicPr>
            <a:picLocks noChangeAspect="1"/>
          </p:cNvPicPr>
          <p:nvPr/>
        </p:nvPicPr>
        <p:blipFill>
          <a:blip r:embed="rId6"/>
          <a:srcRect/>
          <a:stretch/>
        </p:blipFill>
        <p:spPr>
          <a:xfrm>
            <a:off x="1987773" y="3855062"/>
            <a:ext cx="596259" cy="1490647"/>
          </a:xfrm>
          <a:prstGeom prst="rect">
            <a:avLst/>
          </a:prstGeom>
        </p:spPr>
      </p:pic>
      <p:pic>
        <p:nvPicPr>
          <p:cNvPr id="30" name="Picture 29">
            <a:extLst>
              <a:ext uri="{FF2B5EF4-FFF2-40B4-BE49-F238E27FC236}">
                <a16:creationId xmlns:a16="http://schemas.microsoft.com/office/drawing/2014/main" id="{ABDD95F8-BE1D-3BDD-CB91-A71E04D2BEC3}"/>
              </a:ext>
            </a:extLst>
          </p:cNvPr>
          <p:cNvPicPr>
            <a:picLocks noChangeAspect="1"/>
          </p:cNvPicPr>
          <p:nvPr/>
        </p:nvPicPr>
        <p:blipFill>
          <a:blip r:embed="rId7"/>
          <a:srcRect/>
          <a:stretch/>
        </p:blipFill>
        <p:spPr>
          <a:xfrm>
            <a:off x="1908797" y="1946777"/>
            <a:ext cx="561858" cy="1914907"/>
          </a:xfrm>
          <a:prstGeom prst="rect">
            <a:avLst/>
          </a:prstGeom>
        </p:spPr>
      </p:pic>
      <p:sp>
        <p:nvSpPr>
          <p:cNvPr id="9" name="TextBox 8">
            <a:extLst>
              <a:ext uri="{FF2B5EF4-FFF2-40B4-BE49-F238E27FC236}">
                <a16:creationId xmlns:a16="http://schemas.microsoft.com/office/drawing/2014/main" id="{7FE5F9E2-78D7-E33F-8F53-E2243FA17A94}"/>
              </a:ext>
            </a:extLst>
          </p:cNvPr>
          <p:cNvSpPr txBox="1"/>
          <p:nvPr/>
        </p:nvSpPr>
        <p:spPr>
          <a:xfrm>
            <a:off x="7232231" y="6498162"/>
            <a:ext cx="1837678" cy="215444"/>
          </a:xfrm>
          <a:prstGeom prst="rect">
            <a:avLst/>
          </a:prstGeom>
          <a:noFill/>
        </p:spPr>
        <p:txBody>
          <a:bodyPr wrap="square">
            <a:spAutoFit/>
          </a:bodyPr>
          <a:lstStyle/>
          <a:p>
            <a:pPr algn="r"/>
            <a:r>
              <a:rPr lang="fi-FI" sz="800" dirty="0">
                <a:latin typeface="Franklin Gothic Demi Cond" panose="020B0706030402020204" pitchFamily="34" charset="0"/>
              </a:rPr>
              <a:t>Graphics: </a:t>
            </a:r>
            <a:r>
              <a:rPr lang="fi-FI" sz="800" dirty="0" err="1">
                <a:latin typeface="Franklin Gothic Demi Cond" panose="020B0706030402020204" pitchFamily="34" charset="0"/>
              </a:rPr>
              <a:t>JuJu</a:t>
            </a:r>
            <a:r>
              <a:rPr lang="fi-FI" sz="800" dirty="0">
                <a:latin typeface="Franklin Gothic Demi Cond" panose="020B0706030402020204" pitchFamily="34" charset="0"/>
              </a:rPr>
              <a:t> Design Jussi Latvala</a:t>
            </a:r>
            <a:endParaRPr lang="fi-FI" sz="800" dirty="0"/>
          </a:p>
        </p:txBody>
      </p:sp>
      <p:sp>
        <p:nvSpPr>
          <p:cNvPr id="35" name="TextBox 34">
            <a:extLst>
              <a:ext uri="{FF2B5EF4-FFF2-40B4-BE49-F238E27FC236}">
                <a16:creationId xmlns:a16="http://schemas.microsoft.com/office/drawing/2014/main" id="{2C1B6DD3-CFC9-E353-E452-BDF8156DBC79}"/>
              </a:ext>
            </a:extLst>
          </p:cNvPr>
          <p:cNvSpPr txBox="1"/>
          <p:nvPr/>
        </p:nvSpPr>
        <p:spPr>
          <a:xfrm>
            <a:off x="95596" y="129764"/>
            <a:ext cx="1472046" cy="438582"/>
          </a:xfrm>
          <a:prstGeom prst="rect">
            <a:avLst/>
          </a:prstGeom>
          <a:noFill/>
        </p:spPr>
        <p:txBody>
          <a:bodyPr wrap="square">
            <a:spAutoFit/>
          </a:bodyPr>
          <a:lstStyle/>
          <a:p>
            <a:pPr>
              <a:lnSpc>
                <a:spcPts val="900"/>
              </a:lnSpc>
            </a:pPr>
            <a:r>
              <a:rPr lang="fi-FI" sz="900" dirty="0">
                <a:latin typeface="Franklin Gothic Demi Cond" panose="020B0706030402020204" pitchFamily="34" charset="0"/>
              </a:rPr>
              <a:t>© </a:t>
            </a:r>
            <a:r>
              <a:rPr lang="fi-FI" sz="900" dirty="0" err="1">
                <a:latin typeface="Franklin Gothic Demi Cond" panose="020B0706030402020204" pitchFamily="34" charset="0"/>
              </a:rPr>
              <a:t>Klimaburger-concept</a:t>
            </a:r>
            <a:r>
              <a:rPr lang="fi-FI" sz="900" dirty="0">
                <a:latin typeface="Franklin Gothic Demi Cond" panose="020B0706030402020204" pitchFamily="34" charset="0"/>
              </a:rPr>
              <a:t> </a:t>
            </a:r>
          </a:p>
          <a:p>
            <a:pPr>
              <a:lnSpc>
                <a:spcPts val="900"/>
              </a:lnSpc>
            </a:pPr>
            <a:r>
              <a:rPr lang="fi-FI" sz="900" dirty="0">
                <a:latin typeface="Franklin Gothic Demi Cond" panose="020B0706030402020204" pitchFamily="34" charset="0"/>
              </a:rPr>
              <a:t>Pekka Reinikainen</a:t>
            </a:r>
          </a:p>
          <a:p>
            <a:pPr>
              <a:lnSpc>
                <a:spcPts val="900"/>
              </a:lnSpc>
            </a:pPr>
            <a:r>
              <a:rPr lang="fi-FI" sz="900" dirty="0">
                <a:latin typeface="Franklin Gothic Demi Cond" panose="020B0706030402020204" pitchFamily="34" charset="0"/>
              </a:rPr>
              <a:t>EU Climate Pact Ambassador</a:t>
            </a:r>
          </a:p>
        </p:txBody>
      </p:sp>
      <p:sp>
        <p:nvSpPr>
          <p:cNvPr id="2" name="TextBox 1">
            <a:extLst>
              <a:ext uri="{FF2B5EF4-FFF2-40B4-BE49-F238E27FC236}">
                <a16:creationId xmlns:a16="http://schemas.microsoft.com/office/drawing/2014/main" id="{F20E9E4D-6445-0B1D-3283-23554E242D27}"/>
              </a:ext>
            </a:extLst>
          </p:cNvPr>
          <p:cNvSpPr txBox="1"/>
          <p:nvPr/>
        </p:nvSpPr>
        <p:spPr>
          <a:xfrm>
            <a:off x="1128272" y="5897013"/>
            <a:ext cx="1429237" cy="400110"/>
          </a:xfrm>
          <a:prstGeom prst="rect">
            <a:avLst/>
          </a:prstGeom>
          <a:noFill/>
        </p:spPr>
        <p:txBody>
          <a:bodyPr wrap="none" rtlCol="0">
            <a:spAutoFit/>
          </a:bodyPr>
          <a:lstStyle/>
          <a:p>
            <a:r>
              <a:rPr lang="fi-FI" sz="2000" dirty="0">
                <a:solidFill>
                  <a:srgbClr val="E20613"/>
                </a:solidFill>
                <a:latin typeface="Franklin Gothic Demi Cond" panose="020B0706030402020204" pitchFamily="34" charset="0"/>
              </a:rPr>
              <a:t>OVERSHOOT </a:t>
            </a:r>
          </a:p>
        </p:txBody>
      </p:sp>
      <p:sp>
        <p:nvSpPr>
          <p:cNvPr id="3" name="TextBox 2">
            <a:extLst>
              <a:ext uri="{FF2B5EF4-FFF2-40B4-BE49-F238E27FC236}">
                <a16:creationId xmlns:a16="http://schemas.microsoft.com/office/drawing/2014/main" id="{81C22CC1-6BD6-191D-1F76-591909B5998C}"/>
              </a:ext>
            </a:extLst>
          </p:cNvPr>
          <p:cNvSpPr txBox="1"/>
          <p:nvPr/>
        </p:nvSpPr>
        <p:spPr>
          <a:xfrm>
            <a:off x="2473765" y="6210006"/>
            <a:ext cx="4196470" cy="576312"/>
          </a:xfrm>
          <a:prstGeom prst="rect">
            <a:avLst/>
          </a:prstGeom>
          <a:noFill/>
        </p:spPr>
        <p:txBody>
          <a:bodyPr wrap="none" rtlCol="0">
            <a:spAutoFit/>
          </a:bodyPr>
          <a:lstStyle/>
          <a:p>
            <a:pPr algn="ctr"/>
            <a:r>
              <a:rPr lang="fi-FI" b="1" dirty="0">
                <a:latin typeface="Franklin Gothic Demi Cond" panose="020B0706030402020204" pitchFamily="34" charset="0"/>
              </a:rPr>
              <a:t>CRITICCAL THRESHOLD</a:t>
            </a:r>
          </a:p>
          <a:p>
            <a:pPr algn="ctr">
              <a:lnSpc>
                <a:spcPts val="1600"/>
              </a:lnSpc>
            </a:pPr>
            <a:r>
              <a:rPr lang="fi-FI" b="1" dirty="0">
                <a:solidFill>
                  <a:srgbClr val="E20613"/>
                </a:solidFill>
                <a:latin typeface="Franklin Gothic Demi Cond" panose="020B0706030402020204" pitchFamily="34" charset="0"/>
              </a:rPr>
              <a:t>RISK: out-of-</a:t>
            </a:r>
            <a:r>
              <a:rPr lang="fi-FI" b="1" dirty="0" err="1">
                <a:solidFill>
                  <a:srgbClr val="E20613"/>
                </a:solidFill>
                <a:latin typeface="Franklin Gothic Demi Cond" panose="020B0706030402020204" pitchFamily="34" charset="0"/>
              </a:rPr>
              <a:t>control</a:t>
            </a:r>
            <a:r>
              <a:rPr lang="fi-FI" b="1" dirty="0">
                <a:solidFill>
                  <a:srgbClr val="E20613"/>
                </a:solidFill>
                <a:latin typeface="Franklin Gothic Demi Cond" panose="020B0706030402020204" pitchFamily="34" charset="0"/>
              </a:rPr>
              <a:t> </a:t>
            </a:r>
            <a:r>
              <a:rPr lang="fi-FI" b="1" dirty="0" err="1">
                <a:solidFill>
                  <a:srgbClr val="E20613"/>
                </a:solidFill>
                <a:latin typeface="Franklin Gothic Demi Cond" panose="020B0706030402020204" pitchFamily="34" charset="0"/>
              </a:rPr>
              <a:t>humanitarian</a:t>
            </a:r>
            <a:r>
              <a:rPr lang="fi-FI" b="1" dirty="0">
                <a:solidFill>
                  <a:srgbClr val="E20613"/>
                </a:solidFill>
                <a:latin typeface="Franklin Gothic Demi Cond" panose="020B0706030402020204" pitchFamily="34" charset="0"/>
              </a:rPr>
              <a:t> </a:t>
            </a:r>
            <a:r>
              <a:rPr lang="fi-FI" b="1" dirty="0" err="1">
                <a:solidFill>
                  <a:srgbClr val="E20613"/>
                </a:solidFill>
                <a:latin typeface="Franklin Gothic Demi Cond" panose="020B0706030402020204" pitchFamily="34" charset="0"/>
              </a:rPr>
              <a:t>emergency</a:t>
            </a:r>
            <a:r>
              <a:rPr lang="fi-FI" b="1" dirty="0">
                <a:solidFill>
                  <a:srgbClr val="E20613"/>
                </a:solidFill>
                <a:latin typeface="Franklin Gothic Demi Cond" panose="020B0706030402020204" pitchFamily="34" charset="0"/>
              </a:rPr>
              <a:t> </a:t>
            </a:r>
          </a:p>
        </p:txBody>
      </p:sp>
      <p:grpSp>
        <p:nvGrpSpPr>
          <p:cNvPr id="5" name="Group 4">
            <a:extLst>
              <a:ext uri="{FF2B5EF4-FFF2-40B4-BE49-F238E27FC236}">
                <a16:creationId xmlns:a16="http://schemas.microsoft.com/office/drawing/2014/main" id="{2B4229E5-D685-FB2C-8D3D-E59F7FD88162}"/>
              </a:ext>
            </a:extLst>
          </p:cNvPr>
          <p:cNvGrpSpPr/>
          <p:nvPr/>
        </p:nvGrpSpPr>
        <p:grpSpPr>
          <a:xfrm>
            <a:off x="7803077" y="320603"/>
            <a:ext cx="1548645" cy="434120"/>
            <a:chOff x="7803077" y="320603"/>
            <a:chExt cx="1548645" cy="434120"/>
          </a:xfrm>
        </p:grpSpPr>
        <p:sp>
          <p:nvSpPr>
            <p:cNvPr id="6" name="Parallelogram 5">
              <a:extLst>
                <a:ext uri="{FF2B5EF4-FFF2-40B4-BE49-F238E27FC236}">
                  <a16:creationId xmlns:a16="http://schemas.microsoft.com/office/drawing/2014/main" id="{67F600DF-4A2C-6850-C2D6-54E804659E69}"/>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7" name="Picture 6" descr="A close-up of a logo&#10;&#10;Description automatically generated">
              <a:extLst>
                <a:ext uri="{FF2B5EF4-FFF2-40B4-BE49-F238E27FC236}">
                  <a16:creationId xmlns:a16="http://schemas.microsoft.com/office/drawing/2014/main" id="{CD532B94-1862-6420-FCDD-31DC0A043D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367512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E82E59-0D5F-6C8F-9509-0FA85A105228}"/>
              </a:ext>
            </a:extLst>
          </p:cNvPr>
          <p:cNvGrpSpPr/>
          <p:nvPr/>
        </p:nvGrpSpPr>
        <p:grpSpPr>
          <a:xfrm>
            <a:off x="-78855" y="197599"/>
            <a:ext cx="7774748" cy="688173"/>
            <a:chOff x="-26633" y="197681"/>
            <a:chExt cx="7588242" cy="1137212"/>
          </a:xfrm>
        </p:grpSpPr>
        <p:sp>
          <p:nvSpPr>
            <p:cNvPr id="4" name="Rectangle 3">
              <a:extLst>
                <a:ext uri="{FF2B5EF4-FFF2-40B4-BE49-F238E27FC236}">
                  <a16:creationId xmlns:a16="http://schemas.microsoft.com/office/drawing/2014/main" id="{166529EE-D22E-3CF6-0453-CA696A137C91}"/>
                </a:ext>
              </a:extLst>
            </p:cNvPr>
            <p:cNvSpPr/>
            <p:nvPr/>
          </p:nvSpPr>
          <p:spPr>
            <a:xfrm>
              <a:off x="0" y="197681"/>
              <a:ext cx="7561609" cy="11372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xtBox 4">
              <a:extLst>
                <a:ext uri="{FF2B5EF4-FFF2-40B4-BE49-F238E27FC236}">
                  <a16:creationId xmlns:a16="http://schemas.microsoft.com/office/drawing/2014/main" id="{058BE2E8-DC42-3D28-8915-E04B1E60372A}"/>
                </a:ext>
              </a:extLst>
            </p:cNvPr>
            <p:cNvSpPr txBox="1"/>
            <p:nvPr/>
          </p:nvSpPr>
          <p:spPr>
            <a:xfrm>
              <a:off x="-26633" y="359473"/>
              <a:ext cx="7588241" cy="830719"/>
            </a:xfrm>
            <a:prstGeom prst="rect">
              <a:avLst/>
            </a:prstGeom>
            <a:noFill/>
            <a:ln>
              <a:noFill/>
            </a:ln>
          </p:spPr>
          <p:txBody>
            <a:bodyPr wrap="square">
              <a:spAutoFit/>
            </a:bodyPr>
            <a:lstStyle/>
            <a:p>
              <a:pPr>
                <a:lnSpc>
                  <a:spcPts val="3200"/>
                </a:lnSpc>
              </a:pPr>
              <a:r>
                <a:rPr lang="en-US" sz="3200" cap="all" spc="-100" dirty="0">
                  <a:solidFill>
                    <a:schemeClr val="bg1"/>
                  </a:solidFill>
                  <a:latin typeface="Franklin Gothic Demi Cond" panose="020B0706030402020204" pitchFamily="34" charset="0"/>
                  <a:ea typeface="+mj-ea"/>
                  <a:cs typeface="+mj-cs"/>
                </a:rPr>
                <a:t>  PRODUCTIVITY/</a:t>
              </a:r>
              <a:r>
                <a:rPr lang="en-US" sz="3200" cap="all" spc="-100" dirty="0">
                  <a:latin typeface="Franklin Gothic Demi Cond" panose="020B0706030402020204" pitchFamily="34" charset="0"/>
                  <a:ea typeface="+mj-ea"/>
                  <a:cs typeface="+mj-cs"/>
                </a:rPr>
                <a:t>SENSITIVITY</a:t>
              </a:r>
              <a:r>
                <a:rPr lang="en-US" sz="3200" cap="all" spc="-100" dirty="0">
                  <a:solidFill>
                    <a:schemeClr val="bg1"/>
                  </a:solidFill>
                  <a:latin typeface="Franklin Gothic Demi Cond" panose="020B0706030402020204" pitchFamily="34" charset="0"/>
                  <a:ea typeface="+mj-ea"/>
                  <a:cs typeface="+mj-cs"/>
                </a:rPr>
                <a:t>/CAPACITY TO ADAPT</a:t>
              </a:r>
            </a:p>
          </p:txBody>
        </p:sp>
      </p:grpSp>
      <p:grpSp>
        <p:nvGrpSpPr>
          <p:cNvPr id="21" name="Group 20">
            <a:extLst>
              <a:ext uri="{FF2B5EF4-FFF2-40B4-BE49-F238E27FC236}">
                <a16:creationId xmlns:a16="http://schemas.microsoft.com/office/drawing/2014/main" id="{27A88721-9924-4F1E-8B93-9983ADD20DAE}"/>
              </a:ext>
            </a:extLst>
          </p:cNvPr>
          <p:cNvGrpSpPr/>
          <p:nvPr/>
        </p:nvGrpSpPr>
        <p:grpSpPr>
          <a:xfrm>
            <a:off x="1" y="912506"/>
            <a:ext cx="9144000" cy="5927887"/>
            <a:chOff x="1" y="912506"/>
            <a:chExt cx="9144000" cy="5927887"/>
          </a:xfrm>
        </p:grpSpPr>
        <p:pic>
          <p:nvPicPr>
            <p:cNvPr id="3" name="Picture 2" descr="A picture containing text, map&#10;&#10;Description automatically generated">
              <a:extLst>
                <a:ext uri="{FF2B5EF4-FFF2-40B4-BE49-F238E27FC236}">
                  <a16:creationId xmlns:a16="http://schemas.microsoft.com/office/drawing/2014/main" id="{38097C28-C68C-44CE-AA45-E264DD4E4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14" y="971944"/>
              <a:ext cx="8103370" cy="5571067"/>
            </a:xfrm>
            <a:prstGeom prst="rect">
              <a:avLst/>
            </a:prstGeom>
          </p:spPr>
        </p:pic>
        <p:sp>
          <p:nvSpPr>
            <p:cNvPr id="8" name="Rectangle 7">
              <a:extLst>
                <a:ext uri="{FF2B5EF4-FFF2-40B4-BE49-F238E27FC236}">
                  <a16:creationId xmlns:a16="http://schemas.microsoft.com/office/drawing/2014/main" id="{B5DF52B5-DAD5-4ED9-A957-236018594B42}"/>
                </a:ext>
              </a:extLst>
            </p:cNvPr>
            <p:cNvSpPr/>
            <p:nvPr/>
          </p:nvSpPr>
          <p:spPr>
            <a:xfrm>
              <a:off x="1" y="6491580"/>
              <a:ext cx="9144000" cy="348813"/>
            </a:xfrm>
            <a:prstGeom prst="rect">
              <a:avLst/>
            </a:prstGeom>
          </p:spPr>
          <p:txBody>
            <a:bodyPr wrap="square">
              <a:spAutoFit/>
            </a:bodyPr>
            <a:lstStyle/>
            <a:p>
              <a:pPr algn="ctr">
                <a:lnSpc>
                  <a:spcPts val="1000"/>
                </a:lnSpc>
              </a:pPr>
              <a:r>
                <a:rPr lang="fi-FI" sz="1000" dirty="0" err="1">
                  <a:latin typeface="Franklin Gothic Demi Cond" panose="020B0706030402020204" pitchFamily="34" charset="0"/>
                </a:rPr>
                <a:t>Source</a:t>
              </a:r>
              <a:r>
                <a:rPr lang="fi-FI" sz="1000" cap="all" dirty="0">
                  <a:latin typeface="Franklin Gothic Demi Cond" panose="020B0706030402020204" pitchFamily="34" charset="0"/>
                </a:rPr>
                <a:t>: </a:t>
              </a:r>
              <a:r>
                <a:rPr lang="fi-FI" sz="1000" dirty="0" err="1">
                  <a:latin typeface="Franklin Gothic Demi Cond" panose="020B0706030402020204" pitchFamily="34" charset="0"/>
                </a:rPr>
                <a:t>Lauric</a:t>
              </a:r>
              <a:r>
                <a:rPr lang="fi-FI" sz="1000" dirty="0">
                  <a:latin typeface="Franklin Gothic Demi Cond" panose="020B0706030402020204" pitchFamily="34" charset="0"/>
                </a:rPr>
                <a:t>, </a:t>
              </a:r>
              <a:r>
                <a:rPr lang="fi-FI" sz="1000" dirty="0" err="1">
                  <a:latin typeface="Franklin Gothic Demi Cond" panose="020B0706030402020204" pitchFamily="34" charset="0"/>
                </a:rPr>
                <a:t>Thiault</a:t>
              </a:r>
              <a:r>
                <a:rPr lang="fi-FI" sz="1000" dirty="0">
                  <a:latin typeface="Franklin Gothic Demi Cond" panose="020B0706030402020204" pitchFamily="34" charset="0"/>
                </a:rPr>
                <a:t>, Mora, </a:t>
              </a:r>
              <a:r>
                <a:rPr lang="fi-FI" sz="1000" dirty="0" err="1">
                  <a:latin typeface="Franklin Gothic Demi Cond" panose="020B0706030402020204" pitchFamily="34" charset="0"/>
                </a:rPr>
                <a:t>Cinner</a:t>
              </a:r>
              <a:r>
                <a:rPr lang="fi-FI" sz="1000" dirty="0">
                  <a:latin typeface="Franklin Gothic Demi Cond" panose="020B0706030402020204" pitchFamily="34" charset="0"/>
                </a:rPr>
                <a:t>, </a:t>
              </a:r>
              <a:r>
                <a:rPr lang="fi-FI" sz="1000" dirty="0" err="1">
                  <a:latin typeface="Franklin Gothic Demi Cond" panose="020B0706030402020204" pitchFamily="34" charset="0"/>
                </a:rPr>
                <a:t>Cheung</a:t>
              </a:r>
              <a:r>
                <a:rPr lang="fi-FI" sz="1000" dirty="0">
                  <a:latin typeface="Franklin Gothic Demi Cond" panose="020B0706030402020204" pitchFamily="34" charset="0"/>
                </a:rPr>
                <a:t>, Graham, </a:t>
              </a:r>
              <a:r>
                <a:rPr lang="fi-FI" sz="1000" dirty="0" err="1">
                  <a:latin typeface="Franklin Gothic Demi Cond" panose="020B0706030402020204" pitchFamily="34" charset="0"/>
                </a:rPr>
                <a:t>Januchowski-Hartley</a:t>
              </a:r>
              <a:r>
                <a:rPr lang="fi-FI" sz="1000" dirty="0">
                  <a:latin typeface="Franklin Gothic Demi Cond" panose="020B0706030402020204" pitchFamily="34" charset="0"/>
                </a:rPr>
                <a:t>, </a:t>
              </a:r>
              <a:r>
                <a:rPr lang="fi-FI" sz="1000" dirty="0" err="1">
                  <a:latin typeface="Franklin Gothic Demi Cond" panose="020B0706030402020204" pitchFamily="34" charset="0"/>
                </a:rPr>
                <a:t>Mouillot</a:t>
              </a:r>
              <a:r>
                <a:rPr lang="fi-FI" sz="1000" dirty="0">
                  <a:latin typeface="Franklin Gothic Demi Cond" panose="020B0706030402020204" pitchFamily="34" charset="0"/>
                </a:rPr>
                <a:t>, </a:t>
              </a:r>
              <a:r>
                <a:rPr lang="fi-FI" sz="1000" dirty="0" err="1">
                  <a:latin typeface="Franklin Gothic Demi Cond" panose="020B0706030402020204" pitchFamily="34" charset="0"/>
                </a:rPr>
                <a:t>Sumaila</a:t>
              </a:r>
              <a:r>
                <a:rPr lang="fi-FI" sz="1000" dirty="0">
                  <a:latin typeface="Franklin Gothic Demi Cond" panose="020B0706030402020204" pitchFamily="34" charset="0"/>
                </a:rPr>
                <a:t>, Claudet: </a:t>
              </a:r>
            </a:p>
            <a:p>
              <a:pPr algn="ctr">
                <a:lnSpc>
                  <a:spcPts val="1000"/>
                </a:lnSpc>
              </a:pPr>
              <a:r>
                <a:rPr lang="fi-FI" sz="1000" dirty="0" err="1">
                  <a:latin typeface="Franklin Gothic Demi Cond" panose="020B0706030402020204" pitchFamily="34" charset="0"/>
                </a:rPr>
                <a:t>Escaping</a:t>
              </a:r>
              <a:r>
                <a:rPr lang="fi-FI" sz="1000" dirty="0">
                  <a:latin typeface="Franklin Gothic Demi Cond" panose="020B0706030402020204" pitchFamily="34" charset="0"/>
                </a:rPr>
                <a:t> </a:t>
              </a:r>
              <a:r>
                <a:rPr lang="fi-FI" sz="1000" dirty="0" err="1">
                  <a:latin typeface="Franklin Gothic Demi Cond" panose="020B0706030402020204" pitchFamily="34" charset="0"/>
                </a:rPr>
                <a:t>the</a:t>
              </a:r>
              <a:r>
                <a:rPr lang="fi-FI" sz="1000" dirty="0">
                  <a:latin typeface="Franklin Gothic Demi Cond" panose="020B0706030402020204" pitchFamily="34" charset="0"/>
                </a:rPr>
                <a:t> </a:t>
              </a:r>
              <a:r>
                <a:rPr lang="fi-FI" sz="1000" dirty="0" err="1">
                  <a:latin typeface="Franklin Gothic Demi Cond" panose="020B0706030402020204" pitchFamily="34" charset="0"/>
                </a:rPr>
                <a:t>perfect</a:t>
              </a:r>
              <a:r>
                <a:rPr lang="fi-FI" sz="1000" dirty="0">
                  <a:latin typeface="Franklin Gothic Demi Cond" panose="020B0706030402020204" pitchFamily="34" charset="0"/>
                </a:rPr>
                <a:t> </a:t>
              </a:r>
              <a:r>
                <a:rPr lang="fi-FI" sz="1000" dirty="0" err="1">
                  <a:latin typeface="Franklin Gothic Demi Cond" panose="020B0706030402020204" pitchFamily="34" charset="0"/>
                </a:rPr>
                <a:t>storm</a:t>
              </a:r>
              <a:r>
                <a:rPr lang="fi-FI" sz="1000" dirty="0">
                  <a:latin typeface="Franklin Gothic Demi Cond" panose="020B0706030402020204" pitchFamily="34" charset="0"/>
                </a:rPr>
                <a:t> of </a:t>
              </a:r>
              <a:r>
                <a:rPr lang="fi-FI" sz="1000" dirty="0" err="1">
                  <a:latin typeface="Franklin Gothic Demi Cond" panose="020B0706030402020204" pitchFamily="34" charset="0"/>
                </a:rPr>
                <a:t>simultaneous</a:t>
              </a:r>
              <a:r>
                <a:rPr lang="fi-FI" sz="1000" dirty="0">
                  <a:latin typeface="Franklin Gothic Demi Cond" panose="020B0706030402020204" pitchFamily="34" charset="0"/>
                </a:rPr>
                <a:t> </a:t>
              </a:r>
              <a:r>
                <a:rPr lang="fi-FI" sz="1000" dirty="0" err="1">
                  <a:latin typeface="Franklin Gothic Demi Cond" panose="020B0706030402020204" pitchFamily="34" charset="0"/>
                </a:rPr>
                <a:t>climate</a:t>
              </a:r>
              <a:r>
                <a:rPr lang="fi-FI" sz="1000" dirty="0">
                  <a:latin typeface="Franklin Gothic Demi Cond" panose="020B0706030402020204" pitchFamily="34" charset="0"/>
                </a:rPr>
                <a:t> </a:t>
              </a:r>
              <a:r>
                <a:rPr lang="fi-FI" sz="1000" dirty="0" err="1">
                  <a:latin typeface="Franklin Gothic Demi Cond" panose="020B0706030402020204" pitchFamily="34" charset="0"/>
                </a:rPr>
                <a:t>change</a:t>
              </a:r>
              <a:r>
                <a:rPr lang="fi-FI" sz="1000" dirty="0">
                  <a:latin typeface="Franklin Gothic Demi Cond" panose="020B0706030402020204" pitchFamily="34" charset="0"/>
                </a:rPr>
                <a:t> </a:t>
              </a:r>
              <a:r>
                <a:rPr lang="fi-FI" sz="1000" dirty="0" err="1">
                  <a:latin typeface="Franklin Gothic Demi Cond" panose="020B0706030402020204" pitchFamily="34" charset="0"/>
                </a:rPr>
                <a:t>impacts</a:t>
              </a:r>
              <a:r>
                <a:rPr lang="fi-FI" sz="1000" dirty="0">
                  <a:latin typeface="Franklin Gothic Demi Cond" panose="020B0706030402020204" pitchFamily="34" charset="0"/>
                </a:rPr>
                <a:t> on </a:t>
              </a:r>
              <a:r>
                <a:rPr lang="fi-FI" sz="1000" dirty="0" err="1">
                  <a:latin typeface="Franklin Gothic Demi Cond" panose="020B0706030402020204" pitchFamily="34" charset="0"/>
                </a:rPr>
                <a:t>agriculture</a:t>
              </a:r>
              <a:r>
                <a:rPr lang="fi-FI" sz="1000" dirty="0">
                  <a:latin typeface="Franklin Gothic Demi Cond" panose="020B0706030402020204" pitchFamily="34" charset="0"/>
                </a:rPr>
                <a:t> and </a:t>
              </a:r>
              <a:r>
                <a:rPr lang="fi-FI" sz="1000" dirty="0" err="1">
                  <a:latin typeface="Franklin Gothic Demi Cond" panose="020B0706030402020204" pitchFamily="34" charset="0"/>
                </a:rPr>
                <a:t>marine</a:t>
              </a:r>
              <a:r>
                <a:rPr lang="fi-FI" sz="1000" dirty="0">
                  <a:latin typeface="Franklin Gothic Demi Cond" panose="020B0706030402020204" pitchFamily="34" charset="0"/>
                </a:rPr>
                <a:t> </a:t>
              </a:r>
              <a:r>
                <a:rPr lang="fi-FI" sz="1000" dirty="0" err="1">
                  <a:latin typeface="Franklin Gothic Demi Cond" panose="020B0706030402020204" pitchFamily="34" charset="0"/>
                </a:rPr>
                <a:t>fisheries</a:t>
              </a:r>
              <a:r>
                <a:rPr lang="fi-FI" sz="1000" dirty="0">
                  <a:latin typeface="Franklin Gothic Demi Cond" panose="020B0706030402020204" pitchFamily="34" charset="0"/>
                </a:rPr>
                <a:t>. </a:t>
              </a:r>
              <a:r>
                <a:rPr lang="fi-FI" sz="1000" i="1" dirty="0">
                  <a:latin typeface="Franklin Gothic Demi Cond" panose="020B0706030402020204" pitchFamily="34" charset="0"/>
                </a:rPr>
                <a:t>Science </a:t>
              </a:r>
              <a:r>
                <a:rPr lang="fi-FI" sz="1000" i="1" dirty="0" err="1">
                  <a:latin typeface="Franklin Gothic Demi Cond" panose="020B0706030402020204" pitchFamily="34" charset="0"/>
                </a:rPr>
                <a:t>Advances</a:t>
              </a:r>
              <a:r>
                <a:rPr lang="fi-FI" sz="1000" i="1" dirty="0">
                  <a:latin typeface="Franklin Gothic Demi Cond" panose="020B0706030402020204" pitchFamily="34" charset="0"/>
                </a:rPr>
                <a:t> </a:t>
              </a:r>
              <a:r>
                <a:rPr lang="fi-FI" sz="1000" dirty="0">
                  <a:latin typeface="Franklin Gothic Demi Cond" panose="020B0706030402020204" pitchFamily="34" charset="0"/>
                </a:rPr>
                <a:t> 27 </a:t>
              </a:r>
              <a:r>
                <a:rPr lang="fi-FI" sz="1000" dirty="0" err="1">
                  <a:latin typeface="Franklin Gothic Demi Cond" panose="020B0706030402020204" pitchFamily="34" charset="0"/>
                </a:rPr>
                <a:t>Nov</a:t>
              </a:r>
              <a:r>
                <a:rPr lang="fi-FI" sz="1000" dirty="0">
                  <a:latin typeface="Franklin Gothic Demi Cond" panose="020B0706030402020204" pitchFamily="34" charset="0"/>
                </a:rPr>
                <a:t> 2019</a:t>
              </a:r>
              <a:endParaRPr lang="fi-FI" sz="1000" i="0" dirty="0">
                <a:effectLst/>
                <a:latin typeface="Franklin Gothic Demi Cond" panose="020B0706030402020204" pitchFamily="34" charset="0"/>
              </a:endParaRPr>
            </a:p>
          </p:txBody>
        </p:sp>
        <p:sp>
          <p:nvSpPr>
            <p:cNvPr id="9" name="Rectangle 8">
              <a:extLst>
                <a:ext uri="{FF2B5EF4-FFF2-40B4-BE49-F238E27FC236}">
                  <a16:creationId xmlns:a16="http://schemas.microsoft.com/office/drawing/2014/main" id="{B7E0F432-DB53-4AC9-A833-E32C1C6DE2BE}"/>
                </a:ext>
              </a:extLst>
            </p:cNvPr>
            <p:cNvSpPr/>
            <p:nvPr/>
          </p:nvSpPr>
          <p:spPr>
            <a:xfrm>
              <a:off x="405351" y="1014651"/>
              <a:ext cx="3519026" cy="276999"/>
            </a:xfrm>
            <a:prstGeom prst="rect">
              <a:avLst/>
            </a:prstGeom>
            <a:solidFill>
              <a:schemeClr val="bg1"/>
            </a:solidFill>
            <a:ln>
              <a:noFill/>
            </a:ln>
          </p:spPr>
          <p:txBody>
            <a:bodyPr wrap="square" tIns="0" bIns="0">
              <a:spAutoFit/>
            </a:bodyPr>
            <a:lstStyle/>
            <a:p>
              <a:r>
                <a:rPr lang="fi-FI" dirty="0">
                  <a:latin typeface="Franklin Gothic Demi Cond" panose="020B0706030402020204" pitchFamily="34" charset="0"/>
                </a:rPr>
                <a:t>A</a:t>
              </a:r>
              <a:r>
                <a:rPr lang="fi-FI" sz="1100" dirty="0">
                  <a:latin typeface="Franklin Gothic Demi Cond" panose="020B0706030402020204" pitchFamily="34" charset="0"/>
                </a:rPr>
                <a:t> </a:t>
              </a:r>
              <a:r>
                <a:rPr lang="fi-FI" sz="1100" dirty="0" err="1">
                  <a:latin typeface="Franklin Gothic Demi Cond" panose="020B0706030402020204" pitchFamily="34" charset="0"/>
                </a:rPr>
                <a:t>Change</a:t>
              </a:r>
              <a:r>
                <a:rPr lang="fi-FI" sz="1100" dirty="0">
                  <a:latin typeface="Franklin Gothic Demi Cond" panose="020B0706030402020204" pitchFamily="34" charset="0"/>
                </a:rPr>
                <a:t> in </a:t>
              </a:r>
              <a:r>
                <a:rPr lang="fi-FI" sz="1100" dirty="0" err="1">
                  <a:latin typeface="Franklin Gothic Demi Cond" panose="020B0706030402020204" pitchFamily="34" charset="0"/>
                </a:rPr>
                <a:t>agriculture</a:t>
              </a:r>
              <a:r>
                <a:rPr lang="fi-FI" sz="1100" dirty="0">
                  <a:latin typeface="Franklin Gothic Demi Cond" panose="020B0706030402020204" pitchFamily="34" charset="0"/>
                </a:rPr>
                <a:t> </a:t>
              </a:r>
              <a:r>
                <a:rPr lang="fi-FI" sz="1100" dirty="0" err="1">
                  <a:latin typeface="Franklin Gothic Demi Cond" panose="020B0706030402020204" pitchFamily="34" charset="0"/>
                </a:rPr>
                <a:t>productivity</a:t>
              </a:r>
              <a:r>
                <a:rPr lang="fi-FI" sz="1100" dirty="0">
                  <a:latin typeface="Franklin Gothic Demi Cond" panose="020B0706030402020204" pitchFamily="34" charset="0"/>
                </a:rPr>
                <a:t> </a:t>
              </a:r>
              <a:r>
                <a:rPr lang="fi-FI" sz="1100" dirty="0" err="1">
                  <a:latin typeface="Franklin Gothic Demi Cond" panose="020B0706030402020204" pitchFamily="34" charset="0"/>
                </a:rPr>
                <a:t>by</a:t>
              </a:r>
              <a:r>
                <a:rPr lang="fi-FI" sz="1100" dirty="0">
                  <a:latin typeface="Franklin Gothic Demi Cond" panose="020B0706030402020204" pitchFamily="34" charset="0"/>
                </a:rPr>
                <a:t> 2100 (RCP8.5)            </a:t>
              </a:r>
            </a:p>
          </p:txBody>
        </p:sp>
        <p:sp>
          <p:nvSpPr>
            <p:cNvPr id="10" name="Rectangle 9">
              <a:extLst>
                <a:ext uri="{FF2B5EF4-FFF2-40B4-BE49-F238E27FC236}">
                  <a16:creationId xmlns:a16="http://schemas.microsoft.com/office/drawing/2014/main" id="{82B7AEEF-0484-44CA-B355-FD4463524757}"/>
                </a:ext>
              </a:extLst>
            </p:cNvPr>
            <p:cNvSpPr/>
            <p:nvPr/>
          </p:nvSpPr>
          <p:spPr>
            <a:xfrm>
              <a:off x="447132" y="2844928"/>
              <a:ext cx="3108543" cy="276999"/>
            </a:xfrm>
            <a:prstGeom prst="rect">
              <a:avLst/>
            </a:prstGeom>
            <a:solidFill>
              <a:schemeClr val="bg1"/>
            </a:solidFill>
            <a:ln>
              <a:noFill/>
            </a:ln>
          </p:spPr>
          <p:txBody>
            <a:bodyPr wrap="none" tIns="0" bIns="0">
              <a:spAutoFit/>
            </a:bodyPr>
            <a:lstStyle/>
            <a:p>
              <a:r>
                <a:rPr lang="fi-FI" dirty="0">
                  <a:latin typeface="Franklin Gothic Demi Cond" panose="020B0706030402020204" pitchFamily="34" charset="0"/>
                </a:rPr>
                <a:t>C</a:t>
              </a:r>
              <a:r>
                <a:rPr lang="fi-FI" sz="1100" dirty="0">
                  <a:latin typeface="Franklin Gothic Demi Cond" panose="020B0706030402020204" pitchFamily="34" charset="0"/>
                </a:rPr>
                <a:t> </a:t>
              </a:r>
              <a:r>
                <a:rPr lang="fi-FI" sz="1100" dirty="0" err="1">
                  <a:latin typeface="Franklin Gothic Demi Cond" panose="020B0706030402020204" pitchFamily="34" charset="0"/>
                </a:rPr>
                <a:t>Dependence</a:t>
              </a:r>
              <a:r>
                <a:rPr lang="fi-FI" sz="1100" dirty="0">
                  <a:latin typeface="Franklin Gothic Demi Cond" panose="020B0706030402020204" pitchFamily="34" charset="0"/>
                </a:rPr>
                <a:t> on </a:t>
              </a:r>
              <a:r>
                <a:rPr lang="fi-FI" sz="1100" dirty="0" err="1">
                  <a:latin typeface="Franklin Gothic Demi Cond" panose="020B0706030402020204" pitchFamily="34" charset="0"/>
                </a:rPr>
                <a:t>agriculture</a:t>
              </a:r>
              <a:r>
                <a:rPr lang="fi-FI" sz="1100" dirty="0">
                  <a:latin typeface="Franklin Gothic Demi Cond" panose="020B0706030402020204" pitchFamily="34" charset="0"/>
                </a:rPr>
                <a:t> </a:t>
              </a:r>
              <a:r>
                <a:rPr lang="fi-FI" sz="1100" dirty="0" err="1">
                  <a:latin typeface="Franklin Gothic Demi Cond" panose="020B0706030402020204" pitchFamily="34" charset="0"/>
                </a:rPr>
                <a:t>sector</a:t>
              </a:r>
              <a:r>
                <a:rPr lang="fi-FI" sz="1100" dirty="0">
                  <a:latin typeface="Franklin Gothic Demi Cond" panose="020B0706030402020204" pitchFamily="34" charset="0"/>
                </a:rPr>
                <a:t> (</a:t>
              </a:r>
              <a:r>
                <a:rPr lang="fi-FI" sz="1100" dirty="0" err="1">
                  <a:latin typeface="Franklin Gothic Demi Cond" panose="020B0706030402020204" pitchFamily="34" charset="0"/>
                </a:rPr>
                <a:t>sensitivity</a:t>
              </a:r>
              <a:r>
                <a:rPr lang="fi-FI" sz="1100" dirty="0">
                  <a:latin typeface="Franklin Gothic Demi Cond" panose="020B0706030402020204" pitchFamily="34" charset="0"/>
                </a:rPr>
                <a:t>)            </a:t>
              </a:r>
            </a:p>
          </p:txBody>
        </p:sp>
        <p:sp>
          <p:nvSpPr>
            <p:cNvPr id="11" name="Rectangle 10">
              <a:extLst>
                <a:ext uri="{FF2B5EF4-FFF2-40B4-BE49-F238E27FC236}">
                  <a16:creationId xmlns:a16="http://schemas.microsoft.com/office/drawing/2014/main" id="{B211264A-F887-463E-B4CA-DD39FD11ECC4}"/>
                </a:ext>
              </a:extLst>
            </p:cNvPr>
            <p:cNvSpPr/>
            <p:nvPr/>
          </p:nvSpPr>
          <p:spPr>
            <a:xfrm>
              <a:off x="544765" y="4675253"/>
              <a:ext cx="3736920" cy="246221"/>
            </a:xfrm>
            <a:prstGeom prst="rect">
              <a:avLst/>
            </a:prstGeom>
            <a:solidFill>
              <a:schemeClr val="bg1"/>
            </a:solidFill>
            <a:ln>
              <a:noFill/>
            </a:ln>
          </p:spPr>
          <p:txBody>
            <a:bodyPr wrap="none" tIns="0" bIns="0">
              <a:spAutoFit/>
            </a:bodyPr>
            <a:lstStyle/>
            <a:p>
              <a:r>
                <a:rPr lang="fi-FI" sz="1600" dirty="0">
                  <a:latin typeface="Franklin Gothic Demi Cond" panose="020B0706030402020204" pitchFamily="34" charset="0"/>
                </a:rPr>
                <a:t>E</a:t>
              </a:r>
              <a:r>
                <a:rPr lang="fi-FI" sz="1100" dirty="0">
                  <a:latin typeface="Franklin Gothic Demi Cond" panose="020B0706030402020204" pitchFamily="34" charset="0"/>
                </a:rPr>
                <a:t> </a:t>
              </a:r>
              <a:r>
                <a:rPr lang="fi-FI" sz="1100" dirty="0" err="1">
                  <a:latin typeface="Franklin Gothic Demi Cond" panose="020B0706030402020204" pitchFamily="34" charset="0"/>
                </a:rPr>
                <a:t>Adaptive</a:t>
              </a:r>
              <a:r>
                <a:rPr lang="fi-FI" sz="1100" dirty="0">
                  <a:latin typeface="Franklin Gothic Demi Cond" panose="020B0706030402020204" pitchFamily="34" charset="0"/>
                </a:rPr>
                <a:t> </a:t>
              </a:r>
              <a:r>
                <a:rPr lang="fi-FI" sz="1100" dirty="0" err="1">
                  <a:latin typeface="Franklin Gothic Demi Cond" panose="020B0706030402020204" pitchFamily="34" charset="0"/>
                </a:rPr>
                <a:t>capacity</a:t>
              </a:r>
              <a:r>
                <a:rPr lang="fi-FI" sz="1100" dirty="0">
                  <a:latin typeface="Franklin Gothic Demi Cond" panose="020B0706030402020204" pitchFamily="34" charset="0"/>
                </a:rPr>
                <a:t> (</a:t>
              </a:r>
              <a:r>
                <a:rPr lang="fi-FI" sz="1100" dirty="0" err="1">
                  <a:latin typeface="Franklin Gothic Demi Cond" panose="020B0706030402020204" pitchFamily="34" charset="0"/>
                </a:rPr>
                <a:t>displayed</a:t>
              </a:r>
              <a:r>
                <a:rPr lang="fi-FI" sz="1100" dirty="0">
                  <a:latin typeface="Franklin Gothic Demi Cond" panose="020B0706030402020204" pitchFamily="34" charset="0"/>
                </a:rPr>
                <a:t> on </a:t>
              </a:r>
              <a:r>
                <a:rPr lang="fi-FI" sz="1100" dirty="0" err="1">
                  <a:latin typeface="Franklin Gothic Demi Cond" panose="020B0706030402020204" pitchFamily="34" charset="0"/>
                </a:rPr>
                <a:t>land</a:t>
              </a:r>
              <a:r>
                <a:rPr lang="fi-FI" sz="1100" dirty="0">
                  <a:latin typeface="Franklin Gothic Demi Cond" panose="020B0706030402020204" pitchFamily="34" charset="0"/>
                </a:rPr>
                <a:t>)                                                        </a:t>
              </a:r>
            </a:p>
          </p:txBody>
        </p:sp>
        <p:sp>
          <p:nvSpPr>
            <p:cNvPr id="12" name="Rectangle 11">
              <a:extLst>
                <a:ext uri="{FF2B5EF4-FFF2-40B4-BE49-F238E27FC236}">
                  <a16:creationId xmlns:a16="http://schemas.microsoft.com/office/drawing/2014/main" id="{B7BCF5E3-3E9B-485C-8A0F-1D6A5EE8108E}"/>
                </a:ext>
              </a:extLst>
            </p:cNvPr>
            <p:cNvSpPr/>
            <p:nvPr/>
          </p:nvSpPr>
          <p:spPr>
            <a:xfrm>
              <a:off x="4386247" y="1014651"/>
              <a:ext cx="3474339" cy="276999"/>
            </a:xfrm>
            <a:prstGeom prst="rect">
              <a:avLst/>
            </a:prstGeom>
            <a:solidFill>
              <a:schemeClr val="bg1"/>
            </a:solidFill>
            <a:ln>
              <a:noFill/>
            </a:ln>
          </p:spPr>
          <p:txBody>
            <a:bodyPr wrap="square" tIns="0" bIns="0">
              <a:spAutoFit/>
            </a:bodyPr>
            <a:lstStyle/>
            <a:p>
              <a:r>
                <a:rPr lang="fi-FI" dirty="0">
                  <a:latin typeface="Franklin Gothic Demi Cond" panose="020B0706030402020204" pitchFamily="34" charset="0"/>
                </a:rPr>
                <a:t>B</a:t>
              </a:r>
              <a:r>
                <a:rPr lang="fi-FI" sz="1100" dirty="0">
                  <a:latin typeface="Franklin Gothic Demi Cond" panose="020B0706030402020204" pitchFamily="34" charset="0"/>
                </a:rPr>
                <a:t> </a:t>
              </a:r>
              <a:r>
                <a:rPr lang="fi-FI" sz="1100" dirty="0" err="1">
                  <a:latin typeface="Franklin Gothic Demi Cond" panose="020B0706030402020204" pitchFamily="34" charset="0"/>
                </a:rPr>
                <a:t>Change</a:t>
              </a:r>
              <a:r>
                <a:rPr lang="fi-FI" sz="1100" dirty="0">
                  <a:latin typeface="Franklin Gothic Demi Cond" panose="020B0706030402020204" pitchFamily="34" charset="0"/>
                </a:rPr>
                <a:t> in </a:t>
              </a:r>
              <a:r>
                <a:rPr lang="fi-FI" sz="1100" dirty="0" err="1">
                  <a:latin typeface="Franklin Gothic Demi Cond" panose="020B0706030402020204" pitchFamily="34" charset="0"/>
                </a:rPr>
                <a:t>fisheries</a:t>
              </a:r>
              <a:r>
                <a:rPr lang="fi-FI" sz="1100" dirty="0">
                  <a:latin typeface="Franklin Gothic Demi Cond" panose="020B0706030402020204" pitchFamily="34" charset="0"/>
                </a:rPr>
                <a:t> </a:t>
              </a:r>
              <a:r>
                <a:rPr lang="fi-FI" sz="1100" dirty="0" err="1">
                  <a:latin typeface="Franklin Gothic Demi Cond" panose="020B0706030402020204" pitchFamily="34" charset="0"/>
                </a:rPr>
                <a:t>productivity</a:t>
              </a:r>
              <a:r>
                <a:rPr lang="fi-FI" sz="1100" dirty="0">
                  <a:latin typeface="Franklin Gothic Demi Cond" panose="020B0706030402020204" pitchFamily="34" charset="0"/>
                </a:rPr>
                <a:t> </a:t>
              </a:r>
              <a:r>
                <a:rPr lang="fi-FI" sz="1100" dirty="0" err="1">
                  <a:latin typeface="Franklin Gothic Demi Cond" panose="020B0706030402020204" pitchFamily="34" charset="0"/>
                </a:rPr>
                <a:t>by</a:t>
              </a:r>
              <a:r>
                <a:rPr lang="fi-FI" sz="1100" dirty="0">
                  <a:latin typeface="Franklin Gothic Demi Cond" panose="020B0706030402020204" pitchFamily="34" charset="0"/>
                </a:rPr>
                <a:t> 2100 (RCP8.5)          </a:t>
              </a:r>
            </a:p>
          </p:txBody>
        </p:sp>
        <p:sp>
          <p:nvSpPr>
            <p:cNvPr id="13" name="Rectangle 12">
              <a:extLst>
                <a:ext uri="{FF2B5EF4-FFF2-40B4-BE49-F238E27FC236}">
                  <a16:creationId xmlns:a16="http://schemas.microsoft.com/office/drawing/2014/main" id="{382EB1C1-8C41-464F-8CA1-4DB7535F5DF5}"/>
                </a:ext>
              </a:extLst>
            </p:cNvPr>
            <p:cNvSpPr/>
            <p:nvPr/>
          </p:nvSpPr>
          <p:spPr>
            <a:xfrm>
              <a:off x="4386247" y="2844928"/>
              <a:ext cx="2852278" cy="276999"/>
            </a:xfrm>
            <a:prstGeom prst="rect">
              <a:avLst/>
            </a:prstGeom>
            <a:solidFill>
              <a:schemeClr val="bg1"/>
            </a:solidFill>
            <a:ln>
              <a:noFill/>
            </a:ln>
          </p:spPr>
          <p:txBody>
            <a:bodyPr wrap="square" tIns="0" bIns="0">
              <a:spAutoFit/>
            </a:bodyPr>
            <a:lstStyle/>
            <a:p>
              <a:r>
                <a:rPr lang="fi-FI" dirty="0">
                  <a:latin typeface="Franklin Gothic Demi Cond" panose="020B0706030402020204" pitchFamily="34" charset="0"/>
                </a:rPr>
                <a:t>D</a:t>
              </a:r>
              <a:r>
                <a:rPr lang="fi-FI" sz="1100" dirty="0">
                  <a:latin typeface="Franklin Gothic Demi Cond" panose="020B0706030402020204" pitchFamily="34" charset="0"/>
                </a:rPr>
                <a:t> </a:t>
              </a:r>
              <a:r>
                <a:rPr lang="fi-FI" sz="1100" dirty="0" err="1">
                  <a:latin typeface="Franklin Gothic Demi Cond" panose="020B0706030402020204" pitchFamily="34" charset="0"/>
                </a:rPr>
                <a:t>Dependence</a:t>
              </a:r>
              <a:r>
                <a:rPr lang="fi-FI" sz="1100" dirty="0">
                  <a:latin typeface="Franklin Gothic Demi Cond" panose="020B0706030402020204" pitchFamily="34" charset="0"/>
                </a:rPr>
                <a:t> on </a:t>
              </a:r>
              <a:r>
                <a:rPr lang="fi-FI" sz="1100" dirty="0" err="1">
                  <a:latin typeface="Franklin Gothic Demi Cond" panose="020B0706030402020204" pitchFamily="34" charset="0"/>
                </a:rPr>
                <a:t>fisheries</a:t>
              </a:r>
              <a:r>
                <a:rPr lang="fi-FI" sz="1100" dirty="0">
                  <a:latin typeface="Franklin Gothic Demi Cond" panose="020B0706030402020204" pitchFamily="34" charset="0"/>
                </a:rPr>
                <a:t> </a:t>
              </a:r>
              <a:r>
                <a:rPr lang="fi-FI" sz="1100" dirty="0" err="1">
                  <a:latin typeface="Franklin Gothic Demi Cond" panose="020B0706030402020204" pitchFamily="34" charset="0"/>
                </a:rPr>
                <a:t>sector</a:t>
              </a:r>
              <a:r>
                <a:rPr lang="fi-FI" sz="1100" dirty="0">
                  <a:latin typeface="Franklin Gothic Demi Cond" panose="020B0706030402020204" pitchFamily="34" charset="0"/>
                </a:rPr>
                <a:t> (</a:t>
              </a:r>
              <a:r>
                <a:rPr lang="fi-FI" sz="1100" dirty="0" err="1">
                  <a:latin typeface="Franklin Gothic Demi Cond" panose="020B0706030402020204" pitchFamily="34" charset="0"/>
                </a:rPr>
                <a:t>sensitivity</a:t>
              </a:r>
              <a:r>
                <a:rPr lang="fi-FI" sz="1100" dirty="0">
                  <a:latin typeface="Franklin Gothic Demi Cond" panose="020B0706030402020204" pitchFamily="34" charset="0"/>
                </a:rPr>
                <a:t>)             </a:t>
              </a:r>
            </a:p>
          </p:txBody>
        </p:sp>
        <p:sp>
          <p:nvSpPr>
            <p:cNvPr id="14" name="Rectangle 13">
              <a:extLst>
                <a:ext uri="{FF2B5EF4-FFF2-40B4-BE49-F238E27FC236}">
                  <a16:creationId xmlns:a16="http://schemas.microsoft.com/office/drawing/2014/main" id="{DA4B2E73-F8E6-4F75-8472-0F636A3BAD0C}"/>
                </a:ext>
              </a:extLst>
            </p:cNvPr>
            <p:cNvSpPr/>
            <p:nvPr/>
          </p:nvSpPr>
          <p:spPr>
            <a:xfrm>
              <a:off x="4362600" y="4659863"/>
              <a:ext cx="3248549" cy="276999"/>
            </a:xfrm>
            <a:prstGeom prst="rect">
              <a:avLst/>
            </a:prstGeom>
            <a:solidFill>
              <a:schemeClr val="bg1"/>
            </a:solidFill>
            <a:ln>
              <a:noFill/>
            </a:ln>
          </p:spPr>
          <p:txBody>
            <a:bodyPr wrap="square" tIns="0" bIns="0">
              <a:spAutoFit/>
            </a:bodyPr>
            <a:lstStyle/>
            <a:p>
              <a:r>
                <a:rPr lang="fi-FI" dirty="0">
                  <a:latin typeface="Franklin Gothic Demi Cond" panose="020B0706030402020204" pitchFamily="34" charset="0"/>
                </a:rPr>
                <a:t>F </a:t>
              </a:r>
              <a:r>
                <a:rPr lang="fi-FI" sz="1100" dirty="0" err="1">
                  <a:latin typeface="Franklin Gothic Demi Cond" panose="020B0706030402020204" pitchFamily="34" charset="0"/>
                </a:rPr>
                <a:t>adaptive</a:t>
              </a:r>
              <a:r>
                <a:rPr lang="fi-FI" sz="1100" dirty="0">
                  <a:latin typeface="Franklin Gothic Demi Cond" panose="020B0706030402020204" pitchFamily="34" charset="0"/>
                </a:rPr>
                <a:t> </a:t>
              </a:r>
              <a:r>
                <a:rPr lang="fi-FI" sz="1100" dirty="0" err="1">
                  <a:latin typeface="Franklin Gothic Demi Cond" panose="020B0706030402020204" pitchFamily="34" charset="0"/>
                </a:rPr>
                <a:t>capacity</a:t>
              </a:r>
              <a:r>
                <a:rPr lang="fi-FI" sz="1100" dirty="0">
                  <a:latin typeface="Franklin Gothic Demi Cond" panose="020B0706030402020204" pitchFamily="34" charset="0"/>
                </a:rPr>
                <a:t> (</a:t>
              </a:r>
              <a:r>
                <a:rPr lang="fi-FI" sz="1100" dirty="0" err="1">
                  <a:latin typeface="Franklin Gothic Demi Cond" panose="020B0706030402020204" pitchFamily="34" charset="0"/>
                </a:rPr>
                <a:t>exclusive</a:t>
              </a:r>
              <a:r>
                <a:rPr lang="fi-FI" sz="1100" dirty="0">
                  <a:latin typeface="Franklin Gothic Demi Cond" panose="020B0706030402020204" pitchFamily="34" charset="0"/>
                </a:rPr>
                <a:t> </a:t>
              </a:r>
              <a:r>
                <a:rPr lang="fi-FI" sz="1100" dirty="0" err="1">
                  <a:latin typeface="Franklin Gothic Demi Cond" panose="020B0706030402020204" pitchFamily="34" charset="0"/>
                </a:rPr>
                <a:t>economic</a:t>
              </a:r>
              <a:r>
                <a:rPr lang="fi-FI" sz="1100" dirty="0">
                  <a:latin typeface="Franklin Gothic Demi Cond" panose="020B0706030402020204" pitchFamily="34" charset="0"/>
                </a:rPr>
                <a:t> </a:t>
              </a:r>
              <a:r>
                <a:rPr lang="fi-FI" sz="1100" dirty="0" err="1">
                  <a:latin typeface="Franklin Gothic Demi Cond" panose="020B0706030402020204" pitchFamily="34" charset="0"/>
                </a:rPr>
                <a:t>zones</a:t>
              </a:r>
              <a:r>
                <a:rPr lang="fi-FI" sz="1100" dirty="0">
                  <a:latin typeface="Franklin Gothic Demi Cond" panose="020B0706030402020204" pitchFamily="34" charset="0"/>
                </a:rPr>
                <a:t>)                                                       </a:t>
              </a:r>
            </a:p>
          </p:txBody>
        </p:sp>
        <p:sp>
          <p:nvSpPr>
            <p:cNvPr id="15" name="Rectangle 14">
              <a:extLst>
                <a:ext uri="{FF2B5EF4-FFF2-40B4-BE49-F238E27FC236}">
                  <a16:creationId xmlns:a16="http://schemas.microsoft.com/office/drawing/2014/main" id="{F089B04D-1B43-4343-BB2B-E2D36BD7DF87}"/>
                </a:ext>
              </a:extLst>
            </p:cNvPr>
            <p:cNvSpPr/>
            <p:nvPr/>
          </p:nvSpPr>
          <p:spPr>
            <a:xfrm>
              <a:off x="7758842" y="912506"/>
              <a:ext cx="979805" cy="161583"/>
            </a:xfrm>
            <a:prstGeom prst="rect">
              <a:avLst/>
            </a:prstGeom>
            <a:solidFill>
              <a:schemeClr val="bg1"/>
            </a:solidFill>
            <a:ln>
              <a:noFill/>
            </a:ln>
          </p:spPr>
          <p:txBody>
            <a:bodyPr wrap="square" tIns="0" bIns="0">
              <a:spAutoFit/>
            </a:bodyPr>
            <a:lstStyle/>
            <a:p>
              <a:r>
                <a:rPr lang="fi-FI" sz="1050" dirty="0">
                  <a:latin typeface="Franklin Gothic Demi Cond" panose="020B0706030402020204" pitchFamily="34" charset="0"/>
                </a:rPr>
                <a:t>Productivity         </a:t>
              </a:r>
            </a:p>
          </p:txBody>
        </p:sp>
        <p:sp>
          <p:nvSpPr>
            <p:cNvPr id="17" name="Rectangle 16">
              <a:extLst>
                <a:ext uri="{FF2B5EF4-FFF2-40B4-BE49-F238E27FC236}">
                  <a16:creationId xmlns:a16="http://schemas.microsoft.com/office/drawing/2014/main" id="{BEDEB89A-9FC4-49F3-A54D-B35F7C803C04}"/>
                </a:ext>
              </a:extLst>
            </p:cNvPr>
            <p:cNvSpPr/>
            <p:nvPr/>
          </p:nvSpPr>
          <p:spPr>
            <a:xfrm>
              <a:off x="7631304" y="2802041"/>
              <a:ext cx="1065562" cy="98297"/>
            </a:xfrm>
            <a:prstGeom prst="rect">
              <a:avLst/>
            </a:prstGeom>
            <a:solidFill>
              <a:schemeClr val="bg1"/>
            </a:solidFill>
            <a:ln>
              <a:noFill/>
            </a:ln>
          </p:spPr>
          <p:txBody>
            <a:bodyPr wrap="square" tIns="0" bIns="0">
              <a:spAutoFit/>
            </a:bodyPr>
            <a:lstStyle/>
            <a:p>
              <a:pPr algn="ctr">
                <a:lnSpc>
                  <a:spcPts val="700"/>
                </a:lnSpc>
              </a:pPr>
              <a:r>
                <a:rPr lang="fi-FI" sz="1050" dirty="0" err="1">
                  <a:latin typeface="Franklin Gothic Demi Cond" panose="020B0706030402020204" pitchFamily="34" charset="0"/>
                </a:rPr>
                <a:t>Sensitivity</a:t>
              </a:r>
              <a:endParaRPr lang="fi-FI" sz="1050" dirty="0">
                <a:latin typeface="Franklin Gothic Demi Cond" panose="020B0706030402020204" pitchFamily="34" charset="0"/>
              </a:endParaRPr>
            </a:p>
          </p:txBody>
        </p:sp>
        <p:sp>
          <p:nvSpPr>
            <p:cNvPr id="19" name="Rectangle 18">
              <a:extLst>
                <a:ext uri="{FF2B5EF4-FFF2-40B4-BE49-F238E27FC236}">
                  <a16:creationId xmlns:a16="http://schemas.microsoft.com/office/drawing/2014/main" id="{5737BE30-1F51-4526-B4B7-95E0907FF464}"/>
                </a:ext>
              </a:extLst>
            </p:cNvPr>
            <p:cNvSpPr/>
            <p:nvPr/>
          </p:nvSpPr>
          <p:spPr>
            <a:xfrm>
              <a:off x="7695893" y="4557041"/>
              <a:ext cx="936385" cy="188065"/>
            </a:xfrm>
            <a:prstGeom prst="rect">
              <a:avLst/>
            </a:prstGeom>
            <a:solidFill>
              <a:schemeClr val="bg1"/>
            </a:solidFill>
            <a:ln>
              <a:noFill/>
            </a:ln>
          </p:spPr>
          <p:txBody>
            <a:bodyPr wrap="square" tIns="0" bIns="0">
              <a:spAutoFit/>
            </a:bodyPr>
            <a:lstStyle/>
            <a:p>
              <a:pPr algn="ctr">
                <a:lnSpc>
                  <a:spcPts val="700"/>
                </a:lnSpc>
              </a:pPr>
              <a:r>
                <a:rPr lang="fi-FI" sz="1050" dirty="0" err="1">
                  <a:latin typeface="Franklin Gothic Demi Cond" panose="020B0706030402020204" pitchFamily="34" charset="0"/>
                </a:rPr>
                <a:t>Capacity</a:t>
              </a:r>
              <a:r>
                <a:rPr lang="fi-FI" sz="1050" dirty="0">
                  <a:latin typeface="Franklin Gothic Demi Cond" panose="020B0706030402020204" pitchFamily="34" charset="0"/>
                </a:rPr>
                <a:t> to </a:t>
              </a:r>
              <a:r>
                <a:rPr lang="fi-FI" sz="1050" dirty="0" err="1">
                  <a:latin typeface="Franklin Gothic Demi Cond" panose="020B0706030402020204" pitchFamily="34" charset="0"/>
                </a:rPr>
                <a:t>adapt</a:t>
              </a:r>
              <a:endParaRPr lang="fi-FI" sz="1050" dirty="0">
                <a:latin typeface="Franklin Gothic Demi Cond" panose="020B0706030402020204" pitchFamily="34" charset="0"/>
              </a:endParaRPr>
            </a:p>
          </p:txBody>
        </p:sp>
        <p:sp>
          <p:nvSpPr>
            <p:cNvPr id="20" name="Rectangle 19">
              <a:extLst>
                <a:ext uri="{FF2B5EF4-FFF2-40B4-BE49-F238E27FC236}">
                  <a16:creationId xmlns:a16="http://schemas.microsoft.com/office/drawing/2014/main" id="{AAEBF312-DD45-410C-ADF0-D12C40996EE6}"/>
                </a:ext>
              </a:extLst>
            </p:cNvPr>
            <p:cNvSpPr/>
            <p:nvPr/>
          </p:nvSpPr>
          <p:spPr>
            <a:xfrm>
              <a:off x="7307395" y="6387318"/>
              <a:ext cx="1794371" cy="93872"/>
            </a:xfrm>
            <a:prstGeom prst="rect">
              <a:avLst/>
            </a:prstGeom>
            <a:solidFill>
              <a:schemeClr val="bg1"/>
            </a:solidFill>
            <a:ln>
              <a:noFill/>
            </a:ln>
          </p:spPr>
          <p:txBody>
            <a:bodyPr wrap="square" tIns="0" bIns="0">
              <a:spAutoFit/>
            </a:bodyPr>
            <a:lstStyle/>
            <a:p>
              <a:pPr algn="ctr">
                <a:lnSpc>
                  <a:spcPts val="700"/>
                </a:lnSpc>
              </a:pPr>
              <a:r>
                <a:rPr lang="fi-FI" sz="900" dirty="0" err="1">
                  <a:latin typeface="Franklin Gothic Demi Cond" panose="020B0706030402020204" pitchFamily="34" charset="0"/>
                </a:rPr>
                <a:t>Agriculture</a:t>
              </a:r>
              <a:r>
                <a:rPr lang="fi-FI" sz="900" dirty="0">
                  <a:latin typeface="Franklin Gothic Demi Cond" panose="020B0706030402020204" pitchFamily="34" charset="0"/>
                </a:rPr>
                <a:t>     </a:t>
              </a:r>
              <a:r>
                <a:rPr lang="fi-FI" sz="900" dirty="0" err="1">
                  <a:latin typeface="Franklin Gothic Demi Cond" panose="020B0706030402020204" pitchFamily="34" charset="0"/>
                </a:rPr>
                <a:t>Fisheries</a:t>
              </a:r>
              <a:r>
                <a:rPr lang="fi-FI" sz="900" dirty="0">
                  <a:latin typeface="Franklin Gothic Demi Cond" panose="020B0706030402020204" pitchFamily="34" charset="0"/>
                </a:rPr>
                <a:t>    </a:t>
              </a:r>
              <a:r>
                <a:rPr lang="fi-FI" sz="900" dirty="0" err="1">
                  <a:latin typeface="Franklin Gothic Demi Cond" panose="020B0706030402020204" pitchFamily="34" charset="0"/>
                </a:rPr>
                <a:t>Combined</a:t>
              </a:r>
              <a:endParaRPr lang="fi-FI" sz="900" dirty="0">
                <a:latin typeface="Franklin Gothic Demi Cond" panose="020B0706030402020204" pitchFamily="34" charset="0"/>
              </a:endParaRPr>
            </a:p>
          </p:txBody>
        </p:sp>
      </p:grpSp>
      <p:grpSp>
        <p:nvGrpSpPr>
          <p:cNvPr id="7" name="Group 6">
            <a:extLst>
              <a:ext uri="{FF2B5EF4-FFF2-40B4-BE49-F238E27FC236}">
                <a16:creationId xmlns:a16="http://schemas.microsoft.com/office/drawing/2014/main" id="{16D3116D-A24C-C6A7-2629-FBF396F4149D}"/>
              </a:ext>
            </a:extLst>
          </p:cNvPr>
          <p:cNvGrpSpPr/>
          <p:nvPr/>
        </p:nvGrpSpPr>
        <p:grpSpPr>
          <a:xfrm>
            <a:off x="7803077" y="320603"/>
            <a:ext cx="1548645" cy="434120"/>
            <a:chOff x="7803077" y="320603"/>
            <a:chExt cx="1548645" cy="434120"/>
          </a:xfrm>
        </p:grpSpPr>
        <p:sp>
          <p:nvSpPr>
            <p:cNvPr id="22" name="Parallelogram 21">
              <a:extLst>
                <a:ext uri="{FF2B5EF4-FFF2-40B4-BE49-F238E27FC236}">
                  <a16:creationId xmlns:a16="http://schemas.microsoft.com/office/drawing/2014/main" id="{EE5DFDC6-AAE3-3647-9BE4-A069A19AF240}"/>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23" name="Picture 22" descr="A close-up of a logo&#10;&#10;Description automatically generated">
              <a:extLst>
                <a:ext uri="{FF2B5EF4-FFF2-40B4-BE49-F238E27FC236}">
                  <a16:creationId xmlns:a16="http://schemas.microsoft.com/office/drawing/2014/main" id="{9B873329-B02C-CD91-E42D-4BA7DEEFE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4232052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lleriat - World map-betonitaulu - Harmaa - Betoni">
            <a:extLst>
              <a:ext uri="{FF2B5EF4-FFF2-40B4-BE49-F238E27FC236}">
                <a16:creationId xmlns:a16="http://schemas.microsoft.com/office/drawing/2014/main" id="{4B9366D5-F164-2745-8232-24FA642AA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19" y="-418615"/>
            <a:ext cx="13278069" cy="79668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B075D7-AF93-E06F-F758-FDBE16B53299}"/>
              </a:ext>
            </a:extLst>
          </p:cNvPr>
          <p:cNvSpPr txBox="1"/>
          <p:nvPr/>
        </p:nvSpPr>
        <p:spPr>
          <a:xfrm>
            <a:off x="0" y="2569364"/>
            <a:ext cx="9143999" cy="2313413"/>
          </a:xfrm>
          <a:prstGeom prst="rect">
            <a:avLst/>
          </a:prstGeom>
          <a:solidFill>
            <a:srgbClr val="C00000">
              <a:alpha val="43000"/>
            </a:srgbClr>
          </a:solidFill>
        </p:spPr>
        <p:txBody>
          <a:bodyPr wrap="square" tIns="324000" bIns="504000">
            <a:spAutoFit/>
          </a:bodyPr>
          <a:lstStyle/>
          <a:p>
            <a:pPr algn="ctr"/>
            <a:endParaRPr lang="fi-FI" sz="3200" b="1" cap="all" dirty="0">
              <a:solidFill>
                <a:schemeClr val="bg1"/>
              </a:solidFill>
              <a:latin typeface="Gill Sans Nova Cond" panose="020B0606020104020203" pitchFamily="34" charset="0"/>
            </a:endParaRPr>
          </a:p>
          <a:p>
            <a:pPr algn="ctr"/>
            <a:endParaRPr lang="fi-FI" sz="3200" b="1" cap="all" dirty="0">
              <a:solidFill>
                <a:schemeClr val="bg1"/>
              </a:solidFill>
              <a:latin typeface="Gill Sans Nova Cond" panose="020B0606020104020203" pitchFamily="34" charset="0"/>
            </a:endParaRPr>
          </a:p>
          <a:p>
            <a:pPr algn="ctr"/>
            <a:endParaRPr lang="fi-FI" sz="3200" b="1" cap="all" dirty="0">
              <a:solidFill>
                <a:schemeClr val="bg1"/>
              </a:solidFill>
              <a:latin typeface="Gill Sans Nova Cond" panose="020B0606020104020203" pitchFamily="34" charset="0"/>
            </a:endParaRPr>
          </a:p>
        </p:txBody>
      </p:sp>
      <p:sp>
        <p:nvSpPr>
          <p:cNvPr id="8" name="TextBox 7">
            <a:extLst>
              <a:ext uri="{FF2B5EF4-FFF2-40B4-BE49-F238E27FC236}">
                <a16:creationId xmlns:a16="http://schemas.microsoft.com/office/drawing/2014/main" id="{AA4C2F16-3C4F-04DA-6BB6-9AD785A6043E}"/>
              </a:ext>
            </a:extLst>
          </p:cNvPr>
          <p:cNvSpPr txBox="1"/>
          <p:nvPr/>
        </p:nvSpPr>
        <p:spPr>
          <a:xfrm>
            <a:off x="1" y="3726070"/>
            <a:ext cx="9143999" cy="612475"/>
          </a:xfrm>
          <a:prstGeom prst="rect">
            <a:avLst/>
          </a:prstGeom>
          <a:noFill/>
        </p:spPr>
        <p:txBody>
          <a:bodyPr wrap="square">
            <a:spAutoFit/>
          </a:bodyPr>
          <a:lstStyle/>
          <a:p>
            <a:pPr algn="ctr">
              <a:lnSpc>
                <a:spcPts val="3200"/>
              </a:lnSpc>
            </a:pPr>
            <a:r>
              <a:rPr lang="en-US" sz="7200" cap="all" spc="-100" dirty="0">
                <a:solidFill>
                  <a:schemeClr val="bg1"/>
                </a:solidFill>
                <a:latin typeface="Franklin Gothic Demi Cond" panose="020B0706030402020204" pitchFamily="34" charset="0"/>
                <a:ea typeface="+mj-ea"/>
                <a:cs typeface="+mj-cs"/>
              </a:rPr>
              <a:t>Crises belt</a:t>
            </a:r>
          </a:p>
        </p:txBody>
      </p:sp>
      <p:grpSp>
        <p:nvGrpSpPr>
          <p:cNvPr id="7" name="Group 6">
            <a:extLst>
              <a:ext uri="{FF2B5EF4-FFF2-40B4-BE49-F238E27FC236}">
                <a16:creationId xmlns:a16="http://schemas.microsoft.com/office/drawing/2014/main" id="{B7E10FD2-291B-0692-B1D2-812ECB7CDB81}"/>
              </a:ext>
            </a:extLst>
          </p:cNvPr>
          <p:cNvGrpSpPr/>
          <p:nvPr/>
        </p:nvGrpSpPr>
        <p:grpSpPr>
          <a:xfrm>
            <a:off x="7803077" y="320603"/>
            <a:ext cx="1548645" cy="434120"/>
            <a:chOff x="7803077" y="320603"/>
            <a:chExt cx="1548645" cy="434120"/>
          </a:xfrm>
        </p:grpSpPr>
        <p:sp>
          <p:nvSpPr>
            <p:cNvPr id="9" name="Parallelogram 8">
              <a:extLst>
                <a:ext uri="{FF2B5EF4-FFF2-40B4-BE49-F238E27FC236}">
                  <a16:creationId xmlns:a16="http://schemas.microsoft.com/office/drawing/2014/main" id="{58C045EB-B420-E0F5-7D0F-FD873FE003E6}"/>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0" name="Picture 9" descr="A close-up of a logo&#10;&#10;Description automatically generated">
              <a:extLst>
                <a:ext uri="{FF2B5EF4-FFF2-40B4-BE49-F238E27FC236}">
                  <a16:creationId xmlns:a16="http://schemas.microsoft.com/office/drawing/2014/main" id="{9AA6457A-B151-9F27-AE23-A6BA483BD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720457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2A41A27D-E64B-450F-8C8B-489AA801C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739" y="0"/>
            <a:ext cx="5242193" cy="6858000"/>
          </a:xfrm>
          <a:prstGeom prst="rect">
            <a:avLst/>
          </a:prstGeom>
        </p:spPr>
      </p:pic>
      <p:sp>
        <p:nvSpPr>
          <p:cNvPr id="4" name="TextBox 3">
            <a:extLst>
              <a:ext uri="{FF2B5EF4-FFF2-40B4-BE49-F238E27FC236}">
                <a16:creationId xmlns:a16="http://schemas.microsoft.com/office/drawing/2014/main" id="{8B597CCD-103B-44FC-BB8E-51A5665B6FBC}"/>
              </a:ext>
            </a:extLst>
          </p:cNvPr>
          <p:cNvSpPr txBox="1"/>
          <p:nvPr/>
        </p:nvSpPr>
        <p:spPr>
          <a:xfrm>
            <a:off x="634453" y="6657945"/>
            <a:ext cx="2961067" cy="246221"/>
          </a:xfrm>
          <a:prstGeom prst="rect">
            <a:avLst/>
          </a:prstGeom>
          <a:solidFill>
            <a:schemeClr val="bg1"/>
          </a:solidFill>
        </p:spPr>
        <p:txBody>
          <a:bodyPr wrap="none" rtlCol="0">
            <a:spAutoFit/>
          </a:bodyPr>
          <a:lstStyle/>
          <a:p>
            <a:r>
              <a:rPr lang="fi-FI" sz="1000" dirty="0" err="1">
                <a:latin typeface="Franklin Gothic Demi Cond" panose="020B0706030402020204" pitchFamily="34" charset="0"/>
              </a:rPr>
              <a:t>Source</a:t>
            </a:r>
            <a:r>
              <a:rPr lang="fi-FI" sz="1000" dirty="0">
                <a:latin typeface="Franklin Gothic Demi Cond" panose="020B0706030402020204" pitchFamily="34" charset="0"/>
              </a:rPr>
              <a:t>: Vision for 2050; Time to </a:t>
            </a:r>
            <a:r>
              <a:rPr lang="fi-FI" sz="1000" dirty="0" err="1">
                <a:latin typeface="Franklin Gothic Demi Cond" panose="020B0706030402020204" pitchFamily="34" charset="0"/>
              </a:rPr>
              <a:t>Transform</a:t>
            </a:r>
            <a:r>
              <a:rPr lang="fi-FI" sz="1000" dirty="0">
                <a:latin typeface="Franklin Gothic Demi Cond" panose="020B0706030402020204" pitchFamily="34" charset="0"/>
              </a:rPr>
              <a:t>, WBCSD 2022</a:t>
            </a:r>
          </a:p>
        </p:txBody>
      </p:sp>
      <p:sp>
        <p:nvSpPr>
          <p:cNvPr id="6" name="TextBox 5">
            <a:extLst>
              <a:ext uri="{FF2B5EF4-FFF2-40B4-BE49-F238E27FC236}">
                <a16:creationId xmlns:a16="http://schemas.microsoft.com/office/drawing/2014/main" id="{3246DAF7-6DF6-4CFC-9530-DE2D043D4A4A}"/>
              </a:ext>
            </a:extLst>
          </p:cNvPr>
          <p:cNvSpPr txBox="1"/>
          <p:nvPr/>
        </p:nvSpPr>
        <p:spPr>
          <a:xfrm>
            <a:off x="1395459" y="6011355"/>
            <a:ext cx="1291180" cy="307777"/>
          </a:xfrm>
          <a:prstGeom prst="rect">
            <a:avLst/>
          </a:prstGeom>
          <a:solidFill>
            <a:srgbClr val="EEECEB"/>
          </a:solidFill>
        </p:spPr>
        <p:txBody>
          <a:bodyPr wrap="square" lIns="0" rIns="0" rtlCol="0">
            <a:spAutoFit/>
          </a:bodyPr>
          <a:lstStyle/>
          <a:p>
            <a:r>
              <a:rPr lang="fi-FI" sz="1400" dirty="0" err="1">
                <a:latin typeface="Franklin Gothic Demi Cond" panose="020B0706030402020204" pitchFamily="34" charset="0"/>
              </a:rPr>
              <a:t>Variation</a:t>
            </a:r>
            <a:r>
              <a:rPr lang="fi-FI" sz="1400" dirty="0">
                <a:latin typeface="Franklin Gothic Demi Cond" panose="020B0706030402020204" pitchFamily="34" charset="0"/>
              </a:rPr>
              <a:t> </a:t>
            </a:r>
            <a:r>
              <a:rPr lang="fi-FI" sz="1400" dirty="0" err="1">
                <a:latin typeface="Franklin Gothic Demi Cond" panose="020B0706030402020204" pitchFamily="34" charset="0"/>
              </a:rPr>
              <a:t>intervall</a:t>
            </a:r>
            <a:r>
              <a:rPr lang="fi-FI" sz="1400" dirty="0">
                <a:latin typeface="Franklin Gothic Demi Cond" panose="020B0706030402020204" pitchFamily="34" charset="0"/>
              </a:rPr>
              <a:t>    </a:t>
            </a:r>
          </a:p>
        </p:txBody>
      </p:sp>
      <p:sp>
        <p:nvSpPr>
          <p:cNvPr id="2" name="Rectangle 1">
            <a:extLst>
              <a:ext uri="{FF2B5EF4-FFF2-40B4-BE49-F238E27FC236}">
                <a16:creationId xmlns:a16="http://schemas.microsoft.com/office/drawing/2014/main" id="{92121A2B-C1E4-4D2A-9E81-C41A733B6E45}"/>
              </a:ext>
            </a:extLst>
          </p:cNvPr>
          <p:cNvSpPr/>
          <p:nvPr/>
        </p:nvSpPr>
        <p:spPr>
          <a:xfrm>
            <a:off x="5661566" y="5710614"/>
            <a:ext cx="893089" cy="650751"/>
          </a:xfrm>
          <a:prstGeom prst="rect">
            <a:avLst/>
          </a:prstGeom>
          <a:solidFill>
            <a:srgbClr val="EE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800">
              <a:latin typeface="Franklin Gothic Demi Cond" panose="020B0706030402020204" pitchFamily="34" charset="0"/>
            </a:endParaRPr>
          </a:p>
        </p:txBody>
      </p:sp>
      <p:sp>
        <p:nvSpPr>
          <p:cNvPr id="7" name="TextBox 6">
            <a:extLst>
              <a:ext uri="{FF2B5EF4-FFF2-40B4-BE49-F238E27FC236}">
                <a16:creationId xmlns:a16="http://schemas.microsoft.com/office/drawing/2014/main" id="{F9FFF99A-1DCE-47B8-8675-51EE278B1B0D}"/>
              </a:ext>
            </a:extLst>
          </p:cNvPr>
          <p:cNvSpPr txBox="1"/>
          <p:nvPr/>
        </p:nvSpPr>
        <p:spPr>
          <a:xfrm>
            <a:off x="3174245" y="6011355"/>
            <a:ext cx="3280322" cy="307777"/>
          </a:xfrm>
          <a:prstGeom prst="rect">
            <a:avLst/>
          </a:prstGeom>
          <a:solidFill>
            <a:srgbClr val="EEECEB"/>
          </a:solidFill>
        </p:spPr>
        <p:txBody>
          <a:bodyPr wrap="none" rtlCol="0">
            <a:spAutoFit/>
          </a:bodyPr>
          <a:lstStyle/>
          <a:p>
            <a:r>
              <a:rPr lang="fi-FI" sz="1400" dirty="0" err="1">
                <a:latin typeface="Franklin Gothic Demi Cond" panose="020B0706030402020204" pitchFamily="34" charset="0"/>
              </a:rPr>
              <a:t>Living</a:t>
            </a:r>
            <a:r>
              <a:rPr lang="fi-FI" sz="1400" dirty="0">
                <a:latin typeface="Franklin Gothic Demi Cond" panose="020B0706030402020204" pitchFamily="34" charset="0"/>
              </a:rPr>
              <a:t> Planet-</a:t>
            </a:r>
            <a:r>
              <a:rPr lang="fi-FI" sz="1400" dirty="0" err="1">
                <a:latin typeface="Franklin Gothic Demi Cond" panose="020B0706030402020204" pitchFamily="34" charset="0"/>
              </a:rPr>
              <a:t>index</a:t>
            </a:r>
            <a:r>
              <a:rPr lang="fi-FI" sz="1400" dirty="0">
                <a:latin typeface="Franklin Gothic Demi Cond" panose="020B0706030402020204" pitchFamily="34" charset="0"/>
              </a:rPr>
              <a:t> (</a:t>
            </a:r>
            <a:r>
              <a:rPr lang="fi-FI" sz="1400" dirty="0" err="1">
                <a:latin typeface="Franklin Gothic Demi Cond" panose="020B0706030402020204" pitchFamily="34" charset="0"/>
              </a:rPr>
              <a:t>Measures</a:t>
            </a:r>
            <a:r>
              <a:rPr lang="fi-FI" sz="1400" dirty="0">
                <a:latin typeface="Franklin Gothic Demi Cond" panose="020B0706030402020204" pitchFamily="34" charset="0"/>
              </a:rPr>
              <a:t>  </a:t>
            </a:r>
            <a:r>
              <a:rPr lang="fi-FI" sz="1400" dirty="0" err="1">
                <a:latin typeface="Franklin Gothic Demi Cond" panose="020B0706030402020204" pitchFamily="34" charset="0"/>
              </a:rPr>
              <a:t>biodiversity</a:t>
            </a:r>
            <a:r>
              <a:rPr lang="fi-FI" sz="1400" dirty="0">
                <a:latin typeface="Franklin Gothic Demi Cond" panose="020B0706030402020204" pitchFamily="34" charset="0"/>
              </a:rPr>
              <a:t>)    </a:t>
            </a:r>
          </a:p>
        </p:txBody>
      </p:sp>
      <p:sp>
        <p:nvSpPr>
          <p:cNvPr id="8" name="Rectangle 7">
            <a:extLst>
              <a:ext uri="{FF2B5EF4-FFF2-40B4-BE49-F238E27FC236}">
                <a16:creationId xmlns:a16="http://schemas.microsoft.com/office/drawing/2014/main" id="{EE31D704-5992-4EAB-9F93-3F04738FD288}"/>
              </a:ext>
            </a:extLst>
          </p:cNvPr>
          <p:cNvSpPr/>
          <p:nvPr/>
        </p:nvSpPr>
        <p:spPr>
          <a:xfrm>
            <a:off x="619251" y="0"/>
            <a:ext cx="3597641" cy="650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800">
              <a:latin typeface="Franklin Gothic Demi Cond" panose="020B0706030402020204" pitchFamily="34" charset="0"/>
            </a:endParaRPr>
          </a:p>
        </p:txBody>
      </p:sp>
      <p:sp>
        <p:nvSpPr>
          <p:cNvPr id="22" name="TextBox 21">
            <a:extLst>
              <a:ext uri="{FF2B5EF4-FFF2-40B4-BE49-F238E27FC236}">
                <a16:creationId xmlns:a16="http://schemas.microsoft.com/office/drawing/2014/main" id="{3E7467D2-75C6-4FB0-89B5-A8EF13EF45FD}"/>
              </a:ext>
            </a:extLst>
          </p:cNvPr>
          <p:cNvSpPr txBox="1"/>
          <p:nvPr/>
        </p:nvSpPr>
        <p:spPr>
          <a:xfrm>
            <a:off x="2135376" y="5732136"/>
            <a:ext cx="453970" cy="307777"/>
          </a:xfrm>
          <a:prstGeom prst="rect">
            <a:avLst/>
          </a:prstGeom>
          <a:solidFill>
            <a:srgbClr val="EEECEB"/>
          </a:solidFill>
        </p:spPr>
        <p:txBody>
          <a:bodyPr wrap="none" rtlCol="0">
            <a:spAutoFit/>
          </a:bodyPr>
          <a:lstStyle/>
          <a:p>
            <a:r>
              <a:rPr lang="fi-FI" sz="1400" dirty="0">
                <a:latin typeface="Franklin Gothic Demi Cond" panose="020B0706030402020204" pitchFamily="34" charset="0"/>
              </a:rPr>
              <a:t>        </a:t>
            </a:r>
          </a:p>
        </p:txBody>
      </p:sp>
      <p:sp>
        <p:nvSpPr>
          <p:cNvPr id="9" name="Rectangle 8">
            <a:extLst>
              <a:ext uri="{FF2B5EF4-FFF2-40B4-BE49-F238E27FC236}">
                <a16:creationId xmlns:a16="http://schemas.microsoft.com/office/drawing/2014/main" id="{F31E939E-DF4C-F0E4-D469-A951B1187046}"/>
              </a:ext>
            </a:extLst>
          </p:cNvPr>
          <p:cNvSpPr/>
          <p:nvPr/>
        </p:nvSpPr>
        <p:spPr>
          <a:xfrm>
            <a:off x="5825932" y="2260808"/>
            <a:ext cx="3318068" cy="2336383"/>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TextBox 9">
            <a:extLst>
              <a:ext uri="{FF2B5EF4-FFF2-40B4-BE49-F238E27FC236}">
                <a16:creationId xmlns:a16="http://schemas.microsoft.com/office/drawing/2014/main" id="{E8D756D0-2DE8-DC5D-292A-7E61D094EFED}"/>
              </a:ext>
            </a:extLst>
          </p:cNvPr>
          <p:cNvSpPr txBox="1"/>
          <p:nvPr/>
        </p:nvSpPr>
        <p:spPr>
          <a:xfrm>
            <a:off x="5661566" y="2560332"/>
            <a:ext cx="3661764" cy="1737335"/>
          </a:xfrm>
          <a:prstGeom prst="rect">
            <a:avLst/>
          </a:prstGeom>
          <a:noFill/>
        </p:spPr>
        <p:txBody>
          <a:bodyPr wrap="square" rtlCol="0">
            <a:spAutoFit/>
          </a:bodyPr>
          <a:lstStyle/>
          <a:p>
            <a:pPr algn="ctr">
              <a:lnSpc>
                <a:spcPts val="3200"/>
              </a:lnSpc>
            </a:pPr>
            <a:r>
              <a:rPr lang="fi-FI" sz="3600" spc="-100" dirty="0">
                <a:latin typeface="Franklin Gothic Demi Cond" panose="020B0706030402020204" pitchFamily="34" charset="0"/>
              </a:rPr>
              <a:t>GLOBAL </a:t>
            </a:r>
            <a:r>
              <a:rPr lang="fi-FI" sz="3600" spc="-100" dirty="0">
                <a:solidFill>
                  <a:schemeClr val="bg1"/>
                </a:solidFill>
                <a:latin typeface="Franklin Gothic Demi Cond" panose="020B0706030402020204" pitchFamily="34" charset="0"/>
              </a:rPr>
              <a:t>BIODIVERSITY     LOSS </a:t>
            </a:r>
          </a:p>
          <a:p>
            <a:pPr algn="ctr">
              <a:lnSpc>
                <a:spcPts val="3200"/>
              </a:lnSpc>
            </a:pPr>
            <a:r>
              <a:rPr lang="fi-FI" sz="3600" spc="-100" dirty="0">
                <a:latin typeface="Franklin Gothic Demi Cond" panose="020B0706030402020204" pitchFamily="34" charset="0"/>
              </a:rPr>
              <a:t>1970-2016</a:t>
            </a:r>
          </a:p>
        </p:txBody>
      </p:sp>
      <p:grpSp>
        <p:nvGrpSpPr>
          <p:cNvPr id="5" name="Group 4">
            <a:extLst>
              <a:ext uri="{FF2B5EF4-FFF2-40B4-BE49-F238E27FC236}">
                <a16:creationId xmlns:a16="http://schemas.microsoft.com/office/drawing/2014/main" id="{D734C8AB-AFD5-EDC1-F5EE-39A96F43E7FD}"/>
              </a:ext>
            </a:extLst>
          </p:cNvPr>
          <p:cNvGrpSpPr/>
          <p:nvPr/>
        </p:nvGrpSpPr>
        <p:grpSpPr>
          <a:xfrm>
            <a:off x="7803077" y="320603"/>
            <a:ext cx="1548645" cy="434120"/>
            <a:chOff x="7803077" y="320603"/>
            <a:chExt cx="1548645" cy="434120"/>
          </a:xfrm>
        </p:grpSpPr>
        <p:sp>
          <p:nvSpPr>
            <p:cNvPr id="11" name="Parallelogram 10">
              <a:extLst>
                <a:ext uri="{FF2B5EF4-FFF2-40B4-BE49-F238E27FC236}">
                  <a16:creationId xmlns:a16="http://schemas.microsoft.com/office/drawing/2014/main" id="{EE1D6AE4-4858-FA0A-385D-244CE0743F2D}"/>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2" name="Picture 11" descr="A close-up of a logo&#10;&#10;Description automatically generated">
              <a:extLst>
                <a:ext uri="{FF2B5EF4-FFF2-40B4-BE49-F238E27FC236}">
                  <a16:creationId xmlns:a16="http://schemas.microsoft.com/office/drawing/2014/main" id="{F7B3E380-EE91-D1E3-FEFA-EA20290CA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389123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F6CDB7F-102C-48E5-AF35-E78BB67D9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0473"/>
            <a:ext cx="9144000" cy="5195306"/>
          </a:xfrm>
          <a:prstGeom prst="rect">
            <a:avLst/>
          </a:prstGeom>
        </p:spPr>
      </p:pic>
      <p:sp>
        <p:nvSpPr>
          <p:cNvPr id="6" name="TextBox 5">
            <a:extLst>
              <a:ext uri="{FF2B5EF4-FFF2-40B4-BE49-F238E27FC236}">
                <a16:creationId xmlns:a16="http://schemas.microsoft.com/office/drawing/2014/main" id="{ADEF501E-FA4C-47DD-AAE1-BA3EAEFBC3B0}"/>
              </a:ext>
            </a:extLst>
          </p:cNvPr>
          <p:cNvSpPr txBox="1"/>
          <p:nvPr/>
        </p:nvSpPr>
        <p:spPr>
          <a:xfrm>
            <a:off x="478572" y="6645544"/>
            <a:ext cx="4572000" cy="234295"/>
          </a:xfrm>
          <a:prstGeom prst="rect">
            <a:avLst/>
          </a:prstGeom>
          <a:noFill/>
        </p:spPr>
        <p:txBody>
          <a:bodyPr wrap="square">
            <a:spAutoFit/>
          </a:bodyPr>
          <a:lstStyle/>
          <a:p>
            <a:pPr>
              <a:lnSpc>
                <a:spcPts val="1200"/>
              </a:lnSpc>
            </a:pPr>
            <a:r>
              <a:rPr lang="fi-FI" sz="800" dirty="0" err="1">
                <a:latin typeface="Franklin Gothic Demi Cond" panose="020B0706030402020204" pitchFamily="34" charset="0"/>
              </a:rPr>
              <a:t>Source</a:t>
            </a:r>
            <a:r>
              <a:rPr lang="fi-FI" sz="800" dirty="0">
                <a:latin typeface="Franklin Gothic Demi Cond" panose="020B0706030402020204" pitchFamily="34" charset="0"/>
              </a:rPr>
              <a:t>: </a:t>
            </a:r>
            <a:r>
              <a:rPr lang="fi-FI" sz="800" dirty="0" err="1">
                <a:latin typeface="Franklin Gothic Demi Cond" panose="020B0706030402020204" pitchFamily="34" charset="0"/>
              </a:rPr>
              <a:t>Living</a:t>
            </a:r>
            <a:r>
              <a:rPr lang="fi-FI" sz="800" dirty="0">
                <a:latin typeface="Franklin Gothic Demi Cond" panose="020B0706030402020204" pitchFamily="34" charset="0"/>
              </a:rPr>
              <a:t> Planet Report 2022, Building a </a:t>
            </a:r>
            <a:r>
              <a:rPr lang="fi-FI" sz="800" dirty="0" err="1">
                <a:latin typeface="Franklin Gothic Demi Cond" panose="020B0706030402020204" pitchFamily="34" charset="0"/>
              </a:rPr>
              <a:t>Nature-Positive</a:t>
            </a:r>
            <a:r>
              <a:rPr lang="fi-FI" sz="800" dirty="0">
                <a:latin typeface="Franklin Gothic Demi Cond" panose="020B0706030402020204" pitchFamily="34" charset="0"/>
              </a:rPr>
              <a:t> </a:t>
            </a:r>
            <a:r>
              <a:rPr lang="fi-FI" sz="800" dirty="0" err="1">
                <a:latin typeface="Franklin Gothic Demi Cond" panose="020B0706030402020204" pitchFamily="34" charset="0"/>
              </a:rPr>
              <a:t>Society</a:t>
            </a:r>
            <a:r>
              <a:rPr lang="fi-FI" sz="800" dirty="0">
                <a:latin typeface="Franklin Gothic Demi Cond" panose="020B0706030402020204" pitchFamily="34" charset="0"/>
              </a:rPr>
              <a:t>. WWF October 2022</a:t>
            </a:r>
          </a:p>
        </p:txBody>
      </p:sp>
      <p:sp>
        <p:nvSpPr>
          <p:cNvPr id="16" name="Freeform: Shape 15">
            <a:extLst>
              <a:ext uri="{FF2B5EF4-FFF2-40B4-BE49-F238E27FC236}">
                <a16:creationId xmlns:a16="http://schemas.microsoft.com/office/drawing/2014/main" id="{1E86950C-A8F0-4A5B-B7FD-C917C6EA3438}"/>
              </a:ext>
            </a:extLst>
          </p:cNvPr>
          <p:cNvSpPr/>
          <p:nvPr/>
        </p:nvSpPr>
        <p:spPr>
          <a:xfrm>
            <a:off x="-124435" y="1239335"/>
            <a:ext cx="2478117" cy="1309145"/>
          </a:xfrm>
          <a:custGeom>
            <a:avLst/>
            <a:gdLst>
              <a:gd name="connsiteX0" fmla="*/ 71166 w 2478117"/>
              <a:gd name="connsiteY0" fmla="*/ 189970 h 1309145"/>
              <a:gd name="connsiteX1" fmla="*/ 35656 w 2478117"/>
              <a:gd name="connsiteY1" fmla="*/ 438545 h 1309145"/>
              <a:gd name="connsiteX2" fmla="*/ 17900 w 2478117"/>
              <a:gd name="connsiteY2" fmla="*/ 545077 h 1309145"/>
              <a:gd name="connsiteX3" fmla="*/ 26778 w 2478117"/>
              <a:gd name="connsiteY3" fmla="*/ 1024471 h 1309145"/>
              <a:gd name="connsiteX4" fmla="*/ 53411 w 2478117"/>
              <a:gd name="connsiteY4" fmla="*/ 1202024 h 1309145"/>
              <a:gd name="connsiteX5" fmla="*/ 71166 w 2478117"/>
              <a:gd name="connsiteY5" fmla="*/ 1246413 h 1309145"/>
              <a:gd name="connsiteX6" fmla="*/ 88922 w 2478117"/>
              <a:gd name="connsiteY6" fmla="*/ 1281923 h 1309145"/>
              <a:gd name="connsiteX7" fmla="*/ 124432 w 2478117"/>
              <a:gd name="connsiteY7" fmla="*/ 1308556 h 1309145"/>
              <a:gd name="connsiteX8" fmla="*/ 284230 w 2478117"/>
              <a:gd name="connsiteY8" fmla="*/ 1299679 h 1309145"/>
              <a:gd name="connsiteX9" fmla="*/ 399640 w 2478117"/>
              <a:gd name="connsiteY9" fmla="*/ 1202024 h 1309145"/>
              <a:gd name="connsiteX10" fmla="*/ 426273 w 2478117"/>
              <a:gd name="connsiteY10" fmla="*/ 1184269 h 1309145"/>
              <a:gd name="connsiteX11" fmla="*/ 541683 w 2478117"/>
              <a:gd name="connsiteY11" fmla="*/ 1068859 h 1309145"/>
              <a:gd name="connsiteX12" fmla="*/ 648215 w 2478117"/>
              <a:gd name="connsiteY12" fmla="*/ 962327 h 1309145"/>
              <a:gd name="connsiteX13" fmla="*/ 701481 w 2478117"/>
              <a:gd name="connsiteY13" fmla="*/ 917939 h 1309145"/>
              <a:gd name="connsiteX14" fmla="*/ 736992 w 2478117"/>
              <a:gd name="connsiteY14" fmla="*/ 864673 h 1309145"/>
              <a:gd name="connsiteX15" fmla="*/ 763625 w 2478117"/>
              <a:gd name="connsiteY15" fmla="*/ 855795 h 1309145"/>
              <a:gd name="connsiteX16" fmla="*/ 790258 w 2478117"/>
              <a:gd name="connsiteY16" fmla="*/ 838040 h 1309145"/>
              <a:gd name="connsiteX17" fmla="*/ 861279 w 2478117"/>
              <a:gd name="connsiteY17" fmla="*/ 784774 h 1309145"/>
              <a:gd name="connsiteX18" fmla="*/ 1021077 w 2478117"/>
              <a:gd name="connsiteY18" fmla="*/ 722630 h 1309145"/>
              <a:gd name="connsiteX19" fmla="*/ 1145364 w 2478117"/>
              <a:gd name="connsiteY19" fmla="*/ 678242 h 1309145"/>
              <a:gd name="connsiteX20" fmla="*/ 1349551 w 2478117"/>
              <a:gd name="connsiteY20" fmla="*/ 660486 h 1309145"/>
              <a:gd name="connsiteX21" fmla="*/ 1429450 w 2478117"/>
              <a:gd name="connsiteY21" fmla="*/ 651609 h 1309145"/>
              <a:gd name="connsiteX22" fmla="*/ 1509349 w 2478117"/>
              <a:gd name="connsiteY22" fmla="*/ 624976 h 1309145"/>
              <a:gd name="connsiteX23" fmla="*/ 1598126 w 2478117"/>
              <a:gd name="connsiteY23" fmla="*/ 616098 h 1309145"/>
              <a:gd name="connsiteX24" fmla="*/ 1695780 w 2478117"/>
              <a:gd name="connsiteY24" fmla="*/ 598343 h 1309145"/>
              <a:gd name="connsiteX25" fmla="*/ 1988743 w 2478117"/>
              <a:gd name="connsiteY25" fmla="*/ 589465 h 1309145"/>
              <a:gd name="connsiteX26" fmla="*/ 2157419 w 2478117"/>
              <a:gd name="connsiteY26" fmla="*/ 571710 h 1309145"/>
              <a:gd name="connsiteX27" fmla="*/ 2201807 w 2478117"/>
              <a:gd name="connsiteY27" fmla="*/ 553954 h 1309145"/>
              <a:gd name="connsiteX28" fmla="*/ 2308339 w 2478117"/>
              <a:gd name="connsiteY28" fmla="*/ 536199 h 1309145"/>
              <a:gd name="connsiteX29" fmla="*/ 2370483 w 2478117"/>
              <a:gd name="connsiteY29" fmla="*/ 491811 h 1309145"/>
              <a:gd name="connsiteX30" fmla="*/ 2477015 w 2478117"/>
              <a:gd name="connsiteY30" fmla="*/ 438545 h 1309145"/>
              <a:gd name="connsiteX31" fmla="*/ 2432627 w 2478117"/>
              <a:gd name="connsiteY31" fmla="*/ 216603 h 1309145"/>
              <a:gd name="connsiteX32" fmla="*/ 2414871 w 2478117"/>
              <a:gd name="connsiteY32" fmla="*/ 189970 h 1309145"/>
              <a:gd name="connsiteX33" fmla="*/ 2352728 w 2478117"/>
              <a:gd name="connsiteY33" fmla="*/ 172215 h 1309145"/>
              <a:gd name="connsiteX34" fmla="*/ 2290584 w 2478117"/>
              <a:gd name="connsiteY34" fmla="*/ 136704 h 1309145"/>
              <a:gd name="connsiteX35" fmla="*/ 2201807 w 2478117"/>
              <a:gd name="connsiteY35" fmla="*/ 118948 h 1309145"/>
              <a:gd name="connsiteX36" fmla="*/ 1731291 w 2478117"/>
              <a:gd name="connsiteY36" fmla="*/ 110071 h 1309145"/>
              <a:gd name="connsiteX37" fmla="*/ 1633636 w 2478117"/>
              <a:gd name="connsiteY37" fmla="*/ 101193 h 1309145"/>
              <a:gd name="connsiteX38" fmla="*/ 1411694 w 2478117"/>
              <a:gd name="connsiteY38" fmla="*/ 47927 h 1309145"/>
              <a:gd name="connsiteX39" fmla="*/ 1225263 w 2478117"/>
              <a:gd name="connsiteY39" fmla="*/ 39049 h 1309145"/>
              <a:gd name="connsiteX40" fmla="*/ 728114 w 2478117"/>
              <a:gd name="connsiteY40" fmla="*/ 12416 h 1309145"/>
              <a:gd name="connsiteX41" fmla="*/ 577194 w 2478117"/>
              <a:gd name="connsiteY41" fmla="*/ 65682 h 1309145"/>
              <a:gd name="connsiteX42" fmla="*/ 506172 w 2478117"/>
              <a:gd name="connsiteY42" fmla="*/ 83438 h 1309145"/>
              <a:gd name="connsiteX43" fmla="*/ 452906 w 2478117"/>
              <a:gd name="connsiteY43" fmla="*/ 110071 h 1309145"/>
              <a:gd name="connsiteX44" fmla="*/ 390762 w 2478117"/>
              <a:gd name="connsiteY44" fmla="*/ 136704 h 1309145"/>
              <a:gd name="connsiteX45" fmla="*/ 355252 w 2478117"/>
              <a:gd name="connsiteY45" fmla="*/ 163337 h 1309145"/>
              <a:gd name="connsiteX46" fmla="*/ 133310 w 2478117"/>
              <a:gd name="connsiteY46" fmla="*/ 225481 h 1309145"/>
              <a:gd name="connsiteX47" fmla="*/ 88922 w 2478117"/>
              <a:gd name="connsiteY47" fmla="*/ 243236 h 1309145"/>
              <a:gd name="connsiteX48" fmla="*/ 62289 w 2478117"/>
              <a:gd name="connsiteY48" fmla="*/ 296502 h 1309145"/>
              <a:gd name="connsiteX49" fmla="*/ 80044 w 2478117"/>
              <a:gd name="connsiteY49" fmla="*/ 340890 h 1309145"/>
              <a:gd name="connsiteX50" fmla="*/ 71166 w 2478117"/>
              <a:gd name="connsiteY50" fmla="*/ 429667 h 1309145"/>
              <a:gd name="connsiteX51" fmla="*/ 9023 w 2478117"/>
              <a:gd name="connsiteY51" fmla="*/ 500688 h 1309145"/>
              <a:gd name="connsiteX52" fmla="*/ 145 w 2478117"/>
              <a:gd name="connsiteY52" fmla="*/ 545077 h 1309145"/>
              <a:gd name="connsiteX53" fmla="*/ 35656 w 2478117"/>
              <a:gd name="connsiteY53" fmla="*/ 633853 h 1309145"/>
              <a:gd name="connsiteX54" fmla="*/ 62289 w 2478117"/>
              <a:gd name="connsiteY54" fmla="*/ 660486 h 1309145"/>
              <a:gd name="connsiteX55" fmla="*/ 80044 w 2478117"/>
              <a:gd name="connsiteY55" fmla="*/ 864673 h 1309145"/>
              <a:gd name="connsiteX56" fmla="*/ 88922 w 2478117"/>
              <a:gd name="connsiteY56" fmla="*/ 1193147 h 1309145"/>
              <a:gd name="connsiteX57" fmla="*/ 97799 w 2478117"/>
              <a:gd name="connsiteY57" fmla="*/ 1237535 h 1309145"/>
              <a:gd name="connsiteX58" fmla="*/ 115555 w 2478117"/>
              <a:gd name="connsiteY58" fmla="*/ 1290801 h 1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78117" h="1309145">
                <a:moveTo>
                  <a:pt x="71166" y="189970"/>
                </a:moveTo>
                <a:cubicBezTo>
                  <a:pt x="59329" y="272828"/>
                  <a:pt x="48072" y="355771"/>
                  <a:pt x="35656" y="438545"/>
                </a:cubicBezTo>
                <a:cubicBezTo>
                  <a:pt x="30316" y="474147"/>
                  <a:pt x="18445" y="509081"/>
                  <a:pt x="17900" y="545077"/>
                </a:cubicBezTo>
                <a:cubicBezTo>
                  <a:pt x="15479" y="704884"/>
                  <a:pt x="19935" y="864792"/>
                  <a:pt x="26778" y="1024471"/>
                </a:cubicBezTo>
                <a:cubicBezTo>
                  <a:pt x="27584" y="1043268"/>
                  <a:pt x="37680" y="1154832"/>
                  <a:pt x="53411" y="1202024"/>
                </a:cubicBezTo>
                <a:cubicBezTo>
                  <a:pt x="58450" y="1217142"/>
                  <a:pt x="64694" y="1231850"/>
                  <a:pt x="71166" y="1246413"/>
                </a:cubicBezTo>
                <a:cubicBezTo>
                  <a:pt x="76541" y="1258506"/>
                  <a:pt x="80309" y="1271875"/>
                  <a:pt x="88922" y="1281923"/>
                </a:cubicBezTo>
                <a:cubicBezTo>
                  <a:pt x="98551" y="1293157"/>
                  <a:pt x="112595" y="1299678"/>
                  <a:pt x="124432" y="1308556"/>
                </a:cubicBezTo>
                <a:cubicBezTo>
                  <a:pt x="177698" y="1305597"/>
                  <a:pt x="233441" y="1316004"/>
                  <a:pt x="284230" y="1299679"/>
                </a:cubicBezTo>
                <a:cubicBezTo>
                  <a:pt x="343159" y="1280738"/>
                  <a:pt x="359346" y="1235602"/>
                  <a:pt x="399640" y="1202024"/>
                </a:cubicBezTo>
                <a:cubicBezTo>
                  <a:pt x="407837" y="1195194"/>
                  <a:pt x="417395" y="1190187"/>
                  <a:pt x="426273" y="1184269"/>
                </a:cubicBezTo>
                <a:cubicBezTo>
                  <a:pt x="469009" y="1098794"/>
                  <a:pt x="414168" y="1196374"/>
                  <a:pt x="541683" y="1068859"/>
                </a:cubicBezTo>
                <a:cubicBezTo>
                  <a:pt x="577194" y="1033348"/>
                  <a:pt x="609635" y="994477"/>
                  <a:pt x="648215" y="962327"/>
                </a:cubicBezTo>
                <a:cubicBezTo>
                  <a:pt x="665970" y="947531"/>
                  <a:pt x="685934" y="935041"/>
                  <a:pt x="701481" y="917939"/>
                </a:cubicBezTo>
                <a:cubicBezTo>
                  <a:pt x="715835" y="902149"/>
                  <a:pt x="721903" y="879762"/>
                  <a:pt x="736992" y="864673"/>
                </a:cubicBezTo>
                <a:cubicBezTo>
                  <a:pt x="743609" y="858056"/>
                  <a:pt x="755255" y="859980"/>
                  <a:pt x="763625" y="855795"/>
                </a:cubicBezTo>
                <a:cubicBezTo>
                  <a:pt x="773168" y="851023"/>
                  <a:pt x="781380" y="843958"/>
                  <a:pt x="790258" y="838040"/>
                </a:cubicBezTo>
                <a:cubicBezTo>
                  <a:pt x="832929" y="781145"/>
                  <a:pt x="796177" y="817325"/>
                  <a:pt x="861279" y="784774"/>
                </a:cubicBezTo>
                <a:cubicBezTo>
                  <a:pt x="985778" y="722524"/>
                  <a:pt x="892855" y="751123"/>
                  <a:pt x="1021077" y="722630"/>
                </a:cubicBezTo>
                <a:cubicBezTo>
                  <a:pt x="1074385" y="682649"/>
                  <a:pt x="1055020" y="689193"/>
                  <a:pt x="1145364" y="678242"/>
                </a:cubicBezTo>
                <a:cubicBezTo>
                  <a:pt x="1213187" y="670021"/>
                  <a:pt x="1281530" y="666863"/>
                  <a:pt x="1349551" y="660486"/>
                </a:cubicBezTo>
                <a:cubicBezTo>
                  <a:pt x="1376231" y="657985"/>
                  <a:pt x="1402817" y="654568"/>
                  <a:pt x="1429450" y="651609"/>
                </a:cubicBezTo>
                <a:cubicBezTo>
                  <a:pt x="1456083" y="642731"/>
                  <a:pt x="1481415" y="627770"/>
                  <a:pt x="1509349" y="624976"/>
                </a:cubicBezTo>
                <a:cubicBezTo>
                  <a:pt x="1538941" y="622017"/>
                  <a:pt x="1568685" y="620304"/>
                  <a:pt x="1598126" y="616098"/>
                </a:cubicBezTo>
                <a:cubicBezTo>
                  <a:pt x="1630878" y="611419"/>
                  <a:pt x="1662772" y="600594"/>
                  <a:pt x="1695780" y="598343"/>
                </a:cubicBezTo>
                <a:cubicBezTo>
                  <a:pt x="1793253" y="591697"/>
                  <a:pt x="1891089" y="592424"/>
                  <a:pt x="1988743" y="589465"/>
                </a:cubicBezTo>
                <a:cubicBezTo>
                  <a:pt x="2016051" y="587364"/>
                  <a:pt x="2115569" y="583124"/>
                  <a:pt x="2157419" y="571710"/>
                </a:cubicBezTo>
                <a:cubicBezTo>
                  <a:pt x="2172793" y="567517"/>
                  <a:pt x="2186689" y="558993"/>
                  <a:pt x="2201807" y="553954"/>
                </a:cubicBezTo>
                <a:cubicBezTo>
                  <a:pt x="2236994" y="542225"/>
                  <a:pt x="2271102" y="540854"/>
                  <a:pt x="2308339" y="536199"/>
                </a:cubicBezTo>
                <a:cubicBezTo>
                  <a:pt x="2393014" y="493863"/>
                  <a:pt x="2298504" y="545795"/>
                  <a:pt x="2370483" y="491811"/>
                </a:cubicBezTo>
                <a:cubicBezTo>
                  <a:pt x="2404464" y="466325"/>
                  <a:pt x="2437844" y="455332"/>
                  <a:pt x="2477015" y="438545"/>
                </a:cubicBezTo>
                <a:cubicBezTo>
                  <a:pt x="2466178" y="221819"/>
                  <a:pt x="2505479" y="313739"/>
                  <a:pt x="2432627" y="216603"/>
                </a:cubicBezTo>
                <a:cubicBezTo>
                  <a:pt x="2426225" y="208067"/>
                  <a:pt x="2424198" y="195152"/>
                  <a:pt x="2414871" y="189970"/>
                </a:cubicBezTo>
                <a:cubicBezTo>
                  <a:pt x="2396039" y="179508"/>
                  <a:pt x="2373442" y="178133"/>
                  <a:pt x="2352728" y="172215"/>
                </a:cubicBezTo>
                <a:cubicBezTo>
                  <a:pt x="2332013" y="160378"/>
                  <a:pt x="2313082" y="144645"/>
                  <a:pt x="2290584" y="136704"/>
                </a:cubicBezTo>
                <a:cubicBezTo>
                  <a:pt x="2262126" y="126660"/>
                  <a:pt x="2231951" y="120383"/>
                  <a:pt x="2201807" y="118948"/>
                </a:cubicBezTo>
                <a:cubicBezTo>
                  <a:pt x="2045118" y="111487"/>
                  <a:pt x="1888130" y="113030"/>
                  <a:pt x="1731291" y="110071"/>
                </a:cubicBezTo>
                <a:cubicBezTo>
                  <a:pt x="1698739" y="107112"/>
                  <a:pt x="1665795" y="107040"/>
                  <a:pt x="1633636" y="101193"/>
                </a:cubicBezTo>
                <a:cubicBezTo>
                  <a:pt x="1494078" y="75819"/>
                  <a:pt x="1570263" y="66049"/>
                  <a:pt x="1411694" y="47927"/>
                </a:cubicBezTo>
                <a:cubicBezTo>
                  <a:pt x="1349882" y="40863"/>
                  <a:pt x="1287407" y="42008"/>
                  <a:pt x="1225263" y="39049"/>
                </a:cubicBezTo>
                <a:cubicBezTo>
                  <a:pt x="949406" y="-19025"/>
                  <a:pt x="1114024" y="1987"/>
                  <a:pt x="728114" y="12416"/>
                </a:cubicBezTo>
                <a:cubicBezTo>
                  <a:pt x="552754" y="56258"/>
                  <a:pt x="770239" y="-2451"/>
                  <a:pt x="577194" y="65682"/>
                </a:cubicBezTo>
                <a:cubicBezTo>
                  <a:pt x="554183" y="73804"/>
                  <a:pt x="529153" y="75230"/>
                  <a:pt x="506172" y="83438"/>
                </a:cubicBezTo>
                <a:cubicBezTo>
                  <a:pt x="487477" y="90115"/>
                  <a:pt x="470930" y="101752"/>
                  <a:pt x="452906" y="110071"/>
                </a:cubicBezTo>
                <a:cubicBezTo>
                  <a:pt x="432443" y="119515"/>
                  <a:pt x="410547" y="125912"/>
                  <a:pt x="390762" y="136704"/>
                </a:cubicBezTo>
                <a:cubicBezTo>
                  <a:pt x="377773" y="143789"/>
                  <a:pt x="368807" y="157406"/>
                  <a:pt x="355252" y="163337"/>
                </a:cubicBezTo>
                <a:cubicBezTo>
                  <a:pt x="262789" y="203790"/>
                  <a:pt x="230848" y="198387"/>
                  <a:pt x="133310" y="225481"/>
                </a:cubicBezTo>
                <a:cubicBezTo>
                  <a:pt x="117956" y="229746"/>
                  <a:pt x="103718" y="237318"/>
                  <a:pt x="88922" y="243236"/>
                </a:cubicBezTo>
                <a:cubicBezTo>
                  <a:pt x="80044" y="260991"/>
                  <a:pt x="64086" y="276732"/>
                  <a:pt x="62289" y="296502"/>
                </a:cubicBezTo>
                <a:cubicBezTo>
                  <a:pt x="60846" y="312372"/>
                  <a:pt x="78984" y="324990"/>
                  <a:pt x="80044" y="340890"/>
                </a:cubicBezTo>
                <a:cubicBezTo>
                  <a:pt x="82022" y="370564"/>
                  <a:pt x="79336" y="401071"/>
                  <a:pt x="71166" y="429667"/>
                </a:cubicBezTo>
                <a:cubicBezTo>
                  <a:pt x="66276" y="446783"/>
                  <a:pt x="19034" y="490677"/>
                  <a:pt x="9023" y="500688"/>
                </a:cubicBezTo>
                <a:cubicBezTo>
                  <a:pt x="6064" y="515484"/>
                  <a:pt x="-1108" y="530040"/>
                  <a:pt x="145" y="545077"/>
                </a:cubicBezTo>
                <a:cubicBezTo>
                  <a:pt x="2884" y="577952"/>
                  <a:pt x="14838" y="608872"/>
                  <a:pt x="35656" y="633853"/>
                </a:cubicBezTo>
                <a:cubicBezTo>
                  <a:pt x="43694" y="643498"/>
                  <a:pt x="53411" y="651608"/>
                  <a:pt x="62289" y="660486"/>
                </a:cubicBezTo>
                <a:cubicBezTo>
                  <a:pt x="70902" y="738005"/>
                  <a:pt x="76776" y="781331"/>
                  <a:pt x="80044" y="864673"/>
                </a:cubicBezTo>
                <a:cubicBezTo>
                  <a:pt x="84336" y="974120"/>
                  <a:pt x="83712" y="1083740"/>
                  <a:pt x="88922" y="1193147"/>
                </a:cubicBezTo>
                <a:cubicBezTo>
                  <a:pt x="89640" y="1208219"/>
                  <a:pt x="93829" y="1222978"/>
                  <a:pt x="97799" y="1237535"/>
                </a:cubicBezTo>
                <a:cubicBezTo>
                  <a:pt x="102723" y="1255591"/>
                  <a:pt x="115555" y="1290801"/>
                  <a:pt x="115555" y="1290801"/>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ectangle 16">
            <a:extLst>
              <a:ext uri="{FF2B5EF4-FFF2-40B4-BE49-F238E27FC236}">
                <a16:creationId xmlns:a16="http://schemas.microsoft.com/office/drawing/2014/main" id="{42282581-01AB-406B-8311-1792F6CFD997}"/>
              </a:ext>
            </a:extLst>
          </p:cNvPr>
          <p:cNvSpPr/>
          <p:nvPr/>
        </p:nvSpPr>
        <p:spPr>
          <a:xfrm>
            <a:off x="0" y="5618665"/>
            <a:ext cx="266248" cy="123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a:extLst>
              <a:ext uri="{FF2B5EF4-FFF2-40B4-BE49-F238E27FC236}">
                <a16:creationId xmlns:a16="http://schemas.microsoft.com/office/drawing/2014/main" id="{3AD0B399-DC21-4270-B25F-3CDC218CA576}"/>
              </a:ext>
            </a:extLst>
          </p:cNvPr>
          <p:cNvSpPr txBox="1"/>
          <p:nvPr/>
        </p:nvSpPr>
        <p:spPr>
          <a:xfrm>
            <a:off x="1979722" y="3021743"/>
            <a:ext cx="1357508" cy="707886"/>
          </a:xfrm>
          <a:prstGeom prst="rect">
            <a:avLst/>
          </a:prstGeom>
          <a:noFill/>
          <a:effectLst>
            <a:outerShdw blurRad="50800" dist="38100" dir="8100000" algn="tr" rotWithShape="0">
              <a:prstClr val="black">
                <a:alpha val="40000"/>
              </a:prstClr>
            </a:outerShdw>
          </a:effectLst>
        </p:spPr>
        <p:txBody>
          <a:bodyPr wrap="square">
            <a:spAutoFit/>
          </a:bodyPr>
          <a:lstStyle/>
          <a:p>
            <a:r>
              <a:rPr lang="fi-FI" sz="4000" cap="all" spc="-300" dirty="0">
                <a:latin typeface="Franklin Gothic Demi Cond" panose="020B0706030402020204" pitchFamily="34" charset="0"/>
              </a:rPr>
              <a:t>-20%</a:t>
            </a:r>
            <a:endParaRPr lang="fi-FI" sz="4000" spc="-300" dirty="0">
              <a:latin typeface="Franklin Gothic Demi Cond" panose="020B0706030402020204" pitchFamily="34" charset="0"/>
            </a:endParaRPr>
          </a:p>
        </p:txBody>
      </p:sp>
      <p:sp>
        <p:nvSpPr>
          <p:cNvPr id="19" name="TextBox 18">
            <a:extLst>
              <a:ext uri="{FF2B5EF4-FFF2-40B4-BE49-F238E27FC236}">
                <a16:creationId xmlns:a16="http://schemas.microsoft.com/office/drawing/2014/main" id="{0A90B2EF-EC12-45A4-94BF-DA4E2C0A10D9}"/>
              </a:ext>
            </a:extLst>
          </p:cNvPr>
          <p:cNvSpPr txBox="1"/>
          <p:nvPr/>
        </p:nvSpPr>
        <p:spPr>
          <a:xfrm>
            <a:off x="2827248" y="5010933"/>
            <a:ext cx="1357508" cy="707886"/>
          </a:xfrm>
          <a:prstGeom prst="rect">
            <a:avLst/>
          </a:prstGeom>
          <a:noFill/>
          <a:effectLst>
            <a:outerShdw blurRad="50800" dist="38100" dir="8100000" algn="tr" rotWithShape="0">
              <a:prstClr val="black">
                <a:alpha val="40000"/>
              </a:prstClr>
            </a:outerShdw>
          </a:effectLst>
        </p:spPr>
        <p:txBody>
          <a:bodyPr wrap="square">
            <a:spAutoFit/>
          </a:bodyPr>
          <a:lstStyle/>
          <a:p>
            <a:r>
              <a:rPr lang="fi-FI" sz="4000" cap="all" spc="-300" dirty="0">
                <a:latin typeface="Franklin Gothic Demi Cond" panose="020B0706030402020204" pitchFamily="34" charset="0"/>
              </a:rPr>
              <a:t>-94%</a:t>
            </a:r>
            <a:endParaRPr lang="fi-FI" sz="4000" spc="-300" dirty="0">
              <a:latin typeface="Franklin Gothic Demi Cond" panose="020B0706030402020204" pitchFamily="34" charset="0"/>
            </a:endParaRPr>
          </a:p>
        </p:txBody>
      </p:sp>
      <p:sp>
        <p:nvSpPr>
          <p:cNvPr id="20" name="TextBox 19">
            <a:extLst>
              <a:ext uri="{FF2B5EF4-FFF2-40B4-BE49-F238E27FC236}">
                <a16:creationId xmlns:a16="http://schemas.microsoft.com/office/drawing/2014/main" id="{4932C744-D408-4725-9CF2-622E3E9C5A33}"/>
              </a:ext>
            </a:extLst>
          </p:cNvPr>
          <p:cNvSpPr txBox="1"/>
          <p:nvPr/>
        </p:nvSpPr>
        <p:spPr>
          <a:xfrm>
            <a:off x="4572000" y="4656990"/>
            <a:ext cx="1357508" cy="707886"/>
          </a:xfrm>
          <a:prstGeom prst="rect">
            <a:avLst/>
          </a:prstGeom>
          <a:noFill/>
          <a:effectLst>
            <a:outerShdw blurRad="50800" dist="38100" dir="8100000" algn="tr" rotWithShape="0">
              <a:prstClr val="black">
                <a:alpha val="40000"/>
              </a:prstClr>
            </a:outerShdw>
          </a:effectLst>
        </p:spPr>
        <p:txBody>
          <a:bodyPr wrap="square">
            <a:spAutoFit/>
          </a:bodyPr>
          <a:lstStyle/>
          <a:p>
            <a:r>
              <a:rPr lang="fi-FI" sz="4000" cap="all" spc="-300" dirty="0">
                <a:latin typeface="Franklin Gothic Demi Cond" panose="020B0706030402020204" pitchFamily="34" charset="0"/>
              </a:rPr>
              <a:t>-66%</a:t>
            </a:r>
            <a:endParaRPr lang="fi-FI" sz="4000" spc="-300" dirty="0">
              <a:latin typeface="Franklin Gothic Demi Cond" panose="020B0706030402020204" pitchFamily="34" charset="0"/>
            </a:endParaRPr>
          </a:p>
        </p:txBody>
      </p:sp>
      <p:sp>
        <p:nvSpPr>
          <p:cNvPr id="21" name="TextBox 20">
            <a:extLst>
              <a:ext uri="{FF2B5EF4-FFF2-40B4-BE49-F238E27FC236}">
                <a16:creationId xmlns:a16="http://schemas.microsoft.com/office/drawing/2014/main" id="{0F78F5F9-A616-4022-A304-296D9FE07F01}"/>
              </a:ext>
            </a:extLst>
          </p:cNvPr>
          <p:cNvSpPr txBox="1"/>
          <p:nvPr/>
        </p:nvSpPr>
        <p:spPr>
          <a:xfrm>
            <a:off x="6807125" y="3430240"/>
            <a:ext cx="1357508" cy="707886"/>
          </a:xfrm>
          <a:prstGeom prst="rect">
            <a:avLst/>
          </a:prstGeom>
          <a:noFill/>
          <a:effectLst>
            <a:outerShdw blurRad="50800" dist="38100" dir="8100000" algn="tr" rotWithShape="0">
              <a:prstClr val="black">
                <a:alpha val="40000"/>
              </a:prstClr>
            </a:outerShdw>
          </a:effectLst>
        </p:spPr>
        <p:txBody>
          <a:bodyPr wrap="square">
            <a:spAutoFit/>
          </a:bodyPr>
          <a:lstStyle/>
          <a:p>
            <a:r>
              <a:rPr lang="fi-FI" sz="4000" cap="all" spc="-300" dirty="0">
                <a:latin typeface="Franklin Gothic Demi Cond" panose="020B0706030402020204" pitchFamily="34" charset="0"/>
              </a:rPr>
              <a:t>-55%</a:t>
            </a:r>
            <a:endParaRPr lang="fi-FI" sz="4000" spc="-300" dirty="0">
              <a:latin typeface="Franklin Gothic Demi Cond" panose="020B0706030402020204" pitchFamily="34" charset="0"/>
            </a:endParaRPr>
          </a:p>
        </p:txBody>
      </p:sp>
      <p:sp>
        <p:nvSpPr>
          <p:cNvPr id="22" name="TextBox 21">
            <a:extLst>
              <a:ext uri="{FF2B5EF4-FFF2-40B4-BE49-F238E27FC236}">
                <a16:creationId xmlns:a16="http://schemas.microsoft.com/office/drawing/2014/main" id="{34611094-06EB-46AF-A6E5-5BF5E9EEDA59}"/>
              </a:ext>
            </a:extLst>
          </p:cNvPr>
          <p:cNvSpPr txBox="1"/>
          <p:nvPr/>
        </p:nvSpPr>
        <p:spPr>
          <a:xfrm>
            <a:off x="5449617" y="2755886"/>
            <a:ext cx="1357508" cy="707886"/>
          </a:xfrm>
          <a:prstGeom prst="rect">
            <a:avLst/>
          </a:prstGeom>
          <a:noFill/>
          <a:effectLst>
            <a:outerShdw blurRad="50800" dist="38100" dir="8100000" algn="tr" rotWithShape="0">
              <a:prstClr val="black">
                <a:alpha val="40000"/>
              </a:prstClr>
            </a:outerShdw>
          </a:effectLst>
        </p:spPr>
        <p:txBody>
          <a:bodyPr wrap="square">
            <a:spAutoFit/>
          </a:bodyPr>
          <a:lstStyle/>
          <a:p>
            <a:r>
              <a:rPr lang="fi-FI" sz="4000" cap="all" spc="-300" dirty="0">
                <a:latin typeface="Franklin Gothic Demi Cond" panose="020B0706030402020204" pitchFamily="34" charset="0"/>
              </a:rPr>
              <a:t>-18%</a:t>
            </a:r>
            <a:endParaRPr lang="fi-FI" sz="4000" spc="-300" dirty="0">
              <a:latin typeface="Franklin Gothic Demi Cond" panose="020B0706030402020204" pitchFamily="34" charset="0"/>
            </a:endParaRPr>
          </a:p>
        </p:txBody>
      </p:sp>
      <p:sp>
        <p:nvSpPr>
          <p:cNvPr id="24" name="TextBox 23">
            <a:extLst>
              <a:ext uri="{FF2B5EF4-FFF2-40B4-BE49-F238E27FC236}">
                <a16:creationId xmlns:a16="http://schemas.microsoft.com/office/drawing/2014/main" id="{52AE79A1-EB88-46F4-A5B5-DF8CB889EA74}"/>
              </a:ext>
            </a:extLst>
          </p:cNvPr>
          <p:cNvSpPr txBox="1"/>
          <p:nvPr/>
        </p:nvSpPr>
        <p:spPr>
          <a:xfrm rot="16200000">
            <a:off x="-503215" y="4674923"/>
            <a:ext cx="1792882" cy="461665"/>
          </a:xfrm>
          <a:prstGeom prst="rect">
            <a:avLst/>
          </a:prstGeom>
          <a:noFill/>
        </p:spPr>
        <p:txBody>
          <a:bodyPr wrap="square">
            <a:spAutoFit/>
          </a:bodyPr>
          <a:lstStyle/>
          <a:p>
            <a:pPr algn="ctr"/>
            <a:r>
              <a:rPr lang="fi-FI" sz="1200" spc="600" dirty="0">
                <a:solidFill>
                  <a:schemeClr val="bg1"/>
                </a:solidFill>
                <a:latin typeface="Franklin Gothic Demi Cond" panose="020B0706030402020204" pitchFamily="34" charset="0"/>
              </a:rPr>
              <a:t>LUONTOKATO</a:t>
            </a:r>
          </a:p>
          <a:p>
            <a:pPr algn="ctr"/>
            <a:endParaRPr lang="fi-FI" sz="1200" spc="600" dirty="0">
              <a:solidFill>
                <a:schemeClr val="bg1"/>
              </a:solidFill>
              <a:latin typeface="Franklin Gothic Demi Cond" panose="020B0706030402020204" pitchFamily="34" charset="0"/>
            </a:endParaRPr>
          </a:p>
        </p:txBody>
      </p:sp>
      <p:grpSp>
        <p:nvGrpSpPr>
          <p:cNvPr id="5" name="Group 4">
            <a:extLst>
              <a:ext uri="{FF2B5EF4-FFF2-40B4-BE49-F238E27FC236}">
                <a16:creationId xmlns:a16="http://schemas.microsoft.com/office/drawing/2014/main" id="{B8CB92BD-AD75-EBDA-B7DD-AFE4182DDADB}"/>
              </a:ext>
            </a:extLst>
          </p:cNvPr>
          <p:cNvGrpSpPr/>
          <p:nvPr/>
        </p:nvGrpSpPr>
        <p:grpSpPr>
          <a:xfrm>
            <a:off x="3900" y="173244"/>
            <a:ext cx="7563777" cy="1137212"/>
            <a:chOff x="0" y="197681"/>
            <a:chExt cx="7561609" cy="1137212"/>
          </a:xfrm>
        </p:grpSpPr>
        <p:sp>
          <p:nvSpPr>
            <p:cNvPr id="2" name="Rectangle 1">
              <a:extLst>
                <a:ext uri="{FF2B5EF4-FFF2-40B4-BE49-F238E27FC236}">
                  <a16:creationId xmlns:a16="http://schemas.microsoft.com/office/drawing/2014/main" id="{A2728380-2BC2-4BC9-DA90-BCF6F1D34222}"/>
                </a:ext>
              </a:extLst>
            </p:cNvPr>
            <p:cNvSpPr/>
            <p:nvPr/>
          </p:nvSpPr>
          <p:spPr>
            <a:xfrm>
              <a:off x="0" y="197681"/>
              <a:ext cx="7561609" cy="113721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xtBox 3">
              <a:extLst>
                <a:ext uri="{FF2B5EF4-FFF2-40B4-BE49-F238E27FC236}">
                  <a16:creationId xmlns:a16="http://schemas.microsoft.com/office/drawing/2014/main" id="{4D442586-7481-2F4B-1757-9CA36C0564A1}"/>
                </a:ext>
              </a:extLst>
            </p:cNvPr>
            <p:cNvSpPr txBox="1"/>
            <p:nvPr/>
          </p:nvSpPr>
          <p:spPr>
            <a:xfrm>
              <a:off x="2" y="377405"/>
              <a:ext cx="7410730" cy="836126"/>
            </a:xfrm>
            <a:prstGeom prst="rect">
              <a:avLst/>
            </a:prstGeom>
            <a:noFill/>
          </p:spPr>
          <p:txBody>
            <a:bodyPr wrap="square">
              <a:spAutoFit/>
            </a:bodyPr>
            <a:lstStyle/>
            <a:p>
              <a:pPr>
                <a:lnSpc>
                  <a:spcPts val="3200"/>
                </a:lnSpc>
              </a:pPr>
              <a:r>
                <a:rPr lang="en-US" sz="2800" cap="all" spc="-100" dirty="0">
                  <a:latin typeface="Franklin Gothic Demi Cond" panose="020B0706030402020204" pitchFamily="34" charset="0"/>
                  <a:ea typeface="+mj-ea"/>
                  <a:cs typeface="+mj-cs"/>
                </a:rPr>
                <a:t>Continental </a:t>
              </a:r>
              <a:r>
                <a:rPr lang="en-US" sz="2800" cap="all" spc="-100" dirty="0">
                  <a:solidFill>
                    <a:schemeClr val="bg1"/>
                  </a:solidFill>
                  <a:latin typeface="Franklin Gothic Demi Cond" panose="020B0706030402020204" pitchFamily="34" charset="0"/>
                  <a:ea typeface="+mj-ea"/>
                  <a:cs typeface="+mj-cs"/>
                </a:rPr>
                <a:t>LIVING PLANET INDEX </a:t>
              </a:r>
              <a:r>
                <a:rPr lang="en-US" sz="2800" cap="all" spc="-100" dirty="0">
                  <a:latin typeface="Franklin Gothic Demi Cond" panose="020B0706030402020204" pitchFamily="34" charset="0"/>
                  <a:ea typeface="+mj-ea"/>
                  <a:cs typeface="+mj-cs"/>
                </a:rPr>
                <a:t>1970-2018</a:t>
              </a:r>
            </a:p>
            <a:p>
              <a:pPr>
                <a:lnSpc>
                  <a:spcPts val="1300"/>
                </a:lnSpc>
              </a:pPr>
              <a:r>
                <a:rPr lang="en-US" sz="1400" dirty="0">
                  <a:solidFill>
                    <a:schemeClr val="bg1"/>
                  </a:solidFill>
                  <a:latin typeface="Franklin Gothic Demi Cond" panose="020B0706030402020204" pitchFamily="34" charset="0"/>
                </a:rPr>
                <a:t>The white line indicates the level of indexed wildlife loss, and the shaded area the total statistical probability range at the 95% confidence level relative to the trend.</a:t>
              </a:r>
              <a:endParaRPr lang="en-US" sz="1400" cap="all" spc="-100" dirty="0">
                <a:solidFill>
                  <a:schemeClr val="bg1"/>
                </a:solidFill>
                <a:latin typeface="Franklin Gothic Demi Cond" panose="020B0706030402020204" pitchFamily="34" charset="0"/>
                <a:ea typeface="+mj-ea"/>
                <a:cs typeface="+mj-cs"/>
              </a:endParaRPr>
            </a:p>
          </p:txBody>
        </p:sp>
      </p:grpSp>
      <p:sp>
        <p:nvSpPr>
          <p:cNvPr id="10" name="TextBox 9">
            <a:extLst>
              <a:ext uri="{FF2B5EF4-FFF2-40B4-BE49-F238E27FC236}">
                <a16:creationId xmlns:a16="http://schemas.microsoft.com/office/drawing/2014/main" id="{CD1CDEC9-C9AB-8BD4-FCF1-A3D5696A4E43}"/>
              </a:ext>
            </a:extLst>
          </p:cNvPr>
          <p:cNvSpPr txBox="1"/>
          <p:nvPr/>
        </p:nvSpPr>
        <p:spPr>
          <a:xfrm>
            <a:off x="6896529" y="6619549"/>
            <a:ext cx="1928114" cy="231345"/>
          </a:xfrm>
          <a:prstGeom prst="rect">
            <a:avLst/>
          </a:prstGeom>
          <a:noFill/>
        </p:spPr>
        <p:txBody>
          <a:bodyPr wrap="square">
            <a:spAutoFit/>
          </a:bodyPr>
          <a:lstStyle/>
          <a:p>
            <a:pPr>
              <a:lnSpc>
                <a:spcPts val="1200"/>
              </a:lnSpc>
            </a:pPr>
            <a:r>
              <a:rPr lang="fi-FI" sz="800" dirty="0" err="1">
                <a:latin typeface="Franklin Gothic Demi Cond" panose="020B0706030402020204" pitchFamily="34" charset="0"/>
              </a:rPr>
              <a:t>Illustration</a:t>
            </a:r>
            <a:r>
              <a:rPr lang="fi-FI" sz="800" dirty="0">
                <a:latin typeface="Franklin Gothic Demi Cond" panose="020B0706030402020204" pitchFamily="34" charset="0"/>
              </a:rPr>
              <a:t>: WWF/ZSL (2022))</a:t>
            </a:r>
          </a:p>
        </p:txBody>
      </p:sp>
      <p:grpSp>
        <p:nvGrpSpPr>
          <p:cNvPr id="7" name="Group 6">
            <a:extLst>
              <a:ext uri="{FF2B5EF4-FFF2-40B4-BE49-F238E27FC236}">
                <a16:creationId xmlns:a16="http://schemas.microsoft.com/office/drawing/2014/main" id="{3C012BEF-8673-574D-D285-A3A25E050DAB}"/>
              </a:ext>
            </a:extLst>
          </p:cNvPr>
          <p:cNvGrpSpPr/>
          <p:nvPr/>
        </p:nvGrpSpPr>
        <p:grpSpPr>
          <a:xfrm>
            <a:off x="7803077" y="320603"/>
            <a:ext cx="1548645" cy="434120"/>
            <a:chOff x="7803077" y="320603"/>
            <a:chExt cx="1548645" cy="434120"/>
          </a:xfrm>
        </p:grpSpPr>
        <p:sp>
          <p:nvSpPr>
            <p:cNvPr id="8" name="Parallelogram 7">
              <a:extLst>
                <a:ext uri="{FF2B5EF4-FFF2-40B4-BE49-F238E27FC236}">
                  <a16:creationId xmlns:a16="http://schemas.microsoft.com/office/drawing/2014/main" id="{419AD7D9-9BA4-F2C7-E5CA-3E054A747C70}"/>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9" name="Picture 8" descr="A close-up of a logo&#10;&#10;Description automatically generated">
              <a:extLst>
                <a:ext uri="{FF2B5EF4-FFF2-40B4-BE49-F238E27FC236}">
                  <a16:creationId xmlns:a16="http://schemas.microsoft.com/office/drawing/2014/main" id="{0D590776-87E5-68DE-664E-050BCFD47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
        <p:nvSpPr>
          <p:cNvPr id="12" name="TextBox 11">
            <a:extLst>
              <a:ext uri="{FF2B5EF4-FFF2-40B4-BE49-F238E27FC236}">
                <a16:creationId xmlns:a16="http://schemas.microsoft.com/office/drawing/2014/main" id="{EE7800DC-09F1-7405-6C6F-1052BA39580A}"/>
              </a:ext>
            </a:extLst>
          </p:cNvPr>
          <p:cNvSpPr txBox="1"/>
          <p:nvPr/>
        </p:nvSpPr>
        <p:spPr>
          <a:xfrm>
            <a:off x="478572" y="1609700"/>
            <a:ext cx="1779608" cy="369332"/>
          </a:xfrm>
          <a:prstGeom prst="rect">
            <a:avLst/>
          </a:prstGeom>
          <a:noFill/>
        </p:spPr>
        <p:txBody>
          <a:bodyPr wrap="square">
            <a:spAutoFit/>
          </a:bodyPr>
          <a:lstStyle/>
          <a:p>
            <a:r>
              <a:rPr lang="fi-FI" sz="1800" spc="-100" dirty="0">
                <a:latin typeface="Franklin Gothic Demi Cond" panose="020B0706030402020204" pitchFamily="34" charset="0"/>
              </a:rPr>
              <a:t>BIODIVERSITY LOSS </a:t>
            </a:r>
            <a:endParaRPr lang="fi-FI" dirty="0"/>
          </a:p>
        </p:txBody>
      </p:sp>
    </p:spTree>
    <p:extLst>
      <p:ext uri="{BB962C8B-B14F-4D97-AF65-F5344CB8AC3E}">
        <p14:creationId xmlns:p14="http://schemas.microsoft.com/office/powerpoint/2010/main" val="32567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BA3470D9-F0CC-0462-5225-413457ADF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9" y="142416"/>
            <a:ext cx="8230749" cy="6573167"/>
          </a:xfrm>
          <a:prstGeom prst="rect">
            <a:avLst/>
          </a:prstGeom>
        </p:spPr>
      </p:pic>
      <p:sp>
        <p:nvSpPr>
          <p:cNvPr id="4" name="TextBox 3">
            <a:extLst>
              <a:ext uri="{FF2B5EF4-FFF2-40B4-BE49-F238E27FC236}">
                <a16:creationId xmlns:a16="http://schemas.microsoft.com/office/drawing/2014/main" id="{42BCC840-ABD2-8A17-A1CC-C45A05909AB3}"/>
              </a:ext>
            </a:extLst>
          </p:cNvPr>
          <p:cNvSpPr txBox="1"/>
          <p:nvPr/>
        </p:nvSpPr>
        <p:spPr>
          <a:xfrm>
            <a:off x="7128" y="6488816"/>
            <a:ext cx="3887604" cy="230832"/>
          </a:xfrm>
          <a:prstGeom prst="rect">
            <a:avLst/>
          </a:prstGeom>
          <a:solidFill>
            <a:srgbClr val="EAF0E3"/>
          </a:solidFill>
        </p:spPr>
        <p:txBody>
          <a:bodyPr wrap="none" rtlCol="0">
            <a:spAutoFit/>
          </a:bodyPr>
          <a:lstStyle/>
          <a:p>
            <a:pPr algn="ctr"/>
            <a:r>
              <a:rPr lang="fi-FI" sz="900" dirty="0" err="1">
                <a:latin typeface="Franklin Gothic Demi Cond" panose="020B0706030402020204" pitchFamily="34" charset="0"/>
              </a:rPr>
              <a:t>Source</a:t>
            </a:r>
            <a:r>
              <a:rPr lang="fi-FI" sz="900" dirty="0">
                <a:latin typeface="Franklin Gothic Demi Cond" panose="020B0706030402020204" pitchFamily="34" charset="0"/>
              </a:rPr>
              <a:t>: Massachusetts Institute of Technology MIT Technology </a:t>
            </a:r>
            <a:r>
              <a:rPr lang="fi-FI" sz="900" dirty="0" err="1">
                <a:latin typeface="Franklin Gothic Demi Cond" panose="020B0706030402020204" pitchFamily="34" charset="0"/>
              </a:rPr>
              <a:t>Review</a:t>
            </a:r>
            <a:r>
              <a:rPr lang="fi-FI" sz="900" dirty="0">
                <a:latin typeface="Franklin Gothic Demi Cond" panose="020B0706030402020204" pitchFamily="34" charset="0"/>
              </a:rPr>
              <a:t> </a:t>
            </a:r>
            <a:r>
              <a:rPr lang="fi-FI" sz="900" dirty="0" err="1">
                <a:latin typeface="Franklin Gothic Demi Cond" panose="020B0706030402020204" pitchFamily="34" charset="0"/>
              </a:rPr>
              <a:t>Insights</a:t>
            </a:r>
            <a:r>
              <a:rPr lang="fi-FI" sz="900" dirty="0">
                <a:latin typeface="Franklin Gothic Demi Cond" panose="020B0706030402020204" pitchFamily="34" charset="0"/>
              </a:rPr>
              <a:t>, 2023</a:t>
            </a:r>
            <a:endParaRPr lang="en-US" sz="900" dirty="0">
              <a:latin typeface="Franklin Gothic Demi Cond" panose="020B0706030402020204" pitchFamily="34" charset="0"/>
            </a:endParaRPr>
          </a:p>
        </p:txBody>
      </p:sp>
      <p:sp>
        <p:nvSpPr>
          <p:cNvPr id="5" name="TextBox 4">
            <a:extLst>
              <a:ext uri="{FF2B5EF4-FFF2-40B4-BE49-F238E27FC236}">
                <a16:creationId xmlns:a16="http://schemas.microsoft.com/office/drawing/2014/main" id="{273D99DD-AB82-7CF8-5771-61C1720436DF}"/>
              </a:ext>
            </a:extLst>
          </p:cNvPr>
          <p:cNvSpPr txBox="1"/>
          <p:nvPr/>
        </p:nvSpPr>
        <p:spPr>
          <a:xfrm>
            <a:off x="111233" y="1243593"/>
            <a:ext cx="433132" cy="230832"/>
          </a:xfrm>
          <a:prstGeom prst="rect">
            <a:avLst/>
          </a:prstGeom>
          <a:solidFill>
            <a:srgbClr val="EAF0E3"/>
          </a:solidFill>
        </p:spPr>
        <p:txBody>
          <a:bodyPr wrap="none" rtlCol="0">
            <a:spAutoFit/>
          </a:bodyPr>
          <a:lstStyle/>
          <a:p>
            <a:pPr algn="ctr"/>
            <a:r>
              <a:rPr lang="fi-FI" sz="900" dirty="0">
                <a:latin typeface="Franklin Gothic Demi Cond" panose="020B0706030402020204" pitchFamily="34" charset="0"/>
              </a:rPr>
              <a:t>TOP 5</a:t>
            </a:r>
            <a:endParaRPr lang="en-US" sz="900" dirty="0">
              <a:latin typeface="Franklin Gothic Demi Cond" panose="020B0706030402020204" pitchFamily="34" charset="0"/>
            </a:endParaRPr>
          </a:p>
        </p:txBody>
      </p:sp>
      <p:sp>
        <p:nvSpPr>
          <p:cNvPr id="6" name="TextBox 5">
            <a:extLst>
              <a:ext uri="{FF2B5EF4-FFF2-40B4-BE49-F238E27FC236}">
                <a16:creationId xmlns:a16="http://schemas.microsoft.com/office/drawing/2014/main" id="{F0726FA8-B2A2-8C3E-1B18-67CC186D89CD}"/>
              </a:ext>
            </a:extLst>
          </p:cNvPr>
          <p:cNvSpPr txBox="1"/>
          <p:nvPr/>
        </p:nvSpPr>
        <p:spPr>
          <a:xfrm>
            <a:off x="96309" y="2513456"/>
            <a:ext cx="633508" cy="230832"/>
          </a:xfrm>
          <a:prstGeom prst="rect">
            <a:avLst/>
          </a:prstGeom>
          <a:solidFill>
            <a:srgbClr val="EAF0E3"/>
          </a:solidFill>
        </p:spPr>
        <p:txBody>
          <a:bodyPr wrap="none" rtlCol="0">
            <a:spAutoFit/>
          </a:bodyPr>
          <a:lstStyle/>
          <a:p>
            <a:pPr algn="ctr"/>
            <a:r>
              <a:rPr lang="fi-FI" sz="900" dirty="0">
                <a:latin typeface="Franklin Gothic Demi Cond" panose="020B0706030402020204" pitchFamily="34" charset="0"/>
              </a:rPr>
              <a:t>BOTTOM 5</a:t>
            </a:r>
            <a:endParaRPr lang="en-US" sz="900" dirty="0">
              <a:latin typeface="Franklin Gothic Demi Cond" panose="020B0706030402020204" pitchFamily="34" charset="0"/>
            </a:endParaRPr>
          </a:p>
        </p:txBody>
      </p:sp>
      <p:sp>
        <p:nvSpPr>
          <p:cNvPr id="7" name="TextBox 6">
            <a:extLst>
              <a:ext uri="{FF2B5EF4-FFF2-40B4-BE49-F238E27FC236}">
                <a16:creationId xmlns:a16="http://schemas.microsoft.com/office/drawing/2014/main" id="{E401630B-2AB0-5F45-A95E-8FDDBFCF076E}"/>
              </a:ext>
            </a:extLst>
          </p:cNvPr>
          <p:cNvSpPr txBox="1"/>
          <p:nvPr/>
        </p:nvSpPr>
        <p:spPr>
          <a:xfrm>
            <a:off x="96309" y="169785"/>
            <a:ext cx="6455293" cy="523220"/>
          </a:xfrm>
          <a:prstGeom prst="rect">
            <a:avLst/>
          </a:prstGeom>
          <a:solidFill>
            <a:srgbClr val="ECF0E2"/>
          </a:solidFill>
        </p:spPr>
        <p:txBody>
          <a:bodyPr wrap="none" rtlCol="0">
            <a:spAutoFit/>
          </a:bodyPr>
          <a:lstStyle/>
          <a:p>
            <a:pPr algn="ctr"/>
            <a:r>
              <a:rPr lang="fi-FI" sz="2800" dirty="0">
                <a:latin typeface="Franklin Gothic Demi Cond" panose="020B0706030402020204" pitchFamily="34" charset="0"/>
              </a:rPr>
              <a:t>Vihreä tulevaisuus –indeksi / 2023 sijoitukset</a:t>
            </a:r>
            <a:endParaRPr lang="en-US" sz="2800" dirty="0">
              <a:latin typeface="Franklin Gothic Demi Cond" panose="020B0706030402020204" pitchFamily="34" charset="0"/>
            </a:endParaRPr>
          </a:p>
        </p:txBody>
      </p:sp>
      <p:sp>
        <p:nvSpPr>
          <p:cNvPr id="8" name="TextBox 7">
            <a:extLst>
              <a:ext uri="{FF2B5EF4-FFF2-40B4-BE49-F238E27FC236}">
                <a16:creationId xmlns:a16="http://schemas.microsoft.com/office/drawing/2014/main" id="{981C9578-92B9-F336-C813-28EB8F3A2EA5}"/>
              </a:ext>
            </a:extLst>
          </p:cNvPr>
          <p:cNvSpPr txBox="1"/>
          <p:nvPr/>
        </p:nvSpPr>
        <p:spPr>
          <a:xfrm>
            <a:off x="66007" y="3849736"/>
            <a:ext cx="1569661" cy="246221"/>
          </a:xfrm>
          <a:prstGeom prst="rect">
            <a:avLst/>
          </a:prstGeom>
          <a:solidFill>
            <a:srgbClr val="EAF0E3"/>
          </a:solidFill>
        </p:spPr>
        <p:txBody>
          <a:bodyPr wrap="none" rtlCol="0">
            <a:spAutoFit/>
          </a:bodyPr>
          <a:lstStyle/>
          <a:p>
            <a:pPr algn="ctr"/>
            <a:r>
              <a:rPr lang="fi-FI" sz="1000" dirty="0">
                <a:latin typeface="Franklin Gothic Demi Cond" panose="020B0706030402020204" pitchFamily="34" charset="0"/>
              </a:rPr>
              <a:t>Keskimääräiset pisteet 4,79</a:t>
            </a:r>
            <a:endParaRPr lang="en-US" sz="1000" dirty="0">
              <a:latin typeface="Franklin Gothic Demi Cond" panose="020B0706030402020204" pitchFamily="34" charset="0"/>
            </a:endParaRPr>
          </a:p>
        </p:txBody>
      </p:sp>
      <p:sp>
        <p:nvSpPr>
          <p:cNvPr id="14" name="Oval 13">
            <a:extLst>
              <a:ext uri="{FF2B5EF4-FFF2-40B4-BE49-F238E27FC236}">
                <a16:creationId xmlns:a16="http://schemas.microsoft.com/office/drawing/2014/main" id="{CE6236F5-D37F-40EC-2ACF-213DF66DAA64}"/>
              </a:ext>
            </a:extLst>
          </p:cNvPr>
          <p:cNvSpPr/>
          <p:nvPr/>
        </p:nvSpPr>
        <p:spPr>
          <a:xfrm>
            <a:off x="78412" y="1629777"/>
            <a:ext cx="1839697" cy="33735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7E89615F-9B00-1B6F-5D63-FFC8C1DBB38F}"/>
              </a:ext>
            </a:extLst>
          </p:cNvPr>
          <p:cNvSpPr/>
          <p:nvPr/>
        </p:nvSpPr>
        <p:spPr>
          <a:xfrm>
            <a:off x="-5017" y="-9939"/>
            <a:ext cx="7503720" cy="9501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a:extLst>
              <a:ext uri="{FF2B5EF4-FFF2-40B4-BE49-F238E27FC236}">
                <a16:creationId xmlns:a16="http://schemas.microsoft.com/office/drawing/2014/main" id="{1E3E40C8-55CF-9999-5FC0-6897CA7444C3}"/>
              </a:ext>
            </a:extLst>
          </p:cNvPr>
          <p:cNvSpPr txBox="1"/>
          <p:nvPr/>
        </p:nvSpPr>
        <p:spPr>
          <a:xfrm>
            <a:off x="-115849" y="169785"/>
            <a:ext cx="7503720" cy="590675"/>
          </a:xfrm>
          <a:prstGeom prst="rect">
            <a:avLst/>
          </a:prstGeom>
          <a:noFill/>
        </p:spPr>
        <p:txBody>
          <a:bodyPr wrap="square">
            <a:spAutoFit/>
          </a:bodyPr>
          <a:lstStyle/>
          <a:p>
            <a:pPr>
              <a:lnSpc>
                <a:spcPts val="4200"/>
              </a:lnSpc>
            </a:pPr>
            <a:r>
              <a:rPr lang="en-US" sz="3200" cap="all" spc="-200" dirty="0">
                <a:solidFill>
                  <a:schemeClr val="bg1"/>
                </a:solidFill>
                <a:latin typeface="Franklin Gothic Demi Cond" panose="020B0706030402020204" pitchFamily="34" charset="0"/>
                <a:ea typeface="+mj-ea"/>
                <a:cs typeface="+mj-cs"/>
              </a:rPr>
              <a:t>		green future index </a:t>
            </a:r>
            <a:r>
              <a:rPr lang="en-US" sz="3200" cap="all" spc="-200" dirty="0">
                <a:latin typeface="Franklin Gothic Demi Cond" panose="020B0706030402020204" pitchFamily="34" charset="0"/>
                <a:ea typeface="+mj-ea"/>
                <a:cs typeface="+mj-cs"/>
              </a:rPr>
              <a:t>2023 rankings</a:t>
            </a:r>
            <a:endParaRPr lang="fi-FI" sz="3200" cap="all" dirty="0">
              <a:latin typeface="Franklin Gothic Demi Cond" panose="020B0706030402020204" pitchFamily="34" charset="0"/>
            </a:endParaRPr>
          </a:p>
        </p:txBody>
      </p:sp>
      <p:grpSp>
        <p:nvGrpSpPr>
          <p:cNvPr id="11" name="Group 10">
            <a:extLst>
              <a:ext uri="{FF2B5EF4-FFF2-40B4-BE49-F238E27FC236}">
                <a16:creationId xmlns:a16="http://schemas.microsoft.com/office/drawing/2014/main" id="{DF08A1D2-B4D6-0038-8916-A4F1C7CE9727}"/>
              </a:ext>
            </a:extLst>
          </p:cNvPr>
          <p:cNvGrpSpPr/>
          <p:nvPr/>
        </p:nvGrpSpPr>
        <p:grpSpPr>
          <a:xfrm>
            <a:off x="7803077" y="320603"/>
            <a:ext cx="1548645" cy="434120"/>
            <a:chOff x="7803077" y="320603"/>
            <a:chExt cx="1548645" cy="434120"/>
          </a:xfrm>
        </p:grpSpPr>
        <p:sp>
          <p:nvSpPr>
            <p:cNvPr id="15" name="Parallelogram 14">
              <a:extLst>
                <a:ext uri="{FF2B5EF4-FFF2-40B4-BE49-F238E27FC236}">
                  <a16:creationId xmlns:a16="http://schemas.microsoft.com/office/drawing/2014/main" id="{B9D22869-54A1-F5E0-C61B-322BB1A4277F}"/>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6" name="Picture 15" descr="A close-up of a logo&#10;&#10;Description automatically generated">
              <a:extLst>
                <a:ext uri="{FF2B5EF4-FFF2-40B4-BE49-F238E27FC236}">
                  <a16:creationId xmlns:a16="http://schemas.microsoft.com/office/drawing/2014/main" id="{08756806-B1D1-1BD9-2BB9-81DB5D24C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33558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 1">
            <a:extLst>
              <a:ext uri="{FF2B5EF4-FFF2-40B4-BE49-F238E27FC236}">
                <a16:creationId xmlns:a16="http://schemas.microsoft.com/office/drawing/2014/main" id="{257A9978-B329-1C2E-08BD-1C007DAFC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03" y="267522"/>
            <a:ext cx="5915384" cy="6243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F2440A-B555-531E-1334-26AE66DC6793}"/>
              </a:ext>
            </a:extLst>
          </p:cNvPr>
          <p:cNvSpPr txBox="1"/>
          <p:nvPr/>
        </p:nvSpPr>
        <p:spPr>
          <a:xfrm>
            <a:off x="6550533" y="4724357"/>
            <a:ext cx="2505088" cy="1569660"/>
          </a:xfrm>
          <a:prstGeom prst="rect">
            <a:avLst/>
          </a:prstGeom>
          <a:noFill/>
        </p:spPr>
        <p:txBody>
          <a:bodyPr wrap="square">
            <a:spAutoFit/>
          </a:bodyPr>
          <a:lstStyle/>
          <a:p>
            <a:pPr algn="ctr"/>
            <a:r>
              <a:rPr lang="en-US" sz="1200" b="1" i="0" dirty="0" err="1">
                <a:solidFill>
                  <a:srgbClr val="222222"/>
                </a:solidFill>
                <a:effectLst/>
                <a:latin typeface="Franklin Gothic Demi Cond" panose="020B0706030402020204" pitchFamily="34" charset="0"/>
              </a:rPr>
              <a:t>a</a:t>
            </a:r>
            <a:r>
              <a:rPr lang="en-US" sz="1200" b="0" i="0" dirty="0" err="1">
                <a:solidFill>
                  <a:srgbClr val="222222"/>
                </a:solidFill>
                <a:effectLst/>
                <a:latin typeface="Franklin Gothic Demi Cond" panose="020B0706030402020204" pitchFamily="34" charset="0"/>
              </a:rPr>
              <a:t>,</a:t>
            </a:r>
            <a:r>
              <a:rPr lang="en-US" sz="1200" b="1" i="0" dirty="0" err="1">
                <a:solidFill>
                  <a:srgbClr val="222222"/>
                </a:solidFill>
                <a:effectLst/>
                <a:latin typeface="Franklin Gothic Demi Cond" panose="020B0706030402020204" pitchFamily="34" charset="0"/>
              </a:rPr>
              <a:t>c</a:t>
            </a:r>
            <a:r>
              <a:rPr lang="en-US" sz="1200" b="0" i="0" dirty="0" err="1">
                <a:solidFill>
                  <a:srgbClr val="222222"/>
                </a:solidFill>
                <a:effectLst/>
                <a:latin typeface="Franklin Gothic Demi Cond" panose="020B0706030402020204" pitchFamily="34" charset="0"/>
              </a:rPr>
              <a:t>,</a:t>
            </a:r>
            <a:r>
              <a:rPr lang="en-US" sz="1200" b="1" i="0" dirty="0" err="1">
                <a:solidFill>
                  <a:srgbClr val="222222"/>
                </a:solidFill>
                <a:effectLst/>
                <a:latin typeface="Franklin Gothic Demi Cond" panose="020B0706030402020204" pitchFamily="34" charset="0"/>
              </a:rPr>
              <a:t>e</a:t>
            </a:r>
            <a:r>
              <a:rPr lang="en-US" sz="1200" b="0" i="0" dirty="0">
                <a:solidFill>
                  <a:srgbClr val="222222"/>
                </a:solidFill>
                <a:effectLst/>
                <a:latin typeface="Franklin Gothic Demi Cond" panose="020B0706030402020204" pitchFamily="34" charset="0"/>
              </a:rPr>
              <a:t>, The global average proportions of respondents willing to contribute income (</a:t>
            </a:r>
            <a:r>
              <a:rPr lang="en-US" sz="1200" b="1" i="0" dirty="0">
                <a:solidFill>
                  <a:srgbClr val="222222"/>
                </a:solidFill>
                <a:effectLst/>
                <a:latin typeface="Franklin Gothic Demi Cond" panose="020B0706030402020204" pitchFamily="34" charset="0"/>
              </a:rPr>
              <a:t>a</a:t>
            </a:r>
            <a:r>
              <a:rPr lang="en-US" sz="1200" b="0" i="0" dirty="0">
                <a:solidFill>
                  <a:srgbClr val="222222"/>
                </a:solidFill>
                <a:effectLst/>
                <a:latin typeface="Franklin Gothic Demi Cond" panose="020B0706030402020204" pitchFamily="34" charset="0"/>
              </a:rPr>
              <a:t>), approving of pro-climate social norms (</a:t>
            </a:r>
            <a:r>
              <a:rPr lang="en-US" sz="1200" b="1" i="0" dirty="0">
                <a:solidFill>
                  <a:srgbClr val="222222"/>
                </a:solidFill>
                <a:effectLst/>
                <a:latin typeface="Franklin Gothic Demi Cond" panose="020B0706030402020204" pitchFamily="34" charset="0"/>
              </a:rPr>
              <a:t>c</a:t>
            </a:r>
            <a:r>
              <a:rPr lang="en-US" sz="1200" b="0" i="0" dirty="0">
                <a:solidFill>
                  <a:srgbClr val="222222"/>
                </a:solidFill>
                <a:effectLst/>
                <a:latin typeface="Franklin Gothic Demi Cond" panose="020B0706030402020204" pitchFamily="34" charset="0"/>
              </a:rPr>
              <a:t>) and demanding political action (</a:t>
            </a:r>
            <a:r>
              <a:rPr lang="en-US" sz="1200" b="1" i="0" dirty="0">
                <a:solidFill>
                  <a:srgbClr val="222222"/>
                </a:solidFill>
                <a:effectLst/>
                <a:latin typeface="Franklin Gothic Demi Cond" panose="020B0706030402020204" pitchFamily="34" charset="0"/>
              </a:rPr>
              <a:t>e</a:t>
            </a:r>
            <a:r>
              <a:rPr lang="en-US" sz="1200" b="0" i="0" dirty="0">
                <a:solidFill>
                  <a:srgbClr val="222222"/>
                </a:solidFill>
                <a:effectLst/>
                <a:latin typeface="Franklin Gothic Demi Cond" panose="020B0706030402020204" pitchFamily="34" charset="0"/>
              </a:rPr>
              <a:t>). Population-adjusted weights are used to ensure representativeness at the global level. GW = global warming.</a:t>
            </a:r>
            <a:endParaRPr lang="fi-FI" sz="1200" dirty="0">
              <a:latin typeface="Franklin Gothic Demi Cond" panose="020B0706030402020204" pitchFamily="34" charset="0"/>
            </a:endParaRPr>
          </a:p>
        </p:txBody>
      </p:sp>
      <p:sp>
        <p:nvSpPr>
          <p:cNvPr id="5" name="TextBox 4">
            <a:extLst>
              <a:ext uri="{FF2B5EF4-FFF2-40B4-BE49-F238E27FC236}">
                <a16:creationId xmlns:a16="http://schemas.microsoft.com/office/drawing/2014/main" id="{648FB56E-E8AC-D3A0-C3A3-2B020BADF2EA}"/>
              </a:ext>
            </a:extLst>
          </p:cNvPr>
          <p:cNvSpPr txBox="1"/>
          <p:nvPr/>
        </p:nvSpPr>
        <p:spPr>
          <a:xfrm>
            <a:off x="0" y="6560621"/>
            <a:ext cx="9073362" cy="325282"/>
          </a:xfrm>
          <a:prstGeom prst="rect">
            <a:avLst/>
          </a:prstGeom>
          <a:noFill/>
        </p:spPr>
        <p:txBody>
          <a:bodyPr wrap="square">
            <a:spAutoFit/>
          </a:bodyPr>
          <a:lstStyle/>
          <a:p>
            <a:pPr algn="ctr">
              <a:lnSpc>
                <a:spcPts val="900"/>
              </a:lnSpc>
            </a:pPr>
            <a:r>
              <a:rPr lang="it-IT" sz="1050" dirty="0">
                <a:latin typeface="Franklin Gothic Demi Cond" panose="020B0706030402020204" pitchFamily="34" charset="0"/>
              </a:rPr>
              <a:t>Source: Peter Andre, Teodora Boneva, Felix Chopra &amp; Armin Falk</a:t>
            </a:r>
            <a:r>
              <a:rPr lang="fi-FI" sz="1050" dirty="0">
                <a:latin typeface="Franklin Gothic Demi Cond" panose="020B0706030402020204" pitchFamily="34" charset="0"/>
              </a:rPr>
              <a:t>: </a:t>
            </a:r>
            <a:r>
              <a:rPr lang="en-US" sz="1050" dirty="0">
                <a:latin typeface="Franklin Gothic Demi Cond" panose="020B0706030402020204" pitchFamily="34" charset="0"/>
              </a:rPr>
              <a:t>Globally representative evidence on the actual and perceived support for climate action. </a:t>
            </a:r>
          </a:p>
          <a:p>
            <a:pPr algn="ctr">
              <a:lnSpc>
                <a:spcPts val="900"/>
              </a:lnSpc>
            </a:pPr>
            <a:r>
              <a:rPr lang="en-US" sz="1050" dirty="0">
                <a:latin typeface="Franklin Gothic Demi Cond" panose="020B0706030402020204" pitchFamily="34" charset="0"/>
              </a:rPr>
              <a:t>Nature Climate Change 9.2.2024</a:t>
            </a:r>
          </a:p>
        </p:txBody>
      </p:sp>
      <p:grpSp>
        <p:nvGrpSpPr>
          <p:cNvPr id="10" name="Group 9">
            <a:extLst>
              <a:ext uri="{FF2B5EF4-FFF2-40B4-BE49-F238E27FC236}">
                <a16:creationId xmlns:a16="http://schemas.microsoft.com/office/drawing/2014/main" id="{EB71C3FA-0098-B34E-D277-43D9F9B5D994}"/>
              </a:ext>
            </a:extLst>
          </p:cNvPr>
          <p:cNvGrpSpPr/>
          <p:nvPr/>
        </p:nvGrpSpPr>
        <p:grpSpPr>
          <a:xfrm>
            <a:off x="6539674" y="999241"/>
            <a:ext cx="2604326" cy="2073897"/>
            <a:chOff x="6532775" y="3553905"/>
            <a:chExt cx="2604326" cy="2073897"/>
          </a:xfrm>
        </p:grpSpPr>
        <p:sp>
          <p:nvSpPr>
            <p:cNvPr id="4" name="Rectangle 3">
              <a:extLst>
                <a:ext uri="{FF2B5EF4-FFF2-40B4-BE49-F238E27FC236}">
                  <a16:creationId xmlns:a16="http://schemas.microsoft.com/office/drawing/2014/main" id="{E75B774B-E2C4-F81A-4788-20A2DC8EF66C}"/>
                </a:ext>
              </a:extLst>
            </p:cNvPr>
            <p:cNvSpPr/>
            <p:nvPr/>
          </p:nvSpPr>
          <p:spPr>
            <a:xfrm>
              <a:off x="6532775" y="3553905"/>
              <a:ext cx="2604326" cy="20738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xtBox 5">
              <a:extLst>
                <a:ext uri="{FF2B5EF4-FFF2-40B4-BE49-F238E27FC236}">
                  <a16:creationId xmlns:a16="http://schemas.microsoft.com/office/drawing/2014/main" id="{53343BF7-132E-51AE-1534-9A9392127DB2}"/>
                </a:ext>
              </a:extLst>
            </p:cNvPr>
            <p:cNvSpPr txBox="1"/>
            <p:nvPr/>
          </p:nvSpPr>
          <p:spPr>
            <a:xfrm>
              <a:off x="6648297" y="3832570"/>
              <a:ext cx="2437134" cy="1631216"/>
            </a:xfrm>
            <a:prstGeom prst="rect">
              <a:avLst/>
            </a:prstGeom>
            <a:noFill/>
          </p:spPr>
          <p:txBody>
            <a:bodyPr wrap="square">
              <a:spAutoFit/>
            </a:bodyPr>
            <a:lstStyle/>
            <a:p>
              <a:pPr>
                <a:lnSpc>
                  <a:spcPts val="3000"/>
                </a:lnSpc>
              </a:pPr>
              <a:r>
                <a:rPr lang="en-US" sz="3200" cap="all" spc="-200" dirty="0">
                  <a:solidFill>
                    <a:schemeClr val="bg1"/>
                  </a:solidFill>
                  <a:latin typeface="Franklin Gothic Demi Cond" panose="020B0706030402020204" pitchFamily="34" charset="0"/>
                  <a:ea typeface="+mj-ea"/>
                  <a:cs typeface="+mj-cs"/>
                </a:rPr>
                <a:t>69 percent</a:t>
              </a:r>
            </a:p>
            <a:p>
              <a:pPr>
                <a:lnSpc>
                  <a:spcPts val="3000"/>
                </a:lnSpc>
              </a:pPr>
              <a:r>
                <a:rPr lang="en-US" sz="3200" cap="all" spc="-200" dirty="0">
                  <a:solidFill>
                    <a:schemeClr val="bg1"/>
                  </a:solidFill>
                  <a:latin typeface="Franklin Gothic Demi Cond" panose="020B0706030402020204" pitchFamily="34" charset="0"/>
                  <a:ea typeface="+mj-ea"/>
                  <a:cs typeface="+mj-cs"/>
                </a:rPr>
                <a:t>willing to </a:t>
              </a:r>
            </a:p>
            <a:p>
              <a:pPr>
                <a:lnSpc>
                  <a:spcPts val="3000"/>
                </a:lnSpc>
              </a:pPr>
              <a:r>
                <a:rPr lang="en-US" sz="3200" cap="all" spc="-200" dirty="0" err="1">
                  <a:solidFill>
                    <a:schemeClr val="bg1"/>
                  </a:solidFill>
                  <a:latin typeface="Franklin Gothic Demi Cond" panose="020B0706030402020204" pitchFamily="34" charset="0"/>
                  <a:ea typeface="+mj-ea"/>
                  <a:cs typeface="+mj-cs"/>
                </a:rPr>
                <a:t>contrubute</a:t>
              </a:r>
              <a:r>
                <a:rPr lang="en-US" sz="3200" cap="all" spc="-200" dirty="0">
                  <a:solidFill>
                    <a:schemeClr val="bg1"/>
                  </a:solidFill>
                  <a:latin typeface="Franklin Gothic Demi Cond" panose="020B0706030402020204" pitchFamily="34" charset="0"/>
                  <a:ea typeface="+mj-ea"/>
                  <a:cs typeface="+mj-cs"/>
                </a:rPr>
                <a:t> </a:t>
              </a:r>
            </a:p>
            <a:p>
              <a:pPr>
                <a:lnSpc>
                  <a:spcPts val="3000"/>
                </a:lnSpc>
              </a:pPr>
              <a:r>
                <a:rPr lang="en-US" sz="3200" cap="all" spc="-200" dirty="0">
                  <a:latin typeface="Franklin Gothic Demi Cond" panose="020B0706030402020204" pitchFamily="34" charset="0"/>
                  <a:ea typeface="+mj-ea"/>
                  <a:cs typeface="+mj-cs"/>
                </a:rPr>
                <a:t>1% of income</a:t>
              </a:r>
              <a:endParaRPr lang="fi-FI" sz="3200" cap="all" dirty="0">
                <a:latin typeface="Franklin Gothic Demi Cond" panose="020B0706030402020204" pitchFamily="34" charset="0"/>
              </a:endParaRPr>
            </a:p>
          </p:txBody>
        </p:sp>
      </p:grpSp>
      <p:grpSp>
        <p:nvGrpSpPr>
          <p:cNvPr id="7" name="Group 6">
            <a:extLst>
              <a:ext uri="{FF2B5EF4-FFF2-40B4-BE49-F238E27FC236}">
                <a16:creationId xmlns:a16="http://schemas.microsoft.com/office/drawing/2014/main" id="{3154795B-03CC-B731-D5BC-45E67793DCC9}"/>
              </a:ext>
            </a:extLst>
          </p:cNvPr>
          <p:cNvGrpSpPr/>
          <p:nvPr/>
        </p:nvGrpSpPr>
        <p:grpSpPr>
          <a:xfrm>
            <a:off x="7803077" y="320603"/>
            <a:ext cx="1548645" cy="434120"/>
            <a:chOff x="7803077" y="320603"/>
            <a:chExt cx="1548645" cy="434120"/>
          </a:xfrm>
        </p:grpSpPr>
        <p:sp>
          <p:nvSpPr>
            <p:cNvPr id="8" name="Parallelogram 7">
              <a:extLst>
                <a:ext uri="{FF2B5EF4-FFF2-40B4-BE49-F238E27FC236}">
                  <a16:creationId xmlns:a16="http://schemas.microsoft.com/office/drawing/2014/main" id="{787C2EED-2995-5F98-1AA5-4D0DE1C1BCEB}"/>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9" name="Picture 8" descr="A close-up of a logo&#10;&#10;Description automatically generated">
              <a:extLst>
                <a:ext uri="{FF2B5EF4-FFF2-40B4-BE49-F238E27FC236}">
                  <a16:creationId xmlns:a16="http://schemas.microsoft.com/office/drawing/2014/main" id="{08D1F4E6-AA64-9413-F154-076770497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
        <p:nvSpPr>
          <p:cNvPr id="11" name="Rectangle 10">
            <a:extLst>
              <a:ext uri="{FF2B5EF4-FFF2-40B4-BE49-F238E27FC236}">
                <a16:creationId xmlns:a16="http://schemas.microsoft.com/office/drawing/2014/main" id="{9B1894AE-0010-55CB-3747-0FC7E9CEBC84}"/>
              </a:ext>
            </a:extLst>
          </p:cNvPr>
          <p:cNvSpPr/>
          <p:nvPr/>
        </p:nvSpPr>
        <p:spPr>
          <a:xfrm>
            <a:off x="2073769" y="160347"/>
            <a:ext cx="273378" cy="320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sp>
        <p:nvSpPr>
          <p:cNvPr id="12" name="Rectangle 11">
            <a:extLst>
              <a:ext uri="{FF2B5EF4-FFF2-40B4-BE49-F238E27FC236}">
                <a16:creationId xmlns:a16="http://schemas.microsoft.com/office/drawing/2014/main" id="{3BDBFD39-E302-994E-4AE5-7BD8CD8352A7}"/>
              </a:ext>
            </a:extLst>
          </p:cNvPr>
          <p:cNvSpPr/>
          <p:nvPr/>
        </p:nvSpPr>
        <p:spPr>
          <a:xfrm>
            <a:off x="2045361" y="2414924"/>
            <a:ext cx="273378" cy="320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sp>
        <p:nvSpPr>
          <p:cNvPr id="13" name="Rectangle 12">
            <a:extLst>
              <a:ext uri="{FF2B5EF4-FFF2-40B4-BE49-F238E27FC236}">
                <a16:creationId xmlns:a16="http://schemas.microsoft.com/office/drawing/2014/main" id="{BCB89312-68E2-A901-E87A-9ADCF77DDF72}"/>
              </a:ext>
            </a:extLst>
          </p:cNvPr>
          <p:cNvSpPr/>
          <p:nvPr/>
        </p:nvSpPr>
        <p:spPr>
          <a:xfrm>
            <a:off x="2045361" y="4492892"/>
            <a:ext cx="273378" cy="320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spTree>
    <p:extLst>
      <p:ext uri="{BB962C8B-B14F-4D97-AF65-F5344CB8AC3E}">
        <p14:creationId xmlns:p14="http://schemas.microsoft.com/office/powerpoint/2010/main" val="449512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ee with holes in it&#10;&#10;Description automatically generated">
            <a:extLst>
              <a:ext uri="{FF2B5EF4-FFF2-40B4-BE49-F238E27FC236}">
                <a16:creationId xmlns:a16="http://schemas.microsoft.com/office/drawing/2014/main" id="{6BAE397E-D42D-8E75-A0F1-C6CCB3C5A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10" name="Rectangle 9">
            <a:extLst>
              <a:ext uri="{FF2B5EF4-FFF2-40B4-BE49-F238E27FC236}">
                <a16:creationId xmlns:a16="http://schemas.microsoft.com/office/drawing/2014/main" id="{6EC6E1EE-EF79-81D4-CB43-E287726AA4BE}"/>
              </a:ext>
            </a:extLst>
          </p:cNvPr>
          <p:cNvSpPr/>
          <p:nvPr/>
        </p:nvSpPr>
        <p:spPr>
          <a:xfrm>
            <a:off x="355107" y="115410"/>
            <a:ext cx="8636252" cy="6542551"/>
          </a:xfrm>
          <a:prstGeom prst="rect">
            <a:avLst/>
          </a:prstGeom>
          <a:solidFill>
            <a:srgbClr val="C000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pc="-50" dirty="0">
                <a:solidFill>
                  <a:schemeClr val="bg1"/>
                </a:solidFill>
                <a:latin typeface="Franklin Gothic Demi Cond" panose="020B0706030402020204" pitchFamily="34" charset="0"/>
              </a:rPr>
              <a:t>145 COUNTRIES PRODUCE THE WORLD’S CO</a:t>
            </a:r>
            <a:r>
              <a:rPr lang="fi-FI" spc="-50" dirty="0">
                <a:solidFill>
                  <a:schemeClr val="bg1"/>
                </a:solidFill>
                <a:latin typeface="Calibri" panose="020F0502020204030204" pitchFamily="34" charset="0"/>
                <a:cs typeface="Calibri" panose="020F0502020204030204" pitchFamily="34" charset="0"/>
              </a:rPr>
              <a:t>₂</a:t>
            </a:r>
            <a:r>
              <a:rPr lang="fi-FI" spc="-50" dirty="0">
                <a:solidFill>
                  <a:schemeClr val="bg1"/>
                </a:solidFill>
                <a:latin typeface="Franklin Gothic Demi Cond" panose="020B0706030402020204" pitchFamily="34" charset="0"/>
              </a:rPr>
              <a:t> EMISSIONS</a:t>
            </a:r>
            <a:endParaRPr lang="fi-FI" spc="-50" dirty="0">
              <a:solidFill>
                <a:schemeClr val="bg1"/>
              </a:solidFill>
              <a:latin typeface="Franklin Gothic Demi Cond" panose="020B0706030402020204" pitchFamily="34" charset="0"/>
              <a:cs typeface="Calibri" panose="020F0502020204030204" pitchFamily="34" charset="0"/>
            </a:endParaRPr>
          </a:p>
          <a:p>
            <a:pPr algn="ctr"/>
            <a:endParaRPr lang="fi-FI" spc="-50" dirty="0">
              <a:solidFill>
                <a:schemeClr val="bg1"/>
              </a:solidFill>
              <a:latin typeface="Franklin Gothic Demi Cond" panose="020B0706030402020204" pitchFamily="34" charset="0"/>
              <a:cs typeface="Calibri" panose="020F0502020204030204" pitchFamily="34" charset="0"/>
            </a:endParaRPr>
          </a:p>
          <a:p>
            <a:pPr algn="ctr"/>
            <a:r>
              <a:rPr lang="en-US" spc="-50" dirty="0">
                <a:latin typeface="Franklin Gothic Demi Cond" panose="020B0706030402020204" pitchFamily="34" charset="0"/>
              </a:rPr>
              <a:t>THESE COUNTRIES CAN CHANGE THEIR ENERGY PRODUCTION</a:t>
            </a:r>
          </a:p>
          <a:p>
            <a:pPr algn="ctr"/>
            <a:r>
              <a:rPr lang="en-US" spc="-50" dirty="0">
                <a:latin typeface="Franklin Gothic Demi Cond" panose="020B0706030402020204" pitchFamily="34" charset="0"/>
              </a:rPr>
              <a:t>FROM FOSSIL TO 100% RENEWABLE BY THE YEAR 2050</a:t>
            </a:r>
          </a:p>
          <a:p>
            <a:pPr algn="ctr"/>
            <a:r>
              <a:rPr lang="en-US" spc="-50" dirty="0">
                <a:latin typeface="Franklin Gothic Demi Cond" panose="020B0706030402020204" pitchFamily="34" charset="0"/>
              </a:rPr>
              <a:t>BY INVESTING 62 TRILLION USD TO BUILD </a:t>
            </a:r>
          </a:p>
          <a:p>
            <a:pPr algn="ctr"/>
            <a:r>
              <a:rPr lang="en-US" spc="-50" dirty="0">
                <a:latin typeface="Franklin Gothic Demi Cond" panose="020B0706030402020204" pitchFamily="34" charset="0"/>
              </a:rPr>
              <a:t>THE INFRASTRUCTURE REQUIRED TO DO THIS</a:t>
            </a:r>
          </a:p>
          <a:p>
            <a:pPr algn="ctr"/>
            <a:endParaRPr lang="en-US" spc="-50" dirty="0">
              <a:solidFill>
                <a:schemeClr val="bg1"/>
              </a:solidFill>
              <a:latin typeface="Franklin Gothic Demi Cond" panose="020B0706030402020204" pitchFamily="34" charset="0"/>
            </a:endParaRPr>
          </a:p>
          <a:p>
            <a:pPr algn="ctr"/>
            <a:r>
              <a:rPr lang="en-US" spc="-50" dirty="0">
                <a:solidFill>
                  <a:schemeClr val="bg1"/>
                </a:solidFill>
                <a:latin typeface="Franklin Gothic Demi Cond" panose="020B0706030402020204" pitchFamily="34" charset="0"/>
              </a:rPr>
              <a:t>CURRENTLY, IN ADDITION TO PAYING FOR THE PRODUCTION INFRASTRUCTURE, </a:t>
            </a:r>
          </a:p>
          <a:p>
            <a:pPr algn="ctr"/>
            <a:r>
              <a:rPr lang="en-US" spc="-50" dirty="0">
                <a:solidFill>
                  <a:schemeClr val="bg1"/>
                </a:solidFill>
                <a:latin typeface="Franklin Gothic Demi Cond" panose="020B0706030402020204" pitchFamily="34" charset="0"/>
              </a:rPr>
              <a:t>WE PAY FOR THE SOURCES OF ENERGY: OIL, GAS, COAL.</a:t>
            </a:r>
          </a:p>
          <a:p>
            <a:pPr algn="ctr"/>
            <a:endParaRPr lang="en-US" spc="-50" dirty="0">
              <a:solidFill>
                <a:schemeClr val="bg1"/>
              </a:solidFill>
              <a:latin typeface="Franklin Gothic Demi Cond" panose="020B0706030402020204" pitchFamily="34" charset="0"/>
            </a:endParaRPr>
          </a:p>
          <a:p>
            <a:pPr algn="ctr"/>
            <a:r>
              <a:rPr lang="en-US" spc="-50" dirty="0">
                <a:solidFill>
                  <a:schemeClr val="bg1"/>
                </a:solidFill>
                <a:latin typeface="Franklin Gothic Demi Cond" panose="020B0706030402020204" pitchFamily="34" charset="0"/>
              </a:rPr>
              <a:t>AFTER THE TRANSITION WE NO LONGER PAY A PENNY FOR THE SOURCE: </a:t>
            </a:r>
          </a:p>
          <a:p>
            <a:pPr algn="ctr"/>
            <a:r>
              <a:rPr lang="en-US" spc="-50" dirty="0">
                <a:solidFill>
                  <a:schemeClr val="bg1"/>
                </a:solidFill>
                <a:latin typeface="Franklin Gothic Demi Cond" panose="020B0706030402020204" pitchFamily="34" charset="0"/>
              </a:rPr>
              <a:t>WIND, SUN, AND WATER ARE FREE. ONLY TECHNOLOGY COSTS.</a:t>
            </a:r>
          </a:p>
          <a:p>
            <a:pPr algn="ctr"/>
            <a:r>
              <a:rPr lang="fi-FI" spc="-50" dirty="0">
                <a:solidFill>
                  <a:schemeClr val="bg1"/>
                </a:solidFill>
                <a:latin typeface="Franklin Gothic Demi Cond" panose="020B0706030402020204" pitchFamily="34" charset="0"/>
              </a:rPr>
              <a:t> </a:t>
            </a:r>
          </a:p>
          <a:p>
            <a:pPr algn="ctr"/>
            <a:r>
              <a:rPr lang="fi-FI" spc="-50" dirty="0">
                <a:solidFill>
                  <a:schemeClr val="bg1"/>
                </a:solidFill>
                <a:latin typeface="Franklin Gothic Demi Cond" panose="020B0706030402020204" pitchFamily="34" charset="0"/>
              </a:rPr>
              <a:t>IT TAKES LESS THAN SIX YEARS TO PAY OFF THE INVESTMENT.</a:t>
            </a:r>
          </a:p>
          <a:p>
            <a:pPr algn="ctr"/>
            <a:r>
              <a:rPr lang="en-US" spc="-50" dirty="0">
                <a:solidFill>
                  <a:schemeClr val="bg1"/>
                </a:solidFill>
                <a:latin typeface="Franklin Gothic Demi Cond" panose="020B0706030402020204" pitchFamily="34" charset="0"/>
              </a:rPr>
              <a:t>ONCE THE NEW TECHNOLOGY </a:t>
            </a:r>
            <a:r>
              <a:rPr lang="fi-FI" spc="-50" dirty="0">
                <a:solidFill>
                  <a:schemeClr val="bg1"/>
                </a:solidFill>
                <a:latin typeface="Franklin Gothic Demi Cond" panose="020B0706030402020204" pitchFamily="34" charset="0"/>
              </a:rPr>
              <a:t>HAS BEEN PAID FOR, </a:t>
            </a:r>
          </a:p>
          <a:p>
            <a:pPr algn="ctr"/>
            <a:r>
              <a:rPr lang="fi-FI" spc="-50" dirty="0">
                <a:solidFill>
                  <a:schemeClr val="bg1"/>
                </a:solidFill>
                <a:latin typeface="Franklin Gothic Demi Cond" panose="020B0706030402020204" pitchFamily="34" charset="0"/>
              </a:rPr>
              <a:t>THE WORLD WILL SAVE 11 TRILLION USD PER YEAR. </a:t>
            </a:r>
          </a:p>
          <a:p>
            <a:pPr algn="ctr"/>
            <a:endParaRPr lang="fi-FI" spc="-50" dirty="0">
              <a:solidFill>
                <a:schemeClr val="bg1"/>
              </a:solidFill>
              <a:latin typeface="Franklin Gothic Demi Cond" panose="020B0706030402020204" pitchFamily="34" charset="0"/>
            </a:endParaRPr>
          </a:p>
          <a:p>
            <a:pPr algn="ctr"/>
            <a:r>
              <a:rPr lang="fi-FI" spc="-50" dirty="0">
                <a:solidFill>
                  <a:schemeClr val="bg1"/>
                </a:solidFill>
                <a:latin typeface="Franklin Gothic Demi Cond" panose="020B0706030402020204" pitchFamily="34" charset="0"/>
              </a:rPr>
              <a:t>THEREAFTER WORLD ECENOMY WILL GET A 11 TRILLION STIMULUS INJECTION EVERY YEAR</a:t>
            </a:r>
          </a:p>
          <a:p>
            <a:pPr algn="ctr"/>
            <a:endParaRPr lang="fi-FI" spc="-50" dirty="0">
              <a:solidFill>
                <a:schemeClr val="bg1"/>
              </a:solidFill>
              <a:latin typeface="Franklin Gothic Demi Cond" panose="020B0706030402020204" pitchFamily="34" charset="0"/>
            </a:endParaRPr>
          </a:p>
          <a:p>
            <a:pPr algn="ctr"/>
            <a:endParaRPr lang="fi-FI" spc="-100" dirty="0">
              <a:latin typeface="Franklin Gothic Demi Cond" panose="020B0706030402020204" pitchFamily="34" charset="0"/>
            </a:endParaRPr>
          </a:p>
          <a:p>
            <a:pPr algn="ctr"/>
            <a:endParaRPr lang="fi-FI" dirty="0"/>
          </a:p>
        </p:txBody>
      </p:sp>
      <p:sp>
        <p:nvSpPr>
          <p:cNvPr id="5" name="TextBox 4">
            <a:extLst>
              <a:ext uri="{FF2B5EF4-FFF2-40B4-BE49-F238E27FC236}">
                <a16:creationId xmlns:a16="http://schemas.microsoft.com/office/drawing/2014/main" id="{EAF4D217-4367-B236-EE20-76C3ED09A5F7}"/>
              </a:ext>
            </a:extLst>
          </p:cNvPr>
          <p:cNvSpPr txBox="1"/>
          <p:nvPr/>
        </p:nvSpPr>
        <p:spPr>
          <a:xfrm>
            <a:off x="0" y="5896191"/>
            <a:ext cx="9144000" cy="707886"/>
          </a:xfrm>
          <a:prstGeom prst="rect">
            <a:avLst/>
          </a:prstGeom>
          <a:noFill/>
        </p:spPr>
        <p:txBody>
          <a:bodyPr wrap="square" rtlCol="0">
            <a:spAutoFit/>
          </a:bodyPr>
          <a:lstStyle/>
          <a:p>
            <a:pPr algn="ctr"/>
            <a:r>
              <a:rPr lang="en-US" sz="1000" dirty="0">
                <a:solidFill>
                  <a:schemeClr val="bg1"/>
                </a:solidFill>
                <a:latin typeface="Franklin Gothic Demi Cond" panose="020B0706030402020204" pitchFamily="34" charset="0"/>
              </a:rPr>
              <a:t>SOURCE: Energy and Environmental Science, Journal of the Royal Society of Chemistry 9.7.2022 </a:t>
            </a:r>
          </a:p>
          <a:p>
            <a:pPr algn="ctr"/>
            <a:r>
              <a:rPr lang="fi-FI" sz="1000" dirty="0">
                <a:solidFill>
                  <a:schemeClr val="bg1"/>
                </a:solidFill>
                <a:latin typeface="Franklin Gothic Demi Cond" panose="020B0706030402020204" pitchFamily="34" charset="0"/>
              </a:rPr>
              <a:t>Department of </a:t>
            </a:r>
            <a:r>
              <a:rPr lang="fi-FI" sz="1000" dirty="0" err="1">
                <a:solidFill>
                  <a:schemeClr val="bg1"/>
                </a:solidFill>
                <a:latin typeface="Franklin Gothic Demi Cond" panose="020B0706030402020204" pitchFamily="34" charset="0"/>
              </a:rPr>
              <a:t>Civil</a:t>
            </a:r>
            <a:r>
              <a:rPr lang="fi-FI" sz="1000" dirty="0">
                <a:solidFill>
                  <a:schemeClr val="bg1"/>
                </a:solidFill>
                <a:latin typeface="Franklin Gothic Demi Cond" panose="020B0706030402020204" pitchFamily="34" charset="0"/>
              </a:rPr>
              <a:t> and </a:t>
            </a:r>
            <a:r>
              <a:rPr lang="fi-FI" sz="1000" dirty="0" err="1">
                <a:solidFill>
                  <a:schemeClr val="bg1"/>
                </a:solidFill>
                <a:latin typeface="Franklin Gothic Demi Cond" panose="020B0706030402020204" pitchFamily="34" charset="0"/>
              </a:rPr>
              <a:t>Environmental</a:t>
            </a:r>
            <a:r>
              <a:rPr lang="fi-FI" sz="1000" dirty="0">
                <a:solidFill>
                  <a:schemeClr val="bg1"/>
                </a:solidFill>
                <a:latin typeface="Franklin Gothic Demi Cond" panose="020B0706030402020204" pitchFamily="34" charset="0"/>
              </a:rPr>
              <a:t> Engineering at Stanford </a:t>
            </a:r>
            <a:r>
              <a:rPr lang="fi-FI" sz="1000" dirty="0" err="1">
                <a:solidFill>
                  <a:schemeClr val="bg1"/>
                </a:solidFill>
                <a:latin typeface="Franklin Gothic Demi Cond" panose="020B0706030402020204" pitchFamily="34" charset="0"/>
              </a:rPr>
              <a:t>University</a:t>
            </a:r>
            <a:r>
              <a:rPr lang="fi-FI" sz="1000" dirty="0">
                <a:solidFill>
                  <a:schemeClr val="bg1"/>
                </a:solidFill>
                <a:latin typeface="Franklin Gothic Demi Cond" panose="020B0706030402020204" pitchFamily="34" charset="0"/>
              </a:rPr>
              <a:t>: </a:t>
            </a:r>
          </a:p>
          <a:p>
            <a:pPr algn="ctr"/>
            <a:r>
              <a:rPr lang="en-US" sz="1000" dirty="0">
                <a:solidFill>
                  <a:schemeClr val="bg1"/>
                </a:solidFill>
                <a:latin typeface="Franklin Gothic Demi Cond" panose="020B0706030402020204" pitchFamily="34" charset="0"/>
              </a:rPr>
              <a:t>Jacobson et al: Low-cost solutions to global warming, air pollution, and energy insecurity for 145 countries. </a:t>
            </a:r>
          </a:p>
          <a:p>
            <a:pPr algn="ctr"/>
            <a:r>
              <a:rPr lang="en-US" sz="1000" dirty="0">
                <a:solidFill>
                  <a:schemeClr val="bg1"/>
                </a:solidFill>
                <a:latin typeface="Franklin Gothic Demi Cond" panose="020B0706030402020204" pitchFamily="34" charset="0"/>
              </a:rPr>
              <a:t>PHOTO: Milos </a:t>
            </a:r>
            <a:r>
              <a:rPr lang="en-US" sz="1000" dirty="0" err="1">
                <a:solidFill>
                  <a:schemeClr val="bg1"/>
                </a:solidFill>
                <a:latin typeface="Franklin Gothic Demi Cond" panose="020B0706030402020204" pitchFamily="34" charset="0"/>
              </a:rPr>
              <a:t>Bicanski</a:t>
            </a:r>
            <a:r>
              <a:rPr lang="en-US" sz="1000" dirty="0">
                <a:solidFill>
                  <a:schemeClr val="bg1"/>
                </a:solidFill>
                <a:latin typeface="Franklin Gothic Demi Cond" panose="020B0706030402020204" pitchFamily="34" charset="0"/>
              </a:rPr>
              <a:t> / Climate Visuals Countdown</a:t>
            </a:r>
            <a:endParaRPr lang="fi-FI" sz="1000" dirty="0">
              <a:solidFill>
                <a:schemeClr val="bg1"/>
              </a:solidFill>
              <a:latin typeface="Franklin Gothic Demi Cond" panose="020B0706030402020204" pitchFamily="34" charset="0"/>
            </a:endParaRPr>
          </a:p>
        </p:txBody>
      </p:sp>
      <p:grpSp>
        <p:nvGrpSpPr>
          <p:cNvPr id="8" name="Group 7">
            <a:extLst>
              <a:ext uri="{FF2B5EF4-FFF2-40B4-BE49-F238E27FC236}">
                <a16:creationId xmlns:a16="http://schemas.microsoft.com/office/drawing/2014/main" id="{142AE5B2-A95A-EDBC-DB69-889BFABED785}"/>
              </a:ext>
            </a:extLst>
          </p:cNvPr>
          <p:cNvGrpSpPr/>
          <p:nvPr/>
        </p:nvGrpSpPr>
        <p:grpSpPr>
          <a:xfrm>
            <a:off x="7803077" y="320603"/>
            <a:ext cx="1548645" cy="434120"/>
            <a:chOff x="7803077" y="320603"/>
            <a:chExt cx="1548645" cy="434120"/>
          </a:xfrm>
        </p:grpSpPr>
        <p:sp>
          <p:nvSpPr>
            <p:cNvPr id="11" name="Parallelogram 10">
              <a:extLst>
                <a:ext uri="{FF2B5EF4-FFF2-40B4-BE49-F238E27FC236}">
                  <a16:creationId xmlns:a16="http://schemas.microsoft.com/office/drawing/2014/main" id="{77751A4D-9D32-B2D7-202D-646CAF676F72}"/>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2" name="Picture 11" descr="A close-up of a logo&#10;&#10;Description automatically generated">
              <a:extLst>
                <a:ext uri="{FF2B5EF4-FFF2-40B4-BE49-F238E27FC236}">
                  <a16:creationId xmlns:a16="http://schemas.microsoft.com/office/drawing/2014/main" id="{D6139469-B92C-56D9-0DF0-ED0D7CFE6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49351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nodeType="clickEffect">
                                  <p:stCondLst>
                                    <p:cond delay="0"/>
                                  </p:stCondLst>
                                  <p:iterate type="lt">
                                    <p:tmPct val="50000"/>
                                  </p:iterate>
                                  <p:childTnLst>
                                    <p:set>
                                      <p:cBhvr>
                                        <p:cTn id="11" dur="1" fill="hold">
                                          <p:stCondLst>
                                            <p:cond delay="0"/>
                                          </p:stCondLst>
                                        </p:cTn>
                                        <p:tgtEl>
                                          <p:spTgt spid="10">
                                            <p:txEl>
                                              <p:pRg st="0" end="0"/>
                                            </p:txEl>
                                          </p:spTgt>
                                        </p:tgtEl>
                                        <p:attrNameLst>
                                          <p:attrName>style.visibility</p:attrName>
                                        </p:attrNameLst>
                                      </p:cBhvr>
                                      <p:to>
                                        <p:strVal val="visible"/>
                                      </p:to>
                                    </p:set>
                                    <p:set>
                                      <p:cBhvr>
                                        <p:cTn id="12" dur="114" fill="hold">
                                          <p:stCondLst>
                                            <p:cond delay="0"/>
                                          </p:stCondLst>
                                        </p:cTn>
                                        <p:tgtEl>
                                          <p:spTgt spid="10">
                                            <p:txEl>
                                              <p:pRg st="0" end="0"/>
                                            </p:txEl>
                                          </p:spTgt>
                                        </p:tgtEl>
                                        <p:attrNameLst>
                                          <p:attrName>style.rotation</p:attrName>
                                        </p:attrNameLst>
                                      </p:cBhvr>
                                      <p:to>
                                        <p:strVal val="-45.0"/>
                                      </p:to>
                                    </p:set>
                                    <p:anim calcmode="lin" valueType="num">
                                      <p:cBhvr>
                                        <p:cTn id="13" dur="114" fill="hold">
                                          <p:stCondLst>
                                            <p:cond delay="114"/>
                                          </p:stCondLst>
                                        </p:cTn>
                                        <p:tgtEl>
                                          <p:spTgt spid="1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4" dur="114" fill="hold">
                                          <p:stCondLst>
                                            <p:cond delay="0"/>
                                          </p:stCondLst>
                                        </p:cTn>
                                        <p:tgtEl>
                                          <p:spTgt spid="10">
                                            <p:txEl>
                                              <p:pRg st="0" end="0"/>
                                            </p:txEl>
                                          </p:spTgt>
                                        </p:tgtEl>
                                        <p:attrNameLst>
                                          <p:attrName>ppt_y</p:attrName>
                                        </p:attrNameLst>
                                      </p:cBhvr>
                                      <p:tavLst>
                                        <p:tav tm="0">
                                          <p:val>
                                            <p:strVal val="#ppt_y-1"/>
                                          </p:val>
                                        </p:tav>
                                        <p:tav tm="100000">
                                          <p:val>
                                            <p:strVal val="#ppt_y-(0.354*#ppt_w-0.172*#ppt_h)"/>
                                          </p:val>
                                        </p:tav>
                                      </p:tavLst>
                                    </p:anim>
                                    <p:anim calcmode="lin" valueType="num">
                                      <p:cBhvr>
                                        <p:cTn id="15" dur="39" decel="50000" autoRev="1" fill="hold">
                                          <p:stCondLst>
                                            <p:cond delay="114"/>
                                          </p:stCondLst>
                                        </p:cTn>
                                        <p:tgtEl>
                                          <p:spTgt spid="1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6" dur="34" fill="hold">
                                          <p:stCondLst>
                                            <p:cond delay="216"/>
                                          </p:stCondLst>
                                        </p:cTn>
                                        <p:tgtEl>
                                          <p:spTgt spid="10">
                                            <p:txEl>
                                              <p:pRg st="0" end="0"/>
                                            </p:txEl>
                                          </p:spTgt>
                                        </p:tgtEl>
                                        <p:attrNameLst>
                                          <p:attrName>ppt_y</p:attrName>
                                        </p:attrNameLst>
                                      </p:cBhvr>
                                      <p:tavLst>
                                        <p:tav tm="0">
                                          <p:val>
                                            <p:strVal val="#ppt_y-(0.354*#ppt_w-0.172*#ppt_h)"/>
                                          </p:val>
                                        </p:tav>
                                        <p:tav tm="100000">
                                          <p:val>
                                            <p:strVal val="#ppt_y"/>
                                          </p:val>
                                        </p:tav>
                                      </p:tavLst>
                                    </p:anim>
                                  </p:childTnLst>
                                </p:cTn>
                              </p:par>
                              <p:par>
                                <p:cTn id="17" presetID="38" presetClass="entr" presetSubtype="0" accel="50000" fill="hold" nodeType="withEffect">
                                  <p:stCondLst>
                                    <p:cond delay="0"/>
                                  </p:stCondLst>
                                  <p:iterate type="lt">
                                    <p:tmPct val="50000"/>
                                  </p:iterate>
                                  <p:childTnLst>
                                    <p:set>
                                      <p:cBhvr>
                                        <p:cTn id="18" dur="1" fill="hold">
                                          <p:stCondLst>
                                            <p:cond delay="0"/>
                                          </p:stCondLst>
                                        </p:cTn>
                                        <p:tgtEl>
                                          <p:spTgt spid="10">
                                            <p:txEl>
                                              <p:pRg st="2" end="2"/>
                                            </p:txEl>
                                          </p:spTgt>
                                        </p:tgtEl>
                                        <p:attrNameLst>
                                          <p:attrName>style.visibility</p:attrName>
                                        </p:attrNameLst>
                                      </p:cBhvr>
                                      <p:to>
                                        <p:strVal val="visible"/>
                                      </p:to>
                                    </p:set>
                                    <p:set>
                                      <p:cBhvr>
                                        <p:cTn id="19" dur="114" fill="hold">
                                          <p:stCondLst>
                                            <p:cond delay="0"/>
                                          </p:stCondLst>
                                        </p:cTn>
                                        <p:tgtEl>
                                          <p:spTgt spid="10">
                                            <p:txEl>
                                              <p:pRg st="2" end="2"/>
                                            </p:txEl>
                                          </p:spTgt>
                                        </p:tgtEl>
                                        <p:attrNameLst>
                                          <p:attrName>style.rotation</p:attrName>
                                        </p:attrNameLst>
                                      </p:cBhvr>
                                      <p:to>
                                        <p:strVal val="-45.0"/>
                                      </p:to>
                                    </p:set>
                                    <p:anim calcmode="lin" valueType="num">
                                      <p:cBhvr>
                                        <p:cTn id="20" dur="114" fill="hold">
                                          <p:stCondLst>
                                            <p:cond delay="114"/>
                                          </p:stCondLst>
                                        </p:cTn>
                                        <p:tgtEl>
                                          <p:spTgt spid="10">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21" dur="114" fill="hold">
                                          <p:stCondLst>
                                            <p:cond delay="0"/>
                                          </p:stCondLst>
                                        </p:cTn>
                                        <p:tgtEl>
                                          <p:spTgt spid="10">
                                            <p:txEl>
                                              <p:pRg st="2" end="2"/>
                                            </p:txEl>
                                          </p:spTgt>
                                        </p:tgtEl>
                                        <p:attrNameLst>
                                          <p:attrName>ppt_y</p:attrName>
                                        </p:attrNameLst>
                                      </p:cBhvr>
                                      <p:tavLst>
                                        <p:tav tm="0">
                                          <p:val>
                                            <p:strVal val="#ppt_y-1"/>
                                          </p:val>
                                        </p:tav>
                                        <p:tav tm="100000">
                                          <p:val>
                                            <p:strVal val="#ppt_y-(0.354*#ppt_w-0.172*#ppt_h)"/>
                                          </p:val>
                                        </p:tav>
                                      </p:tavLst>
                                    </p:anim>
                                    <p:anim calcmode="lin" valueType="num">
                                      <p:cBhvr>
                                        <p:cTn id="22" dur="39" decel="50000" autoRev="1" fill="hold">
                                          <p:stCondLst>
                                            <p:cond delay="114"/>
                                          </p:stCondLst>
                                        </p:cTn>
                                        <p:tgtEl>
                                          <p:spTgt spid="10">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23" dur="34" fill="hold">
                                          <p:stCondLst>
                                            <p:cond delay="216"/>
                                          </p:stCondLst>
                                        </p:cTn>
                                        <p:tgtEl>
                                          <p:spTgt spid="10">
                                            <p:txEl>
                                              <p:pRg st="2" end="2"/>
                                            </p:txEl>
                                          </p:spTgt>
                                        </p:tgtEl>
                                        <p:attrNameLst>
                                          <p:attrName>ppt_y</p:attrName>
                                        </p:attrNameLst>
                                      </p:cBhvr>
                                      <p:tavLst>
                                        <p:tav tm="0">
                                          <p:val>
                                            <p:strVal val="#ppt_y-(0.354*#ppt_w-0.172*#ppt_h)"/>
                                          </p:val>
                                        </p:tav>
                                        <p:tav tm="100000">
                                          <p:val>
                                            <p:strVal val="#ppt_y"/>
                                          </p:val>
                                        </p:tav>
                                      </p:tavLst>
                                    </p:anim>
                                  </p:childTnLst>
                                </p:cTn>
                              </p:par>
                              <p:par>
                                <p:cTn id="24" presetID="38" presetClass="entr" presetSubtype="0" accel="50000" fill="hold" nodeType="withEffect">
                                  <p:stCondLst>
                                    <p:cond delay="0"/>
                                  </p:stCondLst>
                                  <p:iterate type="lt">
                                    <p:tmPct val="50000"/>
                                  </p:iterate>
                                  <p:childTnLst>
                                    <p:set>
                                      <p:cBhvr>
                                        <p:cTn id="25" dur="1" fill="hold">
                                          <p:stCondLst>
                                            <p:cond delay="0"/>
                                          </p:stCondLst>
                                        </p:cTn>
                                        <p:tgtEl>
                                          <p:spTgt spid="10">
                                            <p:txEl>
                                              <p:pRg st="3" end="3"/>
                                            </p:txEl>
                                          </p:spTgt>
                                        </p:tgtEl>
                                        <p:attrNameLst>
                                          <p:attrName>style.visibility</p:attrName>
                                        </p:attrNameLst>
                                      </p:cBhvr>
                                      <p:to>
                                        <p:strVal val="visible"/>
                                      </p:to>
                                    </p:set>
                                    <p:set>
                                      <p:cBhvr>
                                        <p:cTn id="26" dur="114" fill="hold">
                                          <p:stCondLst>
                                            <p:cond delay="0"/>
                                          </p:stCondLst>
                                        </p:cTn>
                                        <p:tgtEl>
                                          <p:spTgt spid="10">
                                            <p:txEl>
                                              <p:pRg st="3" end="3"/>
                                            </p:txEl>
                                          </p:spTgt>
                                        </p:tgtEl>
                                        <p:attrNameLst>
                                          <p:attrName>style.rotation</p:attrName>
                                        </p:attrNameLst>
                                      </p:cBhvr>
                                      <p:to>
                                        <p:strVal val="-45.0"/>
                                      </p:to>
                                    </p:set>
                                    <p:anim calcmode="lin" valueType="num">
                                      <p:cBhvr>
                                        <p:cTn id="27" dur="114" fill="hold">
                                          <p:stCondLst>
                                            <p:cond delay="114"/>
                                          </p:stCondLst>
                                        </p:cTn>
                                        <p:tgtEl>
                                          <p:spTgt spid="10">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28" dur="114" fill="hold">
                                          <p:stCondLst>
                                            <p:cond delay="0"/>
                                          </p:stCondLst>
                                        </p:cTn>
                                        <p:tgtEl>
                                          <p:spTgt spid="10">
                                            <p:txEl>
                                              <p:pRg st="3" end="3"/>
                                            </p:txEl>
                                          </p:spTgt>
                                        </p:tgtEl>
                                        <p:attrNameLst>
                                          <p:attrName>ppt_y</p:attrName>
                                        </p:attrNameLst>
                                      </p:cBhvr>
                                      <p:tavLst>
                                        <p:tav tm="0">
                                          <p:val>
                                            <p:strVal val="#ppt_y-1"/>
                                          </p:val>
                                        </p:tav>
                                        <p:tav tm="100000">
                                          <p:val>
                                            <p:strVal val="#ppt_y-(0.354*#ppt_w-0.172*#ppt_h)"/>
                                          </p:val>
                                        </p:tav>
                                      </p:tavLst>
                                    </p:anim>
                                    <p:anim calcmode="lin" valueType="num">
                                      <p:cBhvr>
                                        <p:cTn id="29" dur="39" decel="50000" autoRev="1" fill="hold">
                                          <p:stCondLst>
                                            <p:cond delay="114"/>
                                          </p:stCondLst>
                                        </p:cTn>
                                        <p:tgtEl>
                                          <p:spTgt spid="10">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30" dur="34" fill="hold">
                                          <p:stCondLst>
                                            <p:cond delay="216"/>
                                          </p:stCondLst>
                                        </p:cTn>
                                        <p:tgtEl>
                                          <p:spTgt spid="10">
                                            <p:txEl>
                                              <p:pRg st="3" end="3"/>
                                            </p:txEl>
                                          </p:spTgt>
                                        </p:tgtEl>
                                        <p:attrNameLst>
                                          <p:attrName>ppt_y</p:attrName>
                                        </p:attrNameLst>
                                      </p:cBhvr>
                                      <p:tavLst>
                                        <p:tav tm="0">
                                          <p:val>
                                            <p:strVal val="#ppt_y-(0.354*#ppt_w-0.172*#ppt_h)"/>
                                          </p:val>
                                        </p:tav>
                                        <p:tav tm="100000">
                                          <p:val>
                                            <p:strVal val="#ppt_y"/>
                                          </p:val>
                                        </p:tav>
                                      </p:tavLst>
                                    </p:anim>
                                  </p:childTnLst>
                                </p:cTn>
                              </p:par>
                              <p:par>
                                <p:cTn id="31" presetID="38" presetClass="entr" presetSubtype="0" accel="50000" fill="hold" nodeType="withEffect">
                                  <p:stCondLst>
                                    <p:cond delay="0"/>
                                  </p:stCondLst>
                                  <p:iterate type="lt">
                                    <p:tmPct val="50000"/>
                                  </p:iterate>
                                  <p:childTnLst>
                                    <p:set>
                                      <p:cBhvr>
                                        <p:cTn id="32" dur="1" fill="hold">
                                          <p:stCondLst>
                                            <p:cond delay="0"/>
                                          </p:stCondLst>
                                        </p:cTn>
                                        <p:tgtEl>
                                          <p:spTgt spid="10">
                                            <p:txEl>
                                              <p:pRg st="4" end="4"/>
                                            </p:txEl>
                                          </p:spTgt>
                                        </p:tgtEl>
                                        <p:attrNameLst>
                                          <p:attrName>style.visibility</p:attrName>
                                        </p:attrNameLst>
                                      </p:cBhvr>
                                      <p:to>
                                        <p:strVal val="visible"/>
                                      </p:to>
                                    </p:set>
                                    <p:set>
                                      <p:cBhvr>
                                        <p:cTn id="33" dur="114" fill="hold">
                                          <p:stCondLst>
                                            <p:cond delay="0"/>
                                          </p:stCondLst>
                                        </p:cTn>
                                        <p:tgtEl>
                                          <p:spTgt spid="10">
                                            <p:txEl>
                                              <p:pRg st="4" end="4"/>
                                            </p:txEl>
                                          </p:spTgt>
                                        </p:tgtEl>
                                        <p:attrNameLst>
                                          <p:attrName>style.rotation</p:attrName>
                                        </p:attrNameLst>
                                      </p:cBhvr>
                                      <p:to>
                                        <p:strVal val="-45.0"/>
                                      </p:to>
                                    </p:set>
                                    <p:anim calcmode="lin" valueType="num">
                                      <p:cBhvr>
                                        <p:cTn id="34" dur="114" fill="hold">
                                          <p:stCondLst>
                                            <p:cond delay="114"/>
                                          </p:stCondLst>
                                        </p:cTn>
                                        <p:tgtEl>
                                          <p:spTgt spid="10">
                                            <p:txEl>
                                              <p:pRg st="4" end="4"/>
                                            </p:txEl>
                                          </p:spTgt>
                                        </p:tgtEl>
                                        <p:attrNameLst>
                                          <p:attrName>style.rotation</p:attrName>
                                        </p:attrNameLst>
                                      </p:cBhvr>
                                      <p:tavLst>
                                        <p:tav tm="0">
                                          <p:val>
                                            <p:fltVal val="-45"/>
                                          </p:val>
                                        </p:tav>
                                        <p:tav tm="69900">
                                          <p:val>
                                            <p:fltVal val="45"/>
                                          </p:val>
                                        </p:tav>
                                        <p:tav tm="100000">
                                          <p:val>
                                            <p:fltVal val="0"/>
                                          </p:val>
                                        </p:tav>
                                      </p:tavLst>
                                    </p:anim>
                                    <p:anim calcmode="lin" valueType="num">
                                      <p:cBhvr>
                                        <p:cTn id="35" dur="114" fill="hold">
                                          <p:stCondLst>
                                            <p:cond delay="0"/>
                                          </p:stCondLst>
                                        </p:cTn>
                                        <p:tgtEl>
                                          <p:spTgt spid="10">
                                            <p:txEl>
                                              <p:pRg st="4" end="4"/>
                                            </p:txEl>
                                          </p:spTgt>
                                        </p:tgtEl>
                                        <p:attrNameLst>
                                          <p:attrName>ppt_y</p:attrName>
                                        </p:attrNameLst>
                                      </p:cBhvr>
                                      <p:tavLst>
                                        <p:tav tm="0">
                                          <p:val>
                                            <p:strVal val="#ppt_y-1"/>
                                          </p:val>
                                        </p:tav>
                                        <p:tav tm="100000">
                                          <p:val>
                                            <p:strVal val="#ppt_y-(0.354*#ppt_w-0.172*#ppt_h)"/>
                                          </p:val>
                                        </p:tav>
                                      </p:tavLst>
                                    </p:anim>
                                    <p:anim calcmode="lin" valueType="num">
                                      <p:cBhvr>
                                        <p:cTn id="36" dur="39" decel="50000" autoRev="1" fill="hold">
                                          <p:stCondLst>
                                            <p:cond delay="114"/>
                                          </p:stCondLst>
                                        </p:cTn>
                                        <p:tgtEl>
                                          <p:spTgt spid="10">
                                            <p:txEl>
                                              <p:pRg st="4" end="4"/>
                                            </p:txEl>
                                          </p:spTgt>
                                        </p:tgtEl>
                                        <p:attrNameLst>
                                          <p:attrName>ppt_y</p:attrName>
                                        </p:attrNameLst>
                                      </p:cBhvr>
                                      <p:tavLst>
                                        <p:tav tm="0">
                                          <p:val>
                                            <p:strVal val="#ppt_y-(0.354*#ppt_w-0.172*#ppt_h)"/>
                                          </p:val>
                                        </p:tav>
                                        <p:tav tm="100000">
                                          <p:val>
                                            <p:strVal val="#ppt_y-(0.354*#ppt_w-0.172*#ppt_h)-#ppt_h/2"/>
                                          </p:val>
                                        </p:tav>
                                      </p:tavLst>
                                    </p:anim>
                                    <p:anim calcmode="lin" valueType="num">
                                      <p:cBhvr>
                                        <p:cTn id="37" dur="34" fill="hold">
                                          <p:stCondLst>
                                            <p:cond delay="216"/>
                                          </p:stCondLst>
                                        </p:cTn>
                                        <p:tgtEl>
                                          <p:spTgt spid="10">
                                            <p:txEl>
                                              <p:pRg st="4" end="4"/>
                                            </p:txEl>
                                          </p:spTgt>
                                        </p:tgtEl>
                                        <p:attrNameLst>
                                          <p:attrName>ppt_y</p:attrName>
                                        </p:attrNameLst>
                                      </p:cBhvr>
                                      <p:tavLst>
                                        <p:tav tm="0">
                                          <p:val>
                                            <p:strVal val="#ppt_y-(0.354*#ppt_w-0.172*#ppt_h)"/>
                                          </p:val>
                                        </p:tav>
                                        <p:tav tm="100000">
                                          <p:val>
                                            <p:strVal val="#ppt_y"/>
                                          </p:val>
                                        </p:tav>
                                      </p:tavLst>
                                    </p:anim>
                                  </p:childTnLst>
                                </p:cTn>
                              </p:par>
                              <p:par>
                                <p:cTn id="38" presetID="38" presetClass="entr" presetSubtype="0" accel="50000" fill="hold" nodeType="withEffect">
                                  <p:stCondLst>
                                    <p:cond delay="0"/>
                                  </p:stCondLst>
                                  <p:iterate type="lt">
                                    <p:tmPct val="50000"/>
                                  </p:iterate>
                                  <p:childTnLst>
                                    <p:set>
                                      <p:cBhvr>
                                        <p:cTn id="39" dur="1" fill="hold">
                                          <p:stCondLst>
                                            <p:cond delay="0"/>
                                          </p:stCondLst>
                                        </p:cTn>
                                        <p:tgtEl>
                                          <p:spTgt spid="10">
                                            <p:txEl>
                                              <p:pRg st="5" end="5"/>
                                            </p:txEl>
                                          </p:spTgt>
                                        </p:tgtEl>
                                        <p:attrNameLst>
                                          <p:attrName>style.visibility</p:attrName>
                                        </p:attrNameLst>
                                      </p:cBhvr>
                                      <p:to>
                                        <p:strVal val="visible"/>
                                      </p:to>
                                    </p:set>
                                    <p:set>
                                      <p:cBhvr>
                                        <p:cTn id="40" dur="114" fill="hold">
                                          <p:stCondLst>
                                            <p:cond delay="0"/>
                                          </p:stCondLst>
                                        </p:cTn>
                                        <p:tgtEl>
                                          <p:spTgt spid="10">
                                            <p:txEl>
                                              <p:pRg st="5" end="5"/>
                                            </p:txEl>
                                          </p:spTgt>
                                        </p:tgtEl>
                                        <p:attrNameLst>
                                          <p:attrName>style.rotation</p:attrName>
                                        </p:attrNameLst>
                                      </p:cBhvr>
                                      <p:to>
                                        <p:strVal val="-45.0"/>
                                      </p:to>
                                    </p:set>
                                    <p:anim calcmode="lin" valueType="num">
                                      <p:cBhvr>
                                        <p:cTn id="41" dur="114" fill="hold">
                                          <p:stCondLst>
                                            <p:cond delay="114"/>
                                          </p:stCondLst>
                                        </p:cTn>
                                        <p:tgtEl>
                                          <p:spTgt spid="10">
                                            <p:txEl>
                                              <p:pRg st="5" end="5"/>
                                            </p:txEl>
                                          </p:spTgt>
                                        </p:tgtEl>
                                        <p:attrNameLst>
                                          <p:attrName>style.rotation</p:attrName>
                                        </p:attrNameLst>
                                      </p:cBhvr>
                                      <p:tavLst>
                                        <p:tav tm="0">
                                          <p:val>
                                            <p:fltVal val="-45"/>
                                          </p:val>
                                        </p:tav>
                                        <p:tav tm="69900">
                                          <p:val>
                                            <p:fltVal val="45"/>
                                          </p:val>
                                        </p:tav>
                                        <p:tav tm="100000">
                                          <p:val>
                                            <p:fltVal val="0"/>
                                          </p:val>
                                        </p:tav>
                                      </p:tavLst>
                                    </p:anim>
                                    <p:anim calcmode="lin" valueType="num">
                                      <p:cBhvr>
                                        <p:cTn id="42" dur="114" fill="hold">
                                          <p:stCondLst>
                                            <p:cond delay="0"/>
                                          </p:stCondLst>
                                        </p:cTn>
                                        <p:tgtEl>
                                          <p:spTgt spid="10">
                                            <p:txEl>
                                              <p:pRg st="5" end="5"/>
                                            </p:txEl>
                                          </p:spTgt>
                                        </p:tgtEl>
                                        <p:attrNameLst>
                                          <p:attrName>ppt_y</p:attrName>
                                        </p:attrNameLst>
                                      </p:cBhvr>
                                      <p:tavLst>
                                        <p:tav tm="0">
                                          <p:val>
                                            <p:strVal val="#ppt_y-1"/>
                                          </p:val>
                                        </p:tav>
                                        <p:tav tm="100000">
                                          <p:val>
                                            <p:strVal val="#ppt_y-(0.354*#ppt_w-0.172*#ppt_h)"/>
                                          </p:val>
                                        </p:tav>
                                      </p:tavLst>
                                    </p:anim>
                                    <p:anim calcmode="lin" valueType="num">
                                      <p:cBhvr>
                                        <p:cTn id="43" dur="39" decel="50000" autoRev="1" fill="hold">
                                          <p:stCondLst>
                                            <p:cond delay="114"/>
                                          </p:stCondLst>
                                        </p:cTn>
                                        <p:tgtEl>
                                          <p:spTgt spid="10">
                                            <p:txEl>
                                              <p:pRg st="5" end="5"/>
                                            </p:txEl>
                                          </p:spTgt>
                                        </p:tgtEl>
                                        <p:attrNameLst>
                                          <p:attrName>ppt_y</p:attrName>
                                        </p:attrNameLst>
                                      </p:cBhvr>
                                      <p:tavLst>
                                        <p:tav tm="0">
                                          <p:val>
                                            <p:strVal val="#ppt_y-(0.354*#ppt_w-0.172*#ppt_h)"/>
                                          </p:val>
                                        </p:tav>
                                        <p:tav tm="100000">
                                          <p:val>
                                            <p:strVal val="#ppt_y-(0.354*#ppt_w-0.172*#ppt_h)-#ppt_h/2"/>
                                          </p:val>
                                        </p:tav>
                                      </p:tavLst>
                                    </p:anim>
                                    <p:anim calcmode="lin" valueType="num">
                                      <p:cBhvr>
                                        <p:cTn id="44" dur="34" fill="hold">
                                          <p:stCondLst>
                                            <p:cond delay="216"/>
                                          </p:stCondLst>
                                        </p:cTn>
                                        <p:tgtEl>
                                          <p:spTgt spid="10">
                                            <p:txEl>
                                              <p:pRg st="5" end="5"/>
                                            </p:txEl>
                                          </p:spTgt>
                                        </p:tgtEl>
                                        <p:attrNameLst>
                                          <p:attrName>ppt_y</p:attrName>
                                        </p:attrNameLst>
                                      </p:cBhvr>
                                      <p:tavLst>
                                        <p:tav tm="0">
                                          <p:val>
                                            <p:strVal val="#ppt_y-(0.354*#ppt_w-0.172*#ppt_h)"/>
                                          </p:val>
                                        </p:tav>
                                        <p:tav tm="100000">
                                          <p:val>
                                            <p:strVal val="#ppt_y"/>
                                          </p:val>
                                        </p:tav>
                                      </p:tavLst>
                                    </p:anim>
                                  </p:childTnLst>
                                </p:cTn>
                              </p:par>
                              <p:par>
                                <p:cTn id="45" presetID="38" presetClass="entr" presetSubtype="0" accel="50000" fill="hold" nodeType="withEffect">
                                  <p:stCondLst>
                                    <p:cond delay="0"/>
                                  </p:stCondLst>
                                  <p:iterate type="lt">
                                    <p:tmPct val="50000"/>
                                  </p:iterate>
                                  <p:childTnLst>
                                    <p:set>
                                      <p:cBhvr>
                                        <p:cTn id="46" dur="1" fill="hold">
                                          <p:stCondLst>
                                            <p:cond delay="0"/>
                                          </p:stCondLst>
                                        </p:cTn>
                                        <p:tgtEl>
                                          <p:spTgt spid="10">
                                            <p:txEl>
                                              <p:pRg st="7" end="7"/>
                                            </p:txEl>
                                          </p:spTgt>
                                        </p:tgtEl>
                                        <p:attrNameLst>
                                          <p:attrName>style.visibility</p:attrName>
                                        </p:attrNameLst>
                                      </p:cBhvr>
                                      <p:to>
                                        <p:strVal val="visible"/>
                                      </p:to>
                                    </p:set>
                                    <p:set>
                                      <p:cBhvr>
                                        <p:cTn id="47" dur="114" fill="hold">
                                          <p:stCondLst>
                                            <p:cond delay="0"/>
                                          </p:stCondLst>
                                        </p:cTn>
                                        <p:tgtEl>
                                          <p:spTgt spid="10">
                                            <p:txEl>
                                              <p:pRg st="7" end="7"/>
                                            </p:txEl>
                                          </p:spTgt>
                                        </p:tgtEl>
                                        <p:attrNameLst>
                                          <p:attrName>style.rotation</p:attrName>
                                        </p:attrNameLst>
                                      </p:cBhvr>
                                      <p:to>
                                        <p:strVal val="-45.0"/>
                                      </p:to>
                                    </p:set>
                                    <p:anim calcmode="lin" valueType="num">
                                      <p:cBhvr>
                                        <p:cTn id="48" dur="114" fill="hold">
                                          <p:stCondLst>
                                            <p:cond delay="114"/>
                                          </p:stCondLst>
                                        </p:cTn>
                                        <p:tgtEl>
                                          <p:spTgt spid="10">
                                            <p:txEl>
                                              <p:pRg st="7" end="7"/>
                                            </p:txEl>
                                          </p:spTgt>
                                        </p:tgtEl>
                                        <p:attrNameLst>
                                          <p:attrName>style.rotation</p:attrName>
                                        </p:attrNameLst>
                                      </p:cBhvr>
                                      <p:tavLst>
                                        <p:tav tm="0">
                                          <p:val>
                                            <p:fltVal val="-45"/>
                                          </p:val>
                                        </p:tav>
                                        <p:tav tm="69900">
                                          <p:val>
                                            <p:fltVal val="45"/>
                                          </p:val>
                                        </p:tav>
                                        <p:tav tm="100000">
                                          <p:val>
                                            <p:fltVal val="0"/>
                                          </p:val>
                                        </p:tav>
                                      </p:tavLst>
                                    </p:anim>
                                    <p:anim calcmode="lin" valueType="num">
                                      <p:cBhvr>
                                        <p:cTn id="49" dur="114" fill="hold">
                                          <p:stCondLst>
                                            <p:cond delay="0"/>
                                          </p:stCondLst>
                                        </p:cTn>
                                        <p:tgtEl>
                                          <p:spTgt spid="10">
                                            <p:txEl>
                                              <p:pRg st="7" end="7"/>
                                            </p:txEl>
                                          </p:spTgt>
                                        </p:tgtEl>
                                        <p:attrNameLst>
                                          <p:attrName>ppt_y</p:attrName>
                                        </p:attrNameLst>
                                      </p:cBhvr>
                                      <p:tavLst>
                                        <p:tav tm="0">
                                          <p:val>
                                            <p:strVal val="#ppt_y-1"/>
                                          </p:val>
                                        </p:tav>
                                        <p:tav tm="100000">
                                          <p:val>
                                            <p:strVal val="#ppt_y-(0.354*#ppt_w-0.172*#ppt_h)"/>
                                          </p:val>
                                        </p:tav>
                                      </p:tavLst>
                                    </p:anim>
                                    <p:anim calcmode="lin" valueType="num">
                                      <p:cBhvr>
                                        <p:cTn id="50" dur="39" decel="50000" autoRev="1" fill="hold">
                                          <p:stCondLst>
                                            <p:cond delay="114"/>
                                          </p:stCondLst>
                                        </p:cTn>
                                        <p:tgtEl>
                                          <p:spTgt spid="10">
                                            <p:txEl>
                                              <p:pRg st="7" end="7"/>
                                            </p:txEl>
                                          </p:spTgt>
                                        </p:tgtEl>
                                        <p:attrNameLst>
                                          <p:attrName>ppt_y</p:attrName>
                                        </p:attrNameLst>
                                      </p:cBhvr>
                                      <p:tavLst>
                                        <p:tav tm="0">
                                          <p:val>
                                            <p:strVal val="#ppt_y-(0.354*#ppt_w-0.172*#ppt_h)"/>
                                          </p:val>
                                        </p:tav>
                                        <p:tav tm="100000">
                                          <p:val>
                                            <p:strVal val="#ppt_y-(0.354*#ppt_w-0.172*#ppt_h)-#ppt_h/2"/>
                                          </p:val>
                                        </p:tav>
                                      </p:tavLst>
                                    </p:anim>
                                    <p:anim calcmode="lin" valueType="num">
                                      <p:cBhvr>
                                        <p:cTn id="51" dur="34" fill="hold">
                                          <p:stCondLst>
                                            <p:cond delay="216"/>
                                          </p:stCondLst>
                                        </p:cTn>
                                        <p:tgtEl>
                                          <p:spTgt spid="10">
                                            <p:txEl>
                                              <p:pRg st="7" end="7"/>
                                            </p:txEl>
                                          </p:spTgt>
                                        </p:tgtEl>
                                        <p:attrNameLst>
                                          <p:attrName>ppt_y</p:attrName>
                                        </p:attrNameLst>
                                      </p:cBhvr>
                                      <p:tavLst>
                                        <p:tav tm="0">
                                          <p:val>
                                            <p:strVal val="#ppt_y-(0.354*#ppt_w-0.172*#ppt_h)"/>
                                          </p:val>
                                        </p:tav>
                                        <p:tav tm="100000">
                                          <p:val>
                                            <p:strVal val="#ppt_y"/>
                                          </p:val>
                                        </p:tav>
                                      </p:tavLst>
                                    </p:anim>
                                  </p:childTnLst>
                                </p:cTn>
                              </p:par>
                              <p:par>
                                <p:cTn id="52" presetID="38" presetClass="entr" presetSubtype="0" accel="50000" fill="hold" nodeType="withEffect">
                                  <p:stCondLst>
                                    <p:cond delay="0"/>
                                  </p:stCondLst>
                                  <p:iterate type="lt">
                                    <p:tmPct val="50000"/>
                                  </p:iterate>
                                  <p:childTnLst>
                                    <p:set>
                                      <p:cBhvr>
                                        <p:cTn id="53" dur="1" fill="hold">
                                          <p:stCondLst>
                                            <p:cond delay="0"/>
                                          </p:stCondLst>
                                        </p:cTn>
                                        <p:tgtEl>
                                          <p:spTgt spid="10">
                                            <p:txEl>
                                              <p:pRg st="8" end="8"/>
                                            </p:txEl>
                                          </p:spTgt>
                                        </p:tgtEl>
                                        <p:attrNameLst>
                                          <p:attrName>style.visibility</p:attrName>
                                        </p:attrNameLst>
                                      </p:cBhvr>
                                      <p:to>
                                        <p:strVal val="visible"/>
                                      </p:to>
                                    </p:set>
                                    <p:set>
                                      <p:cBhvr>
                                        <p:cTn id="54" dur="114" fill="hold">
                                          <p:stCondLst>
                                            <p:cond delay="0"/>
                                          </p:stCondLst>
                                        </p:cTn>
                                        <p:tgtEl>
                                          <p:spTgt spid="10">
                                            <p:txEl>
                                              <p:pRg st="8" end="8"/>
                                            </p:txEl>
                                          </p:spTgt>
                                        </p:tgtEl>
                                        <p:attrNameLst>
                                          <p:attrName>style.rotation</p:attrName>
                                        </p:attrNameLst>
                                      </p:cBhvr>
                                      <p:to>
                                        <p:strVal val="-45.0"/>
                                      </p:to>
                                    </p:set>
                                    <p:anim calcmode="lin" valueType="num">
                                      <p:cBhvr>
                                        <p:cTn id="55" dur="114" fill="hold">
                                          <p:stCondLst>
                                            <p:cond delay="114"/>
                                          </p:stCondLst>
                                        </p:cTn>
                                        <p:tgtEl>
                                          <p:spTgt spid="10">
                                            <p:txEl>
                                              <p:pRg st="8" end="8"/>
                                            </p:txEl>
                                          </p:spTgt>
                                        </p:tgtEl>
                                        <p:attrNameLst>
                                          <p:attrName>style.rotation</p:attrName>
                                        </p:attrNameLst>
                                      </p:cBhvr>
                                      <p:tavLst>
                                        <p:tav tm="0">
                                          <p:val>
                                            <p:fltVal val="-45"/>
                                          </p:val>
                                        </p:tav>
                                        <p:tav tm="69900">
                                          <p:val>
                                            <p:fltVal val="45"/>
                                          </p:val>
                                        </p:tav>
                                        <p:tav tm="100000">
                                          <p:val>
                                            <p:fltVal val="0"/>
                                          </p:val>
                                        </p:tav>
                                      </p:tavLst>
                                    </p:anim>
                                    <p:anim calcmode="lin" valueType="num">
                                      <p:cBhvr>
                                        <p:cTn id="56" dur="114" fill="hold">
                                          <p:stCondLst>
                                            <p:cond delay="0"/>
                                          </p:stCondLst>
                                        </p:cTn>
                                        <p:tgtEl>
                                          <p:spTgt spid="10">
                                            <p:txEl>
                                              <p:pRg st="8" end="8"/>
                                            </p:txEl>
                                          </p:spTgt>
                                        </p:tgtEl>
                                        <p:attrNameLst>
                                          <p:attrName>ppt_y</p:attrName>
                                        </p:attrNameLst>
                                      </p:cBhvr>
                                      <p:tavLst>
                                        <p:tav tm="0">
                                          <p:val>
                                            <p:strVal val="#ppt_y-1"/>
                                          </p:val>
                                        </p:tav>
                                        <p:tav tm="100000">
                                          <p:val>
                                            <p:strVal val="#ppt_y-(0.354*#ppt_w-0.172*#ppt_h)"/>
                                          </p:val>
                                        </p:tav>
                                      </p:tavLst>
                                    </p:anim>
                                    <p:anim calcmode="lin" valueType="num">
                                      <p:cBhvr>
                                        <p:cTn id="57" dur="39" decel="50000" autoRev="1" fill="hold">
                                          <p:stCondLst>
                                            <p:cond delay="114"/>
                                          </p:stCondLst>
                                        </p:cTn>
                                        <p:tgtEl>
                                          <p:spTgt spid="10">
                                            <p:txEl>
                                              <p:pRg st="8" end="8"/>
                                            </p:txEl>
                                          </p:spTgt>
                                        </p:tgtEl>
                                        <p:attrNameLst>
                                          <p:attrName>ppt_y</p:attrName>
                                        </p:attrNameLst>
                                      </p:cBhvr>
                                      <p:tavLst>
                                        <p:tav tm="0">
                                          <p:val>
                                            <p:strVal val="#ppt_y-(0.354*#ppt_w-0.172*#ppt_h)"/>
                                          </p:val>
                                        </p:tav>
                                        <p:tav tm="100000">
                                          <p:val>
                                            <p:strVal val="#ppt_y-(0.354*#ppt_w-0.172*#ppt_h)-#ppt_h/2"/>
                                          </p:val>
                                        </p:tav>
                                      </p:tavLst>
                                    </p:anim>
                                    <p:anim calcmode="lin" valueType="num">
                                      <p:cBhvr>
                                        <p:cTn id="58" dur="34" fill="hold">
                                          <p:stCondLst>
                                            <p:cond delay="216"/>
                                          </p:stCondLst>
                                        </p:cTn>
                                        <p:tgtEl>
                                          <p:spTgt spid="10">
                                            <p:txEl>
                                              <p:pRg st="8" end="8"/>
                                            </p:txEl>
                                          </p:spTgt>
                                        </p:tgtEl>
                                        <p:attrNameLst>
                                          <p:attrName>ppt_y</p:attrName>
                                        </p:attrNameLst>
                                      </p:cBhvr>
                                      <p:tavLst>
                                        <p:tav tm="0">
                                          <p:val>
                                            <p:strVal val="#ppt_y-(0.354*#ppt_w-0.172*#ppt_h)"/>
                                          </p:val>
                                        </p:tav>
                                        <p:tav tm="100000">
                                          <p:val>
                                            <p:strVal val="#ppt_y"/>
                                          </p:val>
                                        </p:tav>
                                      </p:tavLst>
                                    </p:anim>
                                  </p:childTnLst>
                                </p:cTn>
                              </p:par>
                              <p:par>
                                <p:cTn id="59" presetID="38" presetClass="entr" presetSubtype="0" accel="50000" fill="hold" nodeType="withEffect">
                                  <p:stCondLst>
                                    <p:cond delay="0"/>
                                  </p:stCondLst>
                                  <p:iterate type="lt">
                                    <p:tmPct val="50000"/>
                                  </p:iterate>
                                  <p:childTnLst>
                                    <p:set>
                                      <p:cBhvr>
                                        <p:cTn id="60" dur="1" fill="hold">
                                          <p:stCondLst>
                                            <p:cond delay="0"/>
                                          </p:stCondLst>
                                        </p:cTn>
                                        <p:tgtEl>
                                          <p:spTgt spid="10">
                                            <p:txEl>
                                              <p:pRg st="10" end="10"/>
                                            </p:txEl>
                                          </p:spTgt>
                                        </p:tgtEl>
                                        <p:attrNameLst>
                                          <p:attrName>style.visibility</p:attrName>
                                        </p:attrNameLst>
                                      </p:cBhvr>
                                      <p:to>
                                        <p:strVal val="visible"/>
                                      </p:to>
                                    </p:set>
                                    <p:set>
                                      <p:cBhvr>
                                        <p:cTn id="61" dur="114" fill="hold">
                                          <p:stCondLst>
                                            <p:cond delay="0"/>
                                          </p:stCondLst>
                                        </p:cTn>
                                        <p:tgtEl>
                                          <p:spTgt spid="10">
                                            <p:txEl>
                                              <p:pRg st="10" end="10"/>
                                            </p:txEl>
                                          </p:spTgt>
                                        </p:tgtEl>
                                        <p:attrNameLst>
                                          <p:attrName>style.rotation</p:attrName>
                                        </p:attrNameLst>
                                      </p:cBhvr>
                                      <p:to>
                                        <p:strVal val="-45.0"/>
                                      </p:to>
                                    </p:set>
                                    <p:anim calcmode="lin" valueType="num">
                                      <p:cBhvr>
                                        <p:cTn id="62" dur="114" fill="hold">
                                          <p:stCondLst>
                                            <p:cond delay="114"/>
                                          </p:stCondLst>
                                        </p:cTn>
                                        <p:tgtEl>
                                          <p:spTgt spid="10">
                                            <p:txEl>
                                              <p:pRg st="10" end="10"/>
                                            </p:txEl>
                                          </p:spTgt>
                                        </p:tgtEl>
                                        <p:attrNameLst>
                                          <p:attrName>style.rotation</p:attrName>
                                        </p:attrNameLst>
                                      </p:cBhvr>
                                      <p:tavLst>
                                        <p:tav tm="0">
                                          <p:val>
                                            <p:fltVal val="-45"/>
                                          </p:val>
                                        </p:tav>
                                        <p:tav tm="69900">
                                          <p:val>
                                            <p:fltVal val="45"/>
                                          </p:val>
                                        </p:tav>
                                        <p:tav tm="100000">
                                          <p:val>
                                            <p:fltVal val="0"/>
                                          </p:val>
                                        </p:tav>
                                      </p:tavLst>
                                    </p:anim>
                                    <p:anim calcmode="lin" valueType="num">
                                      <p:cBhvr>
                                        <p:cTn id="63" dur="114" fill="hold">
                                          <p:stCondLst>
                                            <p:cond delay="0"/>
                                          </p:stCondLst>
                                        </p:cTn>
                                        <p:tgtEl>
                                          <p:spTgt spid="10">
                                            <p:txEl>
                                              <p:pRg st="10" end="10"/>
                                            </p:txEl>
                                          </p:spTgt>
                                        </p:tgtEl>
                                        <p:attrNameLst>
                                          <p:attrName>ppt_y</p:attrName>
                                        </p:attrNameLst>
                                      </p:cBhvr>
                                      <p:tavLst>
                                        <p:tav tm="0">
                                          <p:val>
                                            <p:strVal val="#ppt_y-1"/>
                                          </p:val>
                                        </p:tav>
                                        <p:tav tm="100000">
                                          <p:val>
                                            <p:strVal val="#ppt_y-(0.354*#ppt_w-0.172*#ppt_h)"/>
                                          </p:val>
                                        </p:tav>
                                      </p:tavLst>
                                    </p:anim>
                                    <p:anim calcmode="lin" valueType="num">
                                      <p:cBhvr>
                                        <p:cTn id="64" dur="39" decel="50000" autoRev="1" fill="hold">
                                          <p:stCondLst>
                                            <p:cond delay="114"/>
                                          </p:stCondLst>
                                        </p:cTn>
                                        <p:tgtEl>
                                          <p:spTgt spid="10">
                                            <p:txEl>
                                              <p:pRg st="10" end="10"/>
                                            </p:txEl>
                                          </p:spTgt>
                                        </p:tgtEl>
                                        <p:attrNameLst>
                                          <p:attrName>ppt_y</p:attrName>
                                        </p:attrNameLst>
                                      </p:cBhvr>
                                      <p:tavLst>
                                        <p:tav tm="0">
                                          <p:val>
                                            <p:strVal val="#ppt_y-(0.354*#ppt_w-0.172*#ppt_h)"/>
                                          </p:val>
                                        </p:tav>
                                        <p:tav tm="100000">
                                          <p:val>
                                            <p:strVal val="#ppt_y-(0.354*#ppt_w-0.172*#ppt_h)-#ppt_h/2"/>
                                          </p:val>
                                        </p:tav>
                                      </p:tavLst>
                                    </p:anim>
                                    <p:anim calcmode="lin" valueType="num">
                                      <p:cBhvr>
                                        <p:cTn id="65" dur="34" fill="hold">
                                          <p:stCondLst>
                                            <p:cond delay="216"/>
                                          </p:stCondLst>
                                        </p:cTn>
                                        <p:tgtEl>
                                          <p:spTgt spid="10">
                                            <p:txEl>
                                              <p:pRg st="10" end="10"/>
                                            </p:txEl>
                                          </p:spTgt>
                                        </p:tgtEl>
                                        <p:attrNameLst>
                                          <p:attrName>ppt_y</p:attrName>
                                        </p:attrNameLst>
                                      </p:cBhvr>
                                      <p:tavLst>
                                        <p:tav tm="0">
                                          <p:val>
                                            <p:strVal val="#ppt_y-(0.354*#ppt_w-0.172*#ppt_h)"/>
                                          </p:val>
                                        </p:tav>
                                        <p:tav tm="100000">
                                          <p:val>
                                            <p:strVal val="#ppt_y"/>
                                          </p:val>
                                        </p:tav>
                                      </p:tavLst>
                                    </p:anim>
                                  </p:childTnLst>
                                </p:cTn>
                              </p:par>
                              <p:par>
                                <p:cTn id="66" presetID="38" presetClass="entr" presetSubtype="0" accel="50000" fill="hold" nodeType="withEffect">
                                  <p:stCondLst>
                                    <p:cond delay="0"/>
                                  </p:stCondLst>
                                  <p:iterate type="lt">
                                    <p:tmPct val="50000"/>
                                  </p:iterate>
                                  <p:childTnLst>
                                    <p:set>
                                      <p:cBhvr>
                                        <p:cTn id="67" dur="1" fill="hold">
                                          <p:stCondLst>
                                            <p:cond delay="0"/>
                                          </p:stCondLst>
                                        </p:cTn>
                                        <p:tgtEl>
                                          <p:spTgt spid="10">
                                            <p:txEl>
                                              <p:pRg st="11" end="11"/>
                                            </p:txEl>
                                          </p:spTgt>
                                        </p:tgtEl>
                                        <p:attrNameLst>
                                          <p:attrName>style.visibility</p:attrName>
                                        </p:attrNameLst>
                                      </p:cBhvr>
                                      <p:to>
                                        <p:strVal val="visible"/>
                                      </p:to>
                                    </p:set>
                                    <p:set>
                                      <p:cBhvr>
                                        <p:cTn id="68" dur="114" fill="hold">
                                          <p:stCondLst>
                                            <p:cond delay="0"/>
                                          </p:stCondLst>
                                        </p:cTn>
                                        <p:tgtEl>
                                          <p:spTgt spid="10">
                                            <p:txEl>
                                              <p:pRg st="11" end="11"/>
                                            </p:txEl>
                                          </p:spTgt>
                                        </p:tgtEl>
                                        <p:attrNameLst>
                                          <p:attrName>style.rotation</p:attrName>
                                        </p:attrNameLst>
                                      </p:cBhvr>
                                      <p:to>
                                        <p:strVal val="-45.0"/>
                                      </p:to>
                                    </p:set>
                                    <p:anim calcmode="lin" valueType="num">
                                      <p:cBhvr>
                                        <p:cTn id="69" dur="114" fill="hold">
                                          <p:stCondLst>
                                            <p:cond delay="114"/>
                                          </p:stCondLst>
                                        </p:cTn>
                                        <p:tgtEl>
                                          <p:spTgt spid="10">
                                            <p:txEl>
                                              <p:pRg st="11" end="11"/>
                                            </p:txEl>
                                          </p:spTgt>
                                        </p:tgtEl>
                                        <p:attrNameLst>
                                          <p:attrName>style.rotation</p:attrName>
                                        </p:attrNameLst>
                                      </p:cBhvr>
                                      <p:tavLst>
                                        <p:tav tm="0">
                                          <p:val>
                                            <p:fltVal val="-45"/>
                                          </p:val>
                                        </p:tav>
                                        <p:tav tm="69900">
                                          <p:val>
                                            <p:fltVal val="45"/>
                                          </p:val>
                                        </p:tav>
                                        <p:tav tm="100000">
                                          <p:val>
                                            <p:fltVal val="0"/>
                                          </p:val>
                                        </p:tav>
                                      </p:tavLst>
                                    </p:anim>
                                    <p:anim calcmode="lin" valueType="num">
                                      <p:cBhvr>
                                        <p:cTn id="70" dur="114" fill="hold">
                                          <p:stCondLst>
                                            <p:cond delay="0"/>
                                          </p:stCondLst>
                                        </p:cTn>
                                        <p:tgtEl>
                                          <p:spTgt spid="10">
                                            <p:txEl>
                                              <p:pRg st="11" end="11"/>
                                            </p:txEl>
                                          </p:spTgt>
                                        </p:tgtEl>
                                        <p:attrNameLst>
                                          <p:attrName>ppt_y</p:attrName>
                                        </p:attrNameLst>
                                      </p:cBhvr>
                                      <p:tavLst>
                                        <p:tav tm="0">
                                          <p:val>
                                            <p:strVal val="#ppt_y-1"/>
                                          </p:val>
                                        </p:tav>
                                        <p:tav tm="100000">
                                          <p:val>
                                            <p:strVal val="#ppt_y-(0.354*#ppt_w-0.172*#ppt_h)"/>
                                          </p:val>
                                        </p:tav>
                                      </p:tavLst>
                                    </p:anim>
                                    <p:anim calcmode="lin" valueType="num">
                                      <p:cBhvr>
                                        <p:cTn id="71" dur="39" decel="50000" autoRev="1" fill="hold">
                                          <p:stCondLst>
                                            <p:cond delay="114"/>
                                          </p:stCondLst>
                                        </p:cTn>
                                        <p:tgtEl>
                                          <p:spTgt spid="10">
                                            <p:txEl>
                                              <p:pRg st="11" end="11"/>
                                            </p:txEl>
                                          </p:spTgt>
                                        </p:tgtEl>
                                        <p:attrNameLst>
                                          <p:attrName>ppt_y</p:attrName>
                                        </p:attrNameLst>
                                      </p:cBhvr>
                                      <p:tavLst>
                                        <p:tav tm="0">
                                          <p:val>
                                            <p:strVal val="#ppt_y-(0.354*#ppt_w-0.172*#ppt_h)"/>
                                          </p:val>
                                        </p:tav>
                                        <p:tav tm="100000">
                                          <p:val>
                                            <p:strVal val="#ppt_y-(0.354*#ppt_w-0.172*#ppt_h)-#ppt_h/2"/>
                                          </p:val>
                                        </p:tav>
                                      </p:tavLst>
                                    </p:anim>
                                    <p:anim calcmode="lin" valueType="num">
                                      <p:cBhvr>
                                        <p:cTn id="72" dur="34" fill="hold">
                                          <p:stCondLst>
                                            <p:cond delay="216"/>
                                          </p:stCondLst>
                                        </p:cTn>
                                        <p:tgtEl>
                                          <p:spTgt spid="10">
                                            <p:txEl>
                                              <p:pRg st="11" end="11"/>
                                            </p:txEl>
                                          </p:spTgt>
                                        </p:tgtEl>
                                        <p:attrNameLst>
                                          <p:attrName>ppt_y</p:attrName>
                                        </p:attrNameLst>
                                      </p:cBhvr>
                                      <p:tavLst>
                                        <p:tav tm="0">
                                          <p:val>
                                            <p:strVal val="#ppt_y-(0.354*#ppt_w-0.172*#ppt_h)"/>
                                          </p:val>
                                        </p:tav>
                                        <p:tav tm="100000">
                                          <p:val>
                                            <p:strVal val="#ppt_y"/>
                                          </p:val>
                                        </p:tav>
                                      </p:tavLst>
                                    </p:anim>
                                  </p:childTnLst>
                                </p:cTn>
                              </p:par>
                              <p:par>
                                <p:cTn id="73" presetID="38" presetClass="entr" presetSubtype="0" accel="50000" fill="hold" nodeType="withEffect">
                                  <p:stCondLst>
                                    <p:cond delay="0"/>
                                  </p:stCondLst>
                                  <p:iterate type="lt">
                                    <p:tmPct val="50000"/>
                                  </p:iterate>
                                  <p:childTnLst>
                                    <p:set>
                                      <p:cBhvr>
                                        <p:cTn id="74" dur="1" fill="hold">
                                          <p:stCondLst>
                                            <p:cond delay="0"/>
                                          </p:stCondLst>
                                        </p:cTn>
                                        <p:tgtEl>
                                          <p:spTgt spid="10">
                                            <p:txEl>
                                              <p:pRg st="12" end="12"/>
                                            </p:txEl>
                                          </p:spTgt>
                                        </p:tgtEl>
                                        <p:attrNameLst>
                                          <p:attrName>style.visibility</p:attrName>
                                        </p:attrNameLst>
                                      </p:cBhvr>
                                      <p:to>
                                        <p:strVal val="visible"/>
                                      </p:to>
                                    </p:set>
                                    <p:set>
                                      <p:cBhvr>
                                        <p:cTn id="75" dur="114" fill="hold">
                                          <p:stCondLst>
                                            <p:cond delay="0"/>
                                          </p:stCondLst>
                                        </p:cTn>
                                        <p:tgtEl>
                                          <p:spTgt spid="10">
                                            <p:txEl>
                                              <p:pRg st="12" end="12"/>
                                            </p:txEl>
                                          </p:spTgt>
                                        </p:tgtEl>
                                        <p:attrNameLst>
                                          <p:attrName>style.rotation</p:attrName>
                                        </p:attrNameLst>
                                      </p:cBhvr>
                                      <p:to>
                                        <p:strVal val="-45.0"/>
                                      </p:to>
                                    </p:set>
                                    <p:anim calcmode="lin" valueType="num">
                                      <p:cBhvr>
                                        <p:cTn id="76" dur="114" fill="hold">
                                          <p:stCondLst>
                                            <p:cond delay="114"/>
                                          </p:stCondLst>
                                        </p:cTn>
                                        <p:tgtEl>
                                          <p:spTgt spid="10">
                                            <p:txEl>
                                              <p:pRg st="12" end="12"/>
                                            </p:txEl>
                                          </p:spTgt>
                                        </p:tgtEl>
                                        <p:attrNameLst>
                                          <p:attrName>style.rotation</p:attrName>
                                        </p:attrNameLst>
                                      </p:cBhvr>
                                      <p:tavLst>
                                        <p:tav tm="0">
                                          <p:val>
                                            <p:fltVal val="-45"/>
                                          </p:val>
                                        </p:tav>
                                        <p:tav tm="69900">
                                          <p:val>
                                            <p:fltVal val="45"/>
                                          </p:val>
                                        </p:tav>
                                        <p:tav tm="100000">
                                          <p:val>
                                            <p:fltVal val="0"/>
                                          </p:val>
                                        </p:tav>
                                      </p:tavLst>
                                    </p:anim>
                                    <p:anim calcmode="lin" valueType="num">
                                      <p:cBhvr>
                                        <p:cTn id="77" dur="114" fill="hold">
                                          <p:stCondLst>
                                            <p:cond delay="0"/>
                                          </p:stCondLst>
                                        </p:cTn>
                                        <p:tgtEl>
                                          <p:spTgt spid="10">
                                            <p:txEl>
                                              <p:pRg st="12" end="12"/>
                                            </p:txEl>
                                          </p:spTgt>
                                        </p:tgtEl>
                                        <p:attrNameLst>
                                          <p:attrName>ppt_y</p:attrName>
                                        </p:attrNameLst>
                                      </p:cBhvr>
                                      <p:tavLst>
                                        <p:tav tm="0">
                                          <p:val>
                                            <p:strVal val="#ppt_y-1"/>
                                          </p:val>
                                        </p:tav>
                                        <p:tav tm="100000">
                                          <p:val>
                                            <p:strVal val="#ppt_y-(0.354*#ppt_w-0.172*#ppt_h)"/>
                                          </p:val>
                                        </p:tav>
                                      </p:tavLst>
                                    </p:anim>
                                    <p:anim calcmode="lin" valueType="num">
                                      <p:cBhvr>
                                        <p:cTn id="78" dur="39" decel="50000" autoRev="1" fill="hold">
                                          <p:stCondLst>
                                            <p:cond delay="114"/>
                                          </p:stCondLst>
                                        </p:cTn>
                                        <p:tgtEl>
                                          <p:spTgt spid="10">
                                            <p:txEl>
                                              <p:pRg st="12" end="12"/>
                                            </p:txEl>
                                          </p:spTgt>
                                        </p:tgtEl>
                                        <p:attrNameLst>
                                          <p:attrName>ppt_y</p:attrName>
                                        </p:attrNameLst>
                                      </p:cBhvr>
                                      <p:tavLst>
                                        <p:tav tm="0">
                                          <p:val>
                                            <p:strVal val="#ppt_y-(0.354*#ppt_w-0.172*#ppt_h)"/>
                                          </p:val>
                                        </p:tav>
                                        <p:tav tm="100000">
                                          <p:val>
                                            <p:strVal val="#ppt_y-(0.354*#ppt_w-0.172*#ppt_h)-#ppt_h/2"/>
                                          </p:val>
                                        </p:tav>
                                      </p:tavLst>
                                    </p:anim>
                                    <p:anim calcmode="lin" valueType="num">
                                      <p:cBhvr>
                                        <p:cTn id="79" dur="34" fill="hold">
                                          <p:stCondLst>
                                            <p:cond delay="216"/>
                                          </p:stCondLst>
                                        </p:cTn>
                                        <p:tgtEl>
                                          <p:spTgt spid="10">
                                            <p:txEl>
                                              <p:pRg st="12" end="12"/>
                                            </p:txEl>
                                          </p:spTgt>
                                        </p:tgtEl>
                                        <p:attrNameLst>
                                          <p:attrName>ppt_y</p:attrName>
                                        </p:attrNameLst>
                                      </p:cBhvr>
                                      <p:tavLst>
                                        <p:tav tm="0">
                                          <p:val>
                                            <p:strVal val="#ppt_y-(0.354*#ppt_w-0.172*#ppt_h)"/>
                                          </p:val>
                                        </p:tav>
                                        <p:tav tm="100000">
                                          <p:val>
                                            <p:strVal val="#ppt_y"/>
                                          </p:val>
                                        </p:tav>
                                      </p:tavLst>
                                    </p:anim>
                                  </p:childTnLst>
                                </p:cTn>
                              </p:par>
                              <p:par>
                                <p:cTn id="80" presetID="38" presetClass="entr" presetSubtype="0" accel="50000" fill="hold" nodeType="withEffect">
                                  <p:stCondLst>
                                    <p:cond delay="0"/>
                                  </p:stCondLst>
                                  <p:iterate type="lt">
                                    <p:tmPct val="50000"/>
                                  </p:iterate>
                                  <p:childTnLst>
                                    <p:set>
                                      <p:cBhvr>
                                        <p:cTn id="81" dur="1" fill="hold">
                                          <p:stCondLst>
                                            <p:cond delay="0"/>
                                          </p:stCondLst>
                                        </p:cTn>
                                        <p:tgtEl>
                                          <p:spTgt spid="10">
                                            <p:txEl>
                                              <p:pRg st="14" end="14"/>
                                            </p:txEl>
                                          </p:spTgt>
                                        </p:tgtEl>
                                        <p:attrNameLst>
                                          <p:attrName>style.visibility</p:attrName>
                                        </p:attrNameLst>
                                      </p:cBhvr>
                                      <p:to>
                                        <p:strVal val="visible"/>
                                      </p:to>
                                    </p:set>
                                    <p:set>
                                      <p:cBhvr>
                                        <p:cTn id="82" dur="114" fill="hold">
                                          <p:stCondLst>
                                            <p:cond delay="0"/>
                                          </p:stCondLst>
                                        </p:cTn>
                                        <p:tgtEl>
                                          <p:spTgt spid="10">
                                            <p:txEl>
                                              <p:pRg st="14" end="14"/>
                                            </p:txEl>
                                          </p:spTgt>
                                        </p:tgtEl>
                                        <p:attrNameLst>
                                          <p:attrName>style.rotation</p:attrName>
                                        </p:attrNameLst>
                                      </p:cBhvr>
                                      <p:to>
                                        <p:strVal val="-45.0"/>
                                      </p:to>
                                    </p:set>
                                    <p:anim calcmode="lin" valueType="num">
                                      <p:cBhvr>
                                        <p:cTn id="83" dur="114" fill="hold">
                                          <p:stCondLst>
                                            <p:cond delay="114"/>
                                          </p:stCondLst>
                                        </p:cTn>
                                        <p:tgtEl>
                                          <p:spTgt spid="10">
                                            <p:txEl>
                                              <p:pRg st="14" end="14"/>
                                            </p:txEl>
                                          </p:spTgt>
                                        </p:tgtEl>
                                        <p:attrNameLst>
                                          <p:attrName>style.rotation</p:attrName>
                                        </p:attrNameLst>
                                      </p:cBhvr>
                                      <p:tavLst>
                                        <p:tav tm="0">
                                          <p:val>
                                            <p:fltVal val="-45"/>
                                          </p:val>
                                        </p:tav>
                                        <p:tav tm="69900">
                                          <p:val>
                                            <p:fltVal val="45"/>
                                          </p:val>
                                        </p:tav>
                                        <p:tav tm="100000">
                                          <p:val>
                                            <p:fltVal val="0"/>
                                          </p:val>
                                        </p:tav>
                                      </p:tavLst>
                                    </p:anim>
                                    <p:anim calcmode="lin" valueType="num">
                                      <p:cBhvr>
                                        <p:cTn id="84" dur="114" fill="hold">
                                          <p:stCondLst>
                                            <p:cond delay="0"/>
                                          </p:stCondLst>
                                        </p:cTn>
                                        <p:tgtEl>
                                          <p:spTgt spid="10">
                                            <p:txEl>
                                              <p:pRg st="14" end="14"/>
                                            </p:txEl>
                                          </p:spTgt>
                                        </p:tgtEl>
                                        <p:attrNameLst>
                                          <p:attrName>ppt_y</p:attrName>
                                        </p:attrNameLst>
                                      </p:cBhvr>
                                      <p:tavLst>
                                        <p:tav tm="0">
                                          <p:val>
                                            <p:strVal val="#ppt_y-1"/>
                                          </p:val>
                                        </p:tav>
                                        <p:tav tm="100000">
                                          <p:val>
                                            <p:strVal val="#ppt_y-(0.354*#ppt_w-0.172*#ppt_h)"/>
                                          </p:val>
                                        </p:tav>
                                      </p:tavLst>
                                    </p:anim>
                                    <p:anim calcmode="lin" valueType="num">
                                      <p:cBhvr>
                                        <p:cTn id="85" dur="39" decel="50000" autoRev="1" fill="hold">
                                          <p:stCondLst>
                                            <p:cond delay="114"/>
                                          </p:stCondLst>
                                        </p:cTn>
                                        <p:tgtEl>
                                          <p:spTgt spid="10">
                                            <p:txEl>
                                              <p:pRg st="14" end="14"/>
                                            </p:txEl>
                                          </p:spTgt>
                                        </p:tgtEl>
                                        <p:attrNameLst>
                                          <p:attrName>ppt_y</p:attrName>
                                        </p:attrNameLst>
                                      </p:cBhvr>
                                      <p:tavLst>
                                        <p:tav tm="0">
                                          <p:val>
                                            <p:strVal val="#ppt_y-(0.354*#ppt_w-0.172*#ppt_h)"/>
                                          </p:val>
                                        </p:tav>
                                        <p:tav tm="100000">
                                          <p:val>
                                            <p:strVal val="#ppt_y-(0.354*#ppt_w-0.172*#ppt_h)-#ppt_h/2"/>
                                          </p:val>
                                        </p:tav>
                                      </p:tavLst>
                                    </p:anim>
                                    <p:anim calcmode="lin" valueType="num">
                                      <p:cBhvr>
                                        <p:cTn id="86" dur="34" fill="hold">
                                          <p:stCondLst>
                                            <p:cond delay="216"/>
                                          </p:stCondLst>
                                        </p:cTn>
                                        <p:tgtEl>
                                          <p:spTgt spid="10">
                                            <p:txEl>
                                              <p:pRg st="14" end="14"/>
                                            </p:txEl>
                                          </p:spTgt>
                                        </p:tgtEl>
                                        <p:attrNameLst>
                                          <p:attrName>ppt_y</p:attrName>
                                        </p:attrNameLst>
                                      </p:cBhvr>
                                      <p:tavLst>
                                        <p:tav tm="0">
                                          <p:val>
                                            <p:strVal val="#ppt_y-(0.354*#ppt_w-0.172*#ppt_h)"/>
                                          </p:val>
                                        </p:tav>
                                        <p:tav tm="100000">
                                          <p:val>
                                            <p:strVal val="#ppt_y"/>
                                          </p:val>
                                        </p:tav>
                                      </p:tavLst>
                                    </p:anim>
                                  </p:childTnLst>
                                </p:cTn>
                              </p:par>
                              <p:par>
                                <p:cTn id="87" presetID="38" presetClass="entr" presetSubtype="0" accel="50000" fill="hold" nodeType="withEffect">
                                  <p:stCondLst>
                                    <p:cond delay="0"/>
                                  </p:stCondLst>
                                  <p:iterate type="lt">
                                    <p:tmPct val="50000"/>
                                  </p:iterate>
                                  <p:childTnLst>
                                    <p:set>
                                      <p:cBhvr>
                                        <p:cTn id="88" dur="1" fill="hold">
                                          <p:stCondLst>
                                            <p:cond delay="0"/>
                                          </p:stCondLst>
                                        </p:cTn>
                                        <p:tgtEl>
                                          <p:spTgt spid="10">
                                            <p:txEl>
                                              <p:pRg st="15" end="15"/>
                                            </p:txEl>
                                          </p:spTgt>
                                        </p:tgtEl>
                                        <p:attrNameLst>
                                          <p:attrName>style.visibility</p:attrName>
                                        </p:attrNameLst>
                                      </p:cBhvr>
                                      <p:to>
                                        <p:strVal val="visible"/>
                                      </p:to>
                                    </p:set>
                                    <p:set>
                                      <p:cBhvr>
                                        <p:cTn id="89" dur="114" fill="hold">
                                          <p:stCondLst>
                                            <p:cond delay="0"/>
                                          </p:stCondLst>
                                        </p:cTn>
                                        <p:tgtEl>
                                          <p:spTgt spid="10">
                                            <p:txEl>
                                              <p:pRg st="15" end="15"/>
                                            </p:txEl>
                                          </p:spTgt>
                                        </p:tgtEl>
                                        <p:attrNameLst>
                                          <p:attrName>style.rotation</p:attrName>
                                        </p:attrNameLst>
                                      </p:cBhvr>
                                      <p:to>
                                        <p:strVal val="-45.0"/>
                                      </p:to>
                                    </p:set>
                                    <p:anim calcmode="lin" valueType="num">
                                      <p:cBhvr>
                                        <p:cTn id="90" dur="114" fill="hold">
                                          <p:stCondLst>
                                            <p:cond delay="114"/>
                                          </p:stCondLst>
                                        </p:cTn>
                                        <p:tgtEl>
                                          <p:spTgt spid="10">
                                            <p:txEl>
                                              <p:pRg st="15" end="15"/>
                                            </p:txEl>
                                          </p:spTgt>
                                        </p:tgtEl>
                                        <p:attrNameLst>
                                          <p:attrName>style.rotation</p:attrName>
                                        </p:attrNameLst>
                                      </p:cBhvr>
                                      <p:tavLst>
                                        <p:tav tm="0">
                                          <p:val>
                                            <p:fltVal val="-45"/>
                                          </p:val>
                                        </p:tav>
                                        <p:tav tm="69900">
                                          <p:val>
                                            <p:fltVal val="45"/>
                                          </p:val>
                                        </p:tav>
                                        <p:tav tm="100000">
                                          <p:val>
                                            <p:fltVal val="0"/>
                                          </p:val>
                                        </p:tav>
                                      </p:tavLst>
                                    </p:anim>
                                    <p:anim calcmode="lin" valueType="num">
                                      <p:cBhvr>
                                        <p:cTn id="91" dur="114" fill="hold">
                                          <p:stCondLst>
                                            <p:cond delay="0"/>
                                          </p:stCondLst>
                                        </p:cTn>
                                        <p:tgtEl>
                                          <p:spTgt spid="10">
                                            <p:txEl>
                                              <p:pRg st="15" end="15"/>
                                            </p:txEl>
                                          </p:spTgt>
                                        </p:tgtEl>
                                        <p:attrNameLst>
                                          <p:attrName>ppt_y</p:attrName>
                                        </p:attrNameLst>
                                      </p:cBhvr>
                                      <p:tavLst>
                                        <p:tav tm="0">
                                          <p:val>
                                            <p:strVal val="#ppt_y-1"/>
                                          </p:val>
                                        </p:tav>
                                        <p:tav tm="100000">
                                          <p:val>
                                            <p:strVal val="#ppt_y-(0.354*#ppt_w-0.172*#ppt_h)"/>
                                          </p:val>
                                        </p:tav>
                                      </p:tavLst>
                                    </p:anim>
                                    <p:anim calcmode="lin" valueType="num">
                                      <p:cBhvr>
                                        <p:cTn id="92" dur="39" decel="50000" autoRev="1" fill="hold">
                                          <p:stCondLst>
                                            <p:cond delay="114"/>
                                          </p:stCondLst>
                                        </p:cTn>
                                        <p:tgtEl>
                                          <p:spTgt spid="10">
                                            <p:txEl>
                                              <p:pRg st="15" end="15"/>
                                            </p:txEl>
                                          </p:spTgt>
                                        </p:tgtEl>
                                        <p:attrNameLst>
                                          <p:attrName>ppt_y</p:attrName>
                                        </p:attrNameLst>
                                      </p:cBhvr>
                                      <p:tavLst>
                                        <p:tav tm="0">
                                          <p:val>
                                            <p:strVal val="#ppt_y-(0.354*#ppt_w-0.172*#ppt_h)"/>
                                          </p:val>
                                        </p:tav>
                                        <p:tav tm="100000">
                                          <p:val>
                                            <p:strVal val="#ppt_y-(0.354*#ppt_w-0.172*#ppt_h)-#ppt_h/2"/>
                                          </p:val>
                                        </p:tav>
                                      </p:tavLst>
                                    </p:anim>
                                    <p:anim calcmode="lin" valueType="num">
                                      <p:cBhvr>
                                        <p:cTn id="93" dur="34" fill="hold">
                                          <p:stCondLst>
                                            <p:cond delay="216"/>
                                          </p:stCondLst>
                                        </p:cTn>
                                        <p:tgtEl>
                                          <p:spTgt spid="10">
                                            <p:txEl>
                                              <p:pRg st="15" end="15"/>
                                            </p:txEl>
                                          </p:spTgt>
                                        </p:tgtEl>
                                        <p:attrNameLst>
                                          <p:attrName>ppt_y</p:attrName>
                                        </p:attrNameLst>
                                      </p:cBhvr>
                                      <p:tavLst>
                                        <p:tav tm="0">
                                          <p:val>
                                            <p:strVal val="#ppt_y-(0.354*#ppt_w-0.172*#ppt_h)"/>
                                          </p:val>
                                        </p:tav>
                                        <p:tav tm="100000">
                                          <p:val>
                                            <p:strVal val="#ppt_y"/>
                                          </p:val>
                                        </p:tav>
                                      </p:tavLst>
                                    </p:anim>
                                  </p:childTnLst>
                                </p:cTn>
                              </p:par>
                              <p:par>
                                <p:cTn id="94" presetID="38" presetClass="entr" presetSubtype="0" accel="50000" fill="hold" nodeType="withEffect">
                                  <p:stCondLst>
                                    <p:cond delay="0"/>
                                  </p:stCondLst>
                                  <p:iterate type="lt">
                                    <p:tmPct val="50000"/>
                                  </p:iterate>
                                  <p:childTnLst>
                                    <p:set>
                                      <p:cBhvr>
                                        <p:cTn id="95" dur="1" fill="hold">
                                          <p:stCondLst>
                                            <p:cond delay="0"/>
                                          </p:stCondLst>
                                        </p:cTn>
                                        <p:tgtEl>
                                          <p:spTgt spid="10">
                                            <p:txEl>
                                              <p:pRg st="13" end="13"/>
                                            </p:txEl>
                                          </p:spTgt>
                                        </p:tgtEl>
                                        <p:attrNameLst>
                                          <p:attrName>style.visibility</p:attrName>
                                        </p:attrNameLst>
                                      </p:cBhvr>
                                      <p:to>
                                        <p:strVal val="visible"/>
                                      </p:to>
                                    </p:set>
                                    <p:set>
                                      <p:cBhvr>
                                        <p:cTn id="96" dur="114" fill="hold">
                                          <p:stCondLst>
                                            <p:cond delay="0"/>
                                          </p:stCondLst>
                                        </p:cTn>
                                        <p:tgtEl>
                                          <p:spTgt spid="10">
                                            <p:txEl>
                                              <p:pRg st="13" end="13"/>
                                            </p:txEl>
                                          </p:spTgt>
                                        </p:tgtEl>
                                        <p:attrNameLst>
                                          <p:attrName>style.rotation</p:attrName>
                                        </p:attrNameLst>
                                      </p:cBhvr>
                                      <p:to>
                                        <p:strVal val="-45.0"/>
                                      </p:to>
                                    </p:set>
                                    <p:anim calcmode="lin" valueType="num">
                                      <p:cBhvr>
                                        <p:cTn id="97" dur="114" fill="hold">
                                          <p:stCondLst>
                                            <p:cond delay="114"/>
                                          </p:stCondLst>
                                        </p:cTn>
                                        <p:tgtEl>
                                          <p:spTgt spid="10">
                                            <p:txEl>
                                              <p:pRg st="13" end="13"/>
                                            </p:txEl>
                                          </p:spTgt>
                                        </p:tgtEl>
                                        <p:attrNameLst>
                                          <p:attrName>style.rotation</p:attrName>
                                        </p:attrNameLst>
                                      </p:cBhvr>
                                      <p:tavLst>
                                        <p:tav tm="0">
                                          <p:val>
                                            <p:fltVal val="-45"/>
                                          </p:val>
                                        </p:tav>
                                        <p:tav tm="69900">
                                          <p:val>
                                            <p:fltVal val="45"/>
                                          </p:val>
                                        </p:tav>
                                        <p:tav tm="100000">
                                          <p:val>
                                            <p:fltVal val="0"/>
                                          </p:val>
                                        </p:tav>
                                      </p:tavLst>
                                    </p:anim>
                                    <p:anim calcmode="lin" valueType="num">
                                      <p:cBhvr>
                                        <p:cTn id="98" dur="114" fill="hold">
                                          <p:stCondLst>
                                            <p:cond delay="0"/>
                                          </p:stCondLst>
                                        </p:cTn>
                                        <p:tgtEl>
                                          <p:spTgt spid="10">
                                            <p:txEl>
                                              <p:pRg st="13" end="13"/>
                                            </p:txEl>
                                          </p:spTgt>
                                        </p:tgtEl>
                                        <p:attrNameLst>
                                          <p:attrName>ppt_y</p:attrName>
                                        </p:attrNameLst>
                                      </p:cBhvr>
                                      <p:tavLst>
                                        <p:tav tm="0">
                                          <p:val>
                                            <p:strVal val="#ppt_y-1"/>
                                          </p:val>
                                        </p:tav>
                                        <p:tav tm="100000">
                                          <p:val>
                                            <p:strVal val="#ppt_y-(0.354*#ppt_w-0.172*#ppt_h)"/>
                                          </p:val>
                                        </p:tav>
                                      </p:tavLst>
                                    </p:anim>
                                    <p:anim calcmode="lin" valueType="num">
                                      <p:cBhvr>
                                        <p:cTn id="99" dur="39" decel="50000" autoRev="1" fill="hold">
                                          <p:stCondLst>
                                            <p:cond delay="114"/>
                                          </p:stCondLst>
                                        </p:cTn>
                                        <p:tgtEl>
                                          <p:spTgt spid="10">
                                            <p:txEl>
                                              <p:pRg st="13" end="13"/>
                                            </p:txEl>
                                          </p:spTgt>
                                        </p:tgtEl>
                                        <p:attrNameLst>
                                          <p:attrName>ppt_y</p:attrName>
                                        </p:attrNameLst>
                                      </p:cBhvr>
                                      <p:tavLst>
                                        <p:tav tm="0">
                                          <p:val>
                                            <p:strVal val="#ppt_y-(0.354*#ppt_w-0.172*#ppt_h)"/>
                                          </p:val>
                                        </p:tav>
                                        <p:tav tm="100000">
                                          <p:val>
                                            <p:strVal val="#ppt_y-(0.354*#ppt_w-0.172*#ppt_h)-#ppt_h/2"/>
                                          </p:val>
                                        </p:tav>
                                      </p:tavLst>
                                    </p:anim>
                                    <p:anim calcmode="lin" valueType="num">
                                      <p:cBhvr>
                                        <p:cTn id="100" dur="34" fill="hold">
                                          <p:stCondLst>
                                            <p:cond delay="216"/>
                                          </p:stCondLst>
                                        </p:cTn>
                                        <p:tgtEl>
                                          <p:spTgt spid="10">
                                            <p:txEl>
                                              <p:pRg st="13" end="13"/>
                                            </p:txEl>
                                          </p:spTgt>
                                        </p:tgtEl>
                                        <p:attrNameLst>
                                          <p:attrName>ppt_y</p:attrName>
                                        </p:attrNameLst>
                                      </p:cBhvr>
                                      <p:tavLst>
                                        <p:tav tm="0">
                                          <p:val>
                                            <p:strVal val="#ppt_y-(0.354*#ppt_w-0.172*#ppt_h)"/>
                                          </p:val>
                                        </p:tav>
                                        <p:tav tm="100000">
                                          <p:val>
                                            <p:strVal val="#ppt_y"/>
                                          </p:val>
                                        </p:tav>
                                      </p:tavLst>
                                    </p:anim>
                                  </p:childTnLst>
                                </p:cTn>
                              </p:par>
                              <p:par>
                                <p:cTn id="101" presetID="38" presetClass="entr" presetSubtype="0" accel="50000" fill="hold" nodeType="withEffect">
                                  <p:stCondLst>
                                    <p:cond delay="0"/>
                                  </p:stCondLst>
                                  <p:iterate type="lt">
                                    <p:tmPct val="50000"/>
                                  </p:iterate>
                                  <p:childTnLst>
                                    <p:set>
                                      <p:cBhvr>
                                        <p:cTn id="102" dur="1" fill="hold">
                                          <p:stCondLst>
                                            <p:cond delay="0"/>
                                          </p:stCondLst>
                                        </p:cTn>
                                        <p:tgtEl>
                                          <p:spTgt spid="10">
                                            <p:txEl>
                                              <p:pRg st="17" end="17"/>
                                            </p:txEl>
                                          </p:spTgt>
                                        </p:tgtEl>
                                        <p:attrNameLst>
                                          <p:attrName>style.visibility</p:attrName>
                                        </p:attrNameLst>
                                      </p:cBhvr>
                                      <p:to>
                                        <p:strVal val="visible"/>
                                      </p:to>
                                    </p:set>
                                    <p:set>
                                      <p:cBhvr>
                                        <p:cTn id="103" dur="114" fill="hold">
                                          <p:stCondLst>
                                            <p:cond delay="0"/>
                                          </p:stCondLst>
                                        </p:cTn>
                                        <p:tgtEl>
                                          <p:spTgt spid="10">
                                            <p:txEl>
                                              <p:pRg st="17" end="17"/>
                                            </p:txEl>
                                          </p:spTgt>
                                        </p:tgtEl>
                                        <p:attrNameLst>
                                          <p:attrName>style.rotation</p:attrName>
                                        </p:attrNameLst>
                                      </p:cBhvr>
                                      <p:to>
                                        <p:strVal val="-45.0"/>
                                      </p:to>
                                    </p:set>
                                    <p:anim calcmode="lin" valueType="num">
                                      <p:cBhvr>
                                        <p:cTn id="104" dur="114" fill="hold">
                                          <p:stCondLst>
                                            <p:cond delay="114"/>
                                          </p:stCondLst>
                                        </p:cTn>
                                        <p:tgtEl>
                                          <p:spTgt spid="10">
                                            <p:txEl>
                                              <p:pRg st="17" end="17"/>
                                            </p:txEl>
                                          </p:spTgt>
                                        </p:tgtEl>
                                        <p:attrNameLst>
                                          <p:attrName>style.rotation</p:attrName>
                                        </p:attrNameLst>
                                      </p:cBhvr>
                                      <p:tavLst>
                                        <p:tav tm="0">
                                          <p:val>
                                            <p:fltVal val="-45"/>
                                          </p:val>
                                        </p:tav>
                                        <p:tav tm="69900">
                                          <p:val>
                                            <p:fltVal val="45"/>
                                          </p:val>
                                        </p:tav>
                                        <p:tav tm="100000">
                                          <p:val>
                                            <p:fltVal val="0"/>
                                          </p:val>
                                        </p:tav>
                                      </p:tavLst>
                                    </p:anim>
                                    <p:anim calcmode="lin" valueType="num">
                                      <p:cBhvr>
                                        <p:cTn id="105" dur="114" fill="hold">
                                          <p:stCondLst>
                                            <p:cond delay="0"/>
                                          </p:stCondLst>
                                        </p:cTn>
                                        <p:tgtEl>
                                          <p:spTgt spid="10">
                                            <p:txEl>
                                              <p:pRg st="17" end="17"/>
                                            </p:txEl>
                                          </p:spTgt>
                                        </p:tgtEl>
                                        <p:attrNameLst>
                                          <p:attrName>ppt_y</p:attrName>
                                        </p:attrNameLst>
                                      </p:cBhvr>
                                      <p:tavLst>
                                        <p:tav tm="0">
                                          <p:val>
                                            <p:strVal val="#ppt_y-1"/>
                                          </p:val>
                                        </p:tav>
                                        <p:tav tm="100000">
                                          <p:val>
                                            <p:strVal val="#ppt_y-(0.354*#ppt_w-0.172*#ppt_h)"/>
                                          </p:val>
                                        </p:tav>
                                      </p:tavLst>
                                    </p:anim>
                                    <p:anim calcmode="lin" valueType="num">
                                      <p:cBhvr>
                                        <p:cTn id="106" dur="39" decel="50000" autoRev="1" fill="hold">
                                          <p:stCondLst>
                                            <p:cond delay="114"/>
                                          </p:stCondLst>
                                        </p:cTn>
                                        <p:tgtEl>
                                          <p:spTgt spid="10">
                                            <p:txEl>
                                              <p:pRg st="17" end="17"/>
                                            </p:txEl>
                                          </p:spTgt>
                                        </p:tgtEl>
                                        <p:attrNameLst>
                                          <p:attrName>ppt_y</p:attrName>
                                        </p:attrNameLst>
                                      </p:cBhvr>
                                      <p:tavLst>
                                        <p:tav tm="0">
                                          <p:val>
                                            <p:strVal val="#ppt_y-(0.354*#ppt_w-0.172*#ppt_h)"/>
                                          </p:val>
                                        </p:tav>
                                        <p:tav tm="100000">
                                          <p:val>
                                            <p:strVal val="#ppt_y-(0.354*#ppt_w-0.172*#ppt_h)-#ppt_h/2"/>
                                          </p:val>
                                        </p:tav>
                                      </p:tavLst>
                                    </p:anim>
                                    <p:anim calcmode="lin" valueType="num">
                                      <p:cBhvr>
                                        <p:cTn id="107" dur="34" fill="hold">
                                          <p:stCondLst>
                                            <p:cond delay="216"/>
                                          </p:stCondLst>
                                        </p:cTn>
                                        <p:tgtEl>
                                          <p:spTgt spid="10">
                                            <p:txEl>
                                              <p:pRg st="17" end="17"/>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AC87172F-418A-39C5-B18F-FB85598C7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3300"/>
            <a:ext cx="9144000" cy="585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C808A3-80B5-2380-EDD3-99F4A184281E}"/>
              </a:ext>
            </a:extLst>
          </p:cNvPr>
          <p:cNvSpPr txBox="1"/>
          <p:nvPr/>
        </p:nvSpPr>
        <p:spPr>
          <a:xfrm>
            <a:off x="6126955" y="2331654"/>
            <a:ext cx="2297536" cy="738664"/>
          </a:xfrm>
          <a:prstGeom prst="rect">
            <a:avLst/>
          </a:prstGeom>
          <a:noFill/>
        </p:spPr>
        <p:txBody>
          <a:bodyPr wrap="square">
            <a:spAutoFit/>
          </a:bodyPr>
          <a:lstStyle/>
          <a:p>
            <a:pPr algn="ctr"/>
            <a:r>
              <a:rPr lang="en-US" sz="1400" dirty="0">
                <a:latin typeface="Franklin Gothic Demi Cond" panose="020B0706030402020204" pitchFamily="34" charset="0"/>
              </a:rPr>
              <a:t>CLIMATE </a:t>
            </a:r>
          </a:p>
          <a:p>
            <a:pPr algn="ctr"/>
            <a:r>
              <a:rPr lang="en-US" sz="1400" dirty="0">
                <a:latin typeface="Franklin Gothic Demi Cond" panose="020B0706030402020204" pitchFamily="34" charset="0"/>
              </a:rPr>
              <a:t>FINANCING </a:t>
            </a:r>
          </a:p>
          <a:p>
            <a:pPr algn="ctr"/>
            <a:r>
              <a:rPr lang="en-US" sz="1400" dirty="0">
                <a:latin typeface="Franklin Gothic Demi Cond" panose="020B0706030402020204" pitchFamily="34" charset="0"/>
              </a:rPr>
              <a:t>NEEDED</a:t>
            </a:r>
          </a:p>
        </p:txBody>
      </p:sp>
      <p:sp>
        <p:nvSpPr>
          <p:cNvPr id="3" name="TextBox 2">
            <a:extLst>
              <a:ext uri="{FF2B5EF4-FFF2-40B4-BE49-F238E27FC236}">
                <a16:creationId xmlns:a16="http://schemas.microsoft.com/office/drawing/2014/main" id="{88C3AF31-D851-1BB5-62A0-04905CDAC104}"/>
              </a:ext>
            </a:extLst>
          </p:cNvPr>
          <p:cNvSpPr txBox="1"/>
          <p:nvPr/>
        </p:nvSpPr>
        <p:spPr>
          <a:xfrm>
            <a:off x="4555607" y="5659325"/>
            <a:ext cx="4485857" cy="584775"/>
          </a:xfrm>
          <a:prstGeom prst="rect">
            <a:avLst/>
          </a:prstGeom>
          <a:noFill/>
        </p:spPr>
        <p:txBody>
          <a:bodyPr wrap="square">
            <a:spAutoFit/>
          </a:bodyPr>
          <a:lstStyle/>
          <a:p>
            <a:pPr algn="r"/>
            <a:r>
              <a:rPr lang="en-US" sz="1600" dirty="0">
                <a:solidFill>
                  <a:srgbClr val="0F1419"/>
                </a:solidFill>
                <a:latin typeface="Franklin Gothic Demi Cond" panose="020B0706030402020204" pitchFamily="34" charset="0"/>
              </a:rPr>
              <a:t>Only 16% of the climate finance needed for carbon neutrality in 2050 is currently covered.. </a:t>
            </a:r>
          </a:p>
        </p:txBody>
      </p:sp>
      <p:sp>
        <p:nvSpPr>
          <p:cNvPr id="4" name="TextBox 3">
            <a:extLst>
              <a:ext uri="{FF2B5EF4-FFF2-40B4-BE49-F238E27FC236}">
                <a16:creationId xmlns:a16="http://schemas.microsoft.com/office/drawing/2014/main" id="{1C898726-EC0B-38B3-5ADE-1D51FF47822B}"/>
              </a:ext>
            </a:extLst>
          </p:cNvPr>
          <p:cNvSpPr txBox="1"/>
          <p:nvPr/>
        </p:nvSpPr>
        <p:spPr>
          <a:xfrm>
            <a:off x="1357729" y="6414098"/>
            <a:ext cx="5838095" cy="246221"/>
          </a:xfrm>
          <a:prstGeom prst="rect">
            <a:avLst/>
          </a:prstGeom>
          <a:noFill/>
        </p:spPr>
        <p:txBody>
          <a:bodyPr wrap="square">
            <a:spAutoFit/>
          </a:bodyPr>
          <a:lstStyle/>
          <a:p>
            <a:r>
              <a:rPr lang="en-US" sz="1000" dirty="0">
                <a:solidFill>
                  <a:srgbClr val="0F1419"/>
                </a:solidFill>
                <a:latin typeface="Franklin Gothic Demi Cond" panose="020B0706030402020204" pitchFamily="34" charset="0"/>
              </a:rPr>
              <a:t>Source: Bloomberg </a:t>
            </a:r>
            <a:endParaRPr lang="fi-FI" sz="1000" dirty="0">
              <a:latin typeface="Franklin Gothic Demi Cond" panose="020B0706030402020204" pitchFamily="34" charset="0"/>
            </a:endParaRPr>
          </a:p>
        </p:txBody>
      </p:sp>
      <p:sp>
        <p:nvSpPr>
          <p:cNvPr id="5" name="TextBox 4">
            <a:extLst>
              <a:ext uri="{FF2B5EF4-FFF2-40B4-BE49-F238E27FC236}">
                <a16:creationId xmlns:a16="http://schemas.microsoft.com/office/drawing/2014/main" id="{F81F5BCB-542C-1605-D600-1BFA672E914A}"/>
              </a:ext>
            </a:extLst>
          </p:cNvPr>
          <p:cNvSpPr txBox="1"/>
          <p:nvPr/>
        </p:nvSpPr>
        <p:spPr>
          <a:xfrm>
            <a:off x="393251" y="5659325"/>
            <a:ext cx="2088754" cy="523220"/>
          </a:xfrm>
          <a:prstGeom prst="rect">
            <a:avLst/>
          </a:prstGeom>
          <a:noFill/>
        </p:spPr>
        <p:txBody>
          <a:bodyPr wrap="square">
            <a:spAutoFit/>
          </a:bodyPr>
          <a:lstStyle/>
          <a:p>
            <a:pPr algn="r"/>
            <a:r>
              <a:rPr lang="en-US" sz="1400" dirty="0">
                <a:latin typeface="Franklin Gothic Demi Cond" panose="020B0706030402020204" pitchFamily="34" charset="0"/>
              </a:rPr>
              <a:t>IMPLEMENTED </a:t>
            </a:r>
          </a:p>
          <a:p>
            <a:pPr algn="r"/>
            <a:r>
              <a:rPr lang="en-US" sz="1400" dirty="0">
                <a:latin typeface="Franklin Gothic Demi Cond" panose="020B0706030402020204" pitchFamily="34" charset="0"/>
              </a:rPr>
              <a:t>CLIMATE FINANCING</a:t>
            </a:r>
            <a:endParaRPr lang="fi-FI" sz="1400" dirty="0"/>
          </a:p>
        </p:txBody>
      </p:sp>
      <p:sp>
        <p:nvSpPr>
          <p:cNvPr id="10" name="TextBox 9">
            <a:extLst>
              <a:ext uri="{FF2B5EF4-FFF2-40B4-BE49-F238E27FC236}">
                <a16:creationId xmlns:a16="http://schemas.microsoft.com/office/drawing/2014/main" id="{C7C1E4C0-E91F-7A43-A2E1-152E4E9640A6}"/>
              </a:ext>
            </a:extLst>
          </p:cNvPr>
          <p:cNvSpPr txBox="1"/>
          <p:nvPr/>
        </p:nvSpPr>
        <p:spPr>
          <a:xfrm>
            <a:off x="3268606" y="1344017"/>
            <a:ext cx="1576340" cy="584775"/>
          </a:xfrm>
          <a:prstGeom prst="rect">
            <a:avLst/>
          </a:prstGeom>
          <a:solidFill>
            <a:schemeClr val="bg1"/>
          </a:solidFill>
        </p:spPr>
        <p:txBody>
          <a:bodyPr wrap="square">
            <a:spAutoFit/>
          </a:bodyPr>
          <a:lstStyle/>
          <a:p>
            <a:r>
              <a:rPr lang="en-US" sz="1600" dirty="0">
                <a:solidFill>
                  <a:srgbClr val="0F1419"/>
                </a:solidFill>
                <a:latin typeface="Franklin Gothic Demi Cond" panose="020B0706030402020204" pitchFamily="34" charset="0"/>
              </a:rPr>
              <a:t>Tolerance of predicted values</a:t>
            </a:r>
          </a:p>
        </p:txBody>
      </p:sp>
      <p:sp>
        <p:nvSpPr>
          <p:cNvPr id="11" name="TextBox 10">
            <a:extLst>
              <a:ext uri="{FF2B5EF4-FFF2-40B4-BE49-F238E27FC236}">
                <a16:creationId xmlns:a16="http://schemas.microsoft.com/office/drawing/2014/main" id="{478D3F20-89E5-4D76-7130-B87EAAC8FDAC}"/>
              </a:ext>
            </a:extLst>
          </p:cNvPr>
          <p:cNvSpPr txBox="1"/>
          <p:nvPr/>
        </p:nvSpPr>
        <p:spPr>
          <a:xfrm>
            <a:off x="5338785" y="1344016"/>
            <a:ext cx="1576340" cy="584775"/>
          </a:xfrm>
          <a:prstGeom prst="rect">
            <a:avLst/>
          </a:prstGeom>
          <a:solidFill>
            <a:schemeClr val="bg1"/>
          </a:solidFill>
        </p:spPr>
        <p:txBody>
          <a:bodyPr wrap="square">
            <a:spAutoFit/>
          </a:bodyPr>
          <a:lstStyle/>
          <a:p>
            <a:r>
              <a:rPr lang="en-US" sz="1600" dirty="0">
                <a:solidFill>
                  <a:srgbClr val="0F1419"/>
                </a:solidFill>
                <a:latin typeface="Franklin Gothic Demi Cond" panose="020B0706030402020204" pitchFamily="34" charset="0"/>
              </a:rPr>
              <a:t>Average level </a:t>
            </a:r>
          </a:p>
          <a:p>
            <a:r>
              <a:rPr lang="en-US" sz="1600" dirty="0">
                <a:solidFill>
                  <a:srgbClr val="0F1419"/>
                </a:solidFill>
                <a:latin typeface="Franklin Gothic Demi Cond" panose="020B0706030402020204" pitchFamily="34" charset="0"/>
              </a:rPr>
              <a:t>of needs</a:t>
            </a:r>
            <a:endParaRPr lang="en-US" sz="1600" b="0" i="0" dirty="0">
              <a:solidFill>
                <a:srgbClr val="0F1419"/>
              </a:solidFill>
              <a:effectLst/>
              <a:latin typeface="Franklin Gothic Demi Cond" panose="020B0706030402020204" pitchFamily="34" charset="0"/>
            </a:endParaRPr>
          </a:p>
        </p:txBody>
      </p:sp>
      <p:sp>
        <p:nvSpPr>
          <p:cNvPr id="13" name="TextBox 12">
            <a:extLst>
              <a:ext uri="{FF2B5EF4-FFF2-40B4-BE49-F238E27FC236}">
                <a16:creationId xmlns:a16="http://schemas.microsoft.com/office/drawing/2014/main" id="{14525A2C-1220-6CF3-580E-6C25D08C7372}"/>
              </a:ext>
            </a:extLst>
          </p:cNvPr>
          <p:cNvSpPr txBox="1"/>
          <p:nvPr/>
        </p:nvSpPr>
        <p:spPr>
          <a:xfrm>
            <a:off x="1437628" y="1341670"/>
            <a:ext cx="1475254" cy="584775"/>
          </a:xfrm>
          <a:prstGeom prst="rect">
            <a:avLst/>
          </a:prstGeom>
          <a:solidFill>
            <a:schemeClr val="bg1"/>
          </a:solidFill>
        </p:spPr>
        <p:txBody>
          <a:bodyPr wrap="square" rIns="0">
            <a:spAutoFit/>
          </a:bodyPr>
          <a:lstStyle/>
          <a:p>
            <a:r>
              <a:rPr lang="en-US" sz="1600" dirty="0">
                <a:solidFill>
                  <a:srgbClr val="0F1419"/>
                </a:solidFill>
                <a:latin typeface="Franklin Gothic Demi Cond" panose="020B0706030402020204" pitchFamily="34" charset="0"/>
              </a:rPr>
              <a:t>Realized climate finance (billions)</a:t>
            </a:r>
          </a:p>
        </p:txBody>
      </p:sp>
      <p:sp>
        <p:nvSpPr>
          <p:cNvPr id="8" name="Rectangle 7">
            <a:extLst>
              <a:ext uri="{FF2B5EF4-FFF2-40B4-BE49-F238E27FC236}">
                <a16:creationId xmlns:a16="http://schemas.microsoft.com/office/drawing/2014/main" id="{0E6D09CB-E8E8-1505-9982-A6C228095C20}"/>
              </a:ext>
            </a:extLst>
          </p:cNvPr>
          <p:cNvSpPr/>
          <p:nvPr/>
        </p:nvSpPr>
        <p:spPr>
          <a:xfrm>
            <a:off x="6915125" y="1003300"/>
            <a:ext cx="826824" cy="434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6B5B9881-7ABE-9A79-8B66-7B08EEA573B8}"/>
              </a:ext>
            </a:extLst>
          </p:cNvPr>
          <p:cNvSpPr/>
          <p:nvPr/>
        </p:nvSpPr>
        <p:spPr>
          <a:xfrm>
            <a:off x="0" y="197681"/>
            <a:ext cx="7178527" cy="11372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6">
            <a:extLst>
              <a:ext uri="{FF2B5EF4-FFF2-40B4-BE49-F238E27FC236}">
                <a16:creationId xmlns:a16="http://schemas.microsoft.com/office/drawing/2014/main" id="{077E9B6D-C581-2871-B3C5-AA0E0DCA1B41}"/>
              </a:ext>
            </a:extLst>
          </p:cNvPr>
          <p:cNvSpPr txBox="1"/>
          <p:nvPr/>
        </p:nvSpPr>
        <p:spPr>
          <a:xfrm>
            <a:off x="0" y="377405"/>
            <a:ext cx="7178527" cy="881267"/>
          </a:xfrm>
          <a:prstGeom prst="rect">
            <a:avLst/>
          </a:prstGeom>
          <a:noFill/>
          <a:ln>
            <a:noFill/>
          </a:ln>
        </p:spPr>
        <p:txBody>
          <a:bodyPr wrap="square">
            <a:spAutoFit/>
          </a:bodyPr>
          <a:lstStyle/>
          <a:p>
            <a:pPr>
              <a:lnSpc>
                <a:spcPts val="3200"/>
              </a:lnSpc>
            </a:pPr>
            <a:r>
              <a:rPr lang="en-US" sz="3200" cap="all" spc="-100" dirty="0">
                <a:solidFill>
                  <a:schemeClr val="bg1"/>
                </a:solidFill>
                <a:latin typeface="Franklin Gothic Demi Cond" panose="020B0706030402020204" pitchFamily="34" charset="0"/>
                <a:ea typeface="+mj-ea"/>
                <a:cs typeface="+mj-cs"/>
              </a:rPr>
              <a:t>	GLOBAL </a:t>
            </a:r>
            <a:r>
              <a:rPr lang="en-US" sz="3200" cap="all" spc="-100" dirty="0">
                <a:latin typeface="Franklin Gothic Demi Cond" panose="020B0706030402020204" pitchFamily="34" charset="0"/>
                <a:ea typeface="+mj-ea"/>
                <a:cs typeface="+mj-cs"/>
              </a:rPr>
              <a:t>CLIMATE FINANCE </a:t>
            </a:r>
            <a:r>
              <a:rPr lang="en-US" sz="3200" cap="all" spc="-100" dirty="0">
                <a:solidFill>
                  <a:schemeClr val="bg1"/>
                </a:solidFill>
                <a:latin typeface="Franklin Gothic Demi Cond" panose="020B0706030402020204" pitchFamily="34" charset="0"/>
                <a:ea typeface="+mj-ea"/>
                <a:cs typeface="+mj-cs"/>
              </a:rPr>
              <a:t>FLOWS </a:t>
            </a:r>
          </a:p>
          <a:p>
            <a:pPr>
              <a:lnSpc>
                <a:spcPts val="3200"/>
              </a:lnSpc>
            </a:pPr>
            <a:r>
              <a:rPr lang="en-US" sz="2400" cap="all" spc="-100" dirty="0">
                <a:solidFill>
                  <a:schemeClr val="bg1"/>
                </a:solidFill>
                <a:latin typeface="Franklin Gothic Demi Cond" panose="020B0706030402020204" pitchFamily="34" charset="0"/>
                <a:ea typeface="+mj-ea"/>
                <a:cs typeface="+mj-cs"/>
              </a:rPr>
              <a:t>	AND AVERAGE </a:t>
            </a:r>
            <a:r>
              <a:rPr lang="en-US" sz="2400" cap="all" spc="-100" dirty="0">
                <a:latin typeface="Franklin Gothic Demi Cond" panose="020B0706030402020204" pitchFamily="34" charset="0"/>
                <a:ea typeface="+mj-ea"/>
                <a:cs typeface="+mj-cs"/>
              </a:rPr>
              <a:t>CLIMATE INVESTMENT NEEDS </a:t>
            </a:r>
            <a:r>
              <a:rPr lang="en-US" sz="2400" cap="all" spc="-100" dirty="0">
                <a:solidFill>
                  <a:schemeClr val="bg1"/>
                </a:solidFill>
                <a:latin typeface="Franklin Gothic Demi Cond" panose="020B0706030402020204" pitchFamily="34" charset="0"/>
                <a:ea typeface="+mj-ea"/>
                <a:cs typeface="+mj-cs"/>
              </a:rPr>
              <a:t>UNTIL 2050</a:t>
            </a:r>
            <a:r>
              <a:rPr lang="en-US" sz="2000" cap="all" spc="-100" dirty="0">
                <a:solidFill>
                  <a:schemeClr val="bg1"/>
                </a:solidFill>
                <a:latin typeface="Franklin Gothic Demi Cond" panose="020B0706030402020204" pitchFamily="34" charset="0"/>
                <a:ea typeface="+mj-ea"/>
                <a:cs typeface="+mj-cs"/>
              </a:rPr>
              <a:t>	</a:t>
            </a:r>
            <a:endParaRPr lang="fi-FI" sz="2000" cap="all" spc="-40" dirty="0">
              <a:latin typeface="Franklin Gothic Demi Cond" panose="020B0706030402020204" pitchFamily="34" charset="0"/>
            </a:endParaRPr>
          </a:p>
        </p:txBody>
      </p:sp>
      <p:grpSp>
        <p:nvGrpSpPr>
          <p:cNvPr id="9" name="Group 8">
            <a:extLst>
              <a:ext uri="{FF2B5EF4-FFF2-40B4-BE49-F238E27FC236}">
                <a16:creationId xmlns:a16="http://schemas.microsoft.com/office/drawing/2014/main" id="{9E58D491-1F4E-CA9B-E5AB-754BBA3AC113}"/>
              </a:ext>
            </a:extLst>
          </p:cNvPr>
          <p:cNvGrpSpPr/>
          <p:nvPr/>
        </p:nvGrpSpPr>
        <p:grpSpPr>
          <a:xfrm>
            <a:off x="7803077" y="320603"/>
            <a:ext cx="1548645" cy="434120"/>
            <a:chOff x="7803077" y="320603"/>
            <a:chExt cx="1548645" cy="434120"/>
          </a:xfrm>
        </p:grpSpPr>
        <p:sp>
          <p:nvSpPr>
            <p:cNvPr id="12" name="Parallelogram 11">
              <a:extLst>
                <a:ext uri="{FF2B5EF4-FFF2-40B4-BE49-F238E27FC236}">
                  <a16:creationId xmlns:a16="http://schemas.microsoft.com/office/drawing/2014/main" id="{9D013F14-C3A3-D4FD-95AE-563BF9EF3ACE}"/>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7" name="Picture 16" descr="A close-up of a logo&#10;&#10;Description automatically generated">
              <a:extLst>
                <a:ext uri="{FF2B5EF4-FFF2-40B4-BE49-F238E27FC236}">
                  <a16:creationId xmlns:a16="http://schemas.microsoft.com/office/drawing/2014/main" id="{514B588B-1850-1AB3-C4B7-D7D20B454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
        <p:nvSpPr>
          <p:cNvPr id="14" name="Rectangle 13">
            <a:extLst>
              <a:ext uri="{FF2B5EF4-FFF2-40B4-BE49-F238E27FC236}">
                <a16:creationId xmlns:a16="http://schemas.microsoft.com/office/drawing/2014/main" id="{E03BE1D8-FCC2-A0E9-80ED-BC8E7ECC2B41}"/>
              </a:ext>
            </a:extLst>
          </p:cNvPr>
          <p:cNvSpPr/>
          <p:nvPr/>
        </p:nvSpPr>
        <p:spPr>
          <a:xfrm>
            <a:off x="991483" y="2522091"/>
            <a:ext cx="4554245" cy="124065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lang="fi-FI" sz="2400" spc="-200" dirty="0">
                <a:solidFill>
                  <a:srgbClr val="C00000"/>
                </a:solidFill>
                <a:latin typeface="Franklin Gothic Demi" panose="020B0703020102020204" pitchFamily="34" charset="0"/>
              </a:rPr>
              <a:t>CLIMATE FUNDING 2019-2020</a:t>
            </a:r>
          </a:p>
          <a:p>
            <a:pPr algn="ctr">
              <a:lnSpc>
                <a:spcPts val="2600"/>
              </a:lnSpc>
            </a:pPr>
            <a:r>
              <a:rPr lang="fi-FI" sz="2400" spc="-200" dirty="0">
                <a:solidFill>
                  <a:schemeClr val="tx1"/>
                </a:solidFill>
                <a:latin typeface="Franklin Gothic Demi" panose="020B0703020102020204" pitchFamily="34" charset="0"/>
              </a:rPr>
              <a:t>90,1% TO MITIGATE EMISSIONS</a:t>
            </a:r>
          </a:p>
          <a:p>
            <a:pPr algn="ctr">
              <a:lnSpc>
                <a:spcPts val="2600"/>
              </a:lnSpc>
            </a:pPr>
            <a:r>
              <a:rPr lang="fi-FI" sz="2400" spc="-200" dirty="0">
                <a:solidFill>
                  <a:schemeClr val="tx1"/>
                </a:solidFill>
                <a:latin typeface="Franklin Gothic Demi" panose="020B0703020102020204" pitchFamily="34" charset="0"/>
              </a:rPr>
              <a:t>7,3% TO ADAPT</a:t>
            </a:r>
          </a:p>
          <a:p>
            <a:pPr algn="ctr">
              <a:lnSpc>
                <a:spcPts val="2600"/>
              </a:lnSpc>
            </a:pPr>
            <a:r>
              <a:rPr lang="fi-FI" sz="2400" spc="-200" dirty="0">
                <a:solidFill>
                  <a:schemeClr val="tx1"/>
                </a:solidFill>
                <a:latin typeface="Franklin Gothic Demi" panose="020B0703020102020204" pitchFamily="34" charset="0"/>
              </a:rPr>
              <a:t>2,5% MULTI-TARGETED</a:t>
            </a:r>
          </a:p>
        </p:txBody>
      </p:sp>
    </p:spTree>
    <p:extLst>
      <p:ext uri="{BB962C8B-B14F-4D97-AF65-F5344CB8AC3E}">
        <p14:creationId xmlns:p14="http://schemas.microsoft.com/office/powerpoint/2010/main" val="347496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europe with different colored circles&#10;&#10;Description automatically generated">
            <a:extLst>
              <a:ext uri="{FF2B5EF4-FFF2-40B4-BE49-F238E27FC236}">
                <a16:creationId xmlns:a16="http://schemas.microsoft.com/office/drawing/2014/main" id="{6678B689-0FBF-5540-9EFF-24E0C2A02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 y="320603"/>
            <a:ext cx="6268325" cy="6611273"/>
          </a:xfrm>
          <a:prstGeom prst="rect">
            <a:avLst/>
          </a:prstGeom>
        </p:spPr>
      </p:pic>
      <p:sp>
        <p:nvSpPr>
          <p:cNvPr id="4" name="Rectangle 3">
            <a:extLst>
              <a:ext uri="{FF2B5EF4-FFF2-40B4-BE49-F238E27FC236}">
                <a16:creationId xmlns:a16="http://schemas.microsoft.com/office/drawing/2014/main" id="{E6E317A0-8921-3EED-221D-C584C8C3EA43}"/>
              </a:ext>
            </a:extLst>
          </p:cNvPr>
          <p:cNvSpPr/>
          <p:nvPr/>
        </p:nvSpPr>
        <p:spPr>
          <a:xfrm>
            <a:off x="6341471" y="1824736"/>
            <a:ext cx="2550057" cy="6731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nSpc>
                <a:spcPts val="4200"/>
              </a:lnSpc>
            </a:pPr>
            <a:r>
              <a:rPr lang="fi-FI" sz="6000" spc="-400" dirty="0">
                <a:solidFill>
                  <a:schemeClr val="accent5">
                    <a:lumMod val="75000"/>
                  </a:schemeClr>
                </a:solidFill>
                <a:latin typeface="Franklin Gothic Demi Cond" panose="020B0706030402020204" pitchFamily="34" charset="0"/>
              </a:rPr>
              <a:t>144,4 </a:t>
            </a:r>
            <a:r>
              <a:rPr lang="fi-FI" sz="6000" spc="-400" dirty="0" err="1">
                <a:solidFill>
                  <a:schemeClr val="accent5">
                    <a:lumMod val="75000"/>
                  </a:schemeClr>
                </a:solidFill>
                <a:latin typeface="Franklin Gothic Demi Cond" panose="020B0706030402020204" pitchFamily="34" charset="0"/>
              </a:rPr>
              <a:t>bln</a:t>
            </a:r>
            <a:endParaRPr lang="fi-FI" sz="6000" spc="-400" dirty="0">
              <a:solidFill>
                <a:schemeClr val="accent5">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D88EFF81-A91D-5237-C916-9C0B7EAC124E}"/>
              </a:ext>
            </a:extLst>
          </p:cNvPr>
          <p:cNvSpPr/>
          <p:nvPr/>
        </p:nvSpPr>
        <p:spPr>
          <a:xfrm>
            <a:off x="7459720" y="2341772"/>
            <a:ext cx="1116459" cy="3244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r">
              <a:lnSpc>
                <a:spcPts val="1800"/>
              </a:lnSpc>
            </a:pPr>
            <a:r>
              <a:rPr lang="fi-FI" sz="2000" spc="-100" dirty="0">
                <a:solidFill>
                  <a:schemeClr val="accent5">
                    <a:lumMod val="75000"/>
                  </a:schemeClr>
                </a:solidFill>
                <a:latin typeface="Franklin Gothic Demi Cond" panose="020B0706030402020204" pitchFamily="34" charset="0"/>
              </a:rPr>
              <a:t>14.8.2023</a:t>
            </a:r>
          </a:p>
        </p:txBody>
      </p:sp>
      <p:sp>
        <p:nvSpPr>
          <p:cNvPr id="10" name="TextBox 9">
            <a:extLst>
              <a:ext uri="{FF2B5EF4-FFF2-40B4-BE49-F238E27FC236}">
                <a16:creationId xmlns:a16="http://schemas.microsoft.com/office/drawing/2014/main" id="{F79D4EFB-81B0-B3FC-2982-D46943582710}"/>
              </a:ext>
            </a:extLst>
          </p:cNvPr>
          <p:cNvSpPr txBox="1"/>
          <p:nvPr/>
        </p:nvSpPr>
        <p:spPr>
          <a:xfrm>
            <a:off x="6875430" y="6625304"/>
            <a:ext cx="2282997" cy="220573"/>
          </a:xfrm>
          <a:prstGeom prst="rect">
            <a:avLst/>
          </a:prstGeom>
          <a:noFill/>
        </p:spPr>
        <p:txBody>
          <a:bodyPr wrap="none" rtlCol="0">
            <a:spAutoFit/>
          </a:bodyPr>
          <a:lstStyle/>
          <a:p>
            <a:pPr>
              <a:lnSpc>
                <a:spcPts val="1000"/>
              </a:lnSpc>
            </a:pPr>
            <a:r>
              <a:rPr lang="fi-FI" sz="1000" dirty="0" err="1">
                <a:latin typeface="Franklin Gothic Demi Cond" panose="020B0706030402020204" pitchFamily="34" charset="0"/>
              </a:rPr>
              <a:t>Source</a:t>
            </a:r>
            <a:r>
              <a:rPr lang="fi-FI" sz="1000" dirty="0">
                <a:latin typeface="Franklin Gothic Demi Cond" panose="020B0706030402020204" pitchFamily="34" charset="0"/>
              </a:rPr>
              <a:t>: Elinkeinoelämän keskusliitto 2023</a:t>
            </a:r>
          </a:p>
        </p:txBody>
      </p:sp>
      <p:sp>
        <p:nvSpPr>
          <p:cNvPr id="2" name="Rectangle 1">
            <a:extLst>
              <a:ext uri="{FF2B5EF4-FFF2-40B4-BE49-F238E27FC236}">
                <a16:creationId xmlns:a16="http://schemas.microsoft.com/office/drawing/2014/main" id="{D513E8D0-198A-6570-A875-09D07B0A636B}"/>
              </a:ext>
            </a:extLst>
          </p:cNvPr>
          <p:cNvSpPr/>
          <p:nvPr/>
        </p:nvSpPr>
        <p:spPr>
          <a:xfrm>
            <a:off x="4243526" y="200039"/>
            <a:ext cx="1322773" cy="388198"/>
          </a:xfrm>
          <a:prstGeom prst="rect">
            <a:avLst/>
          </a:prstGeom>
          <a:solidFill>
            <a:srgbClr val="05283D"/>
          </a:solidFill>
          <a:ln>
            <a:solidFill>
              <a:srgbClr val="0528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a:extLst>
              <a:ext uri="{FF2B5EF4-FFF2-40B4-BE49-F238E27FC236}">
                <a16:creationId xmlns:a16="http://schemas.microsoft.com/office/drawing/2014/main" id="{EE136F2F-BE46-EB6E-CDD9-0F72D8CDFE02}"/>
              </a:ext>
            </a:extLst>
          </p:cNvPr>
          <p:cNvSpPr/>
          <p:nvPr/>
        </p:nvSpPr>
        <p:spPr>
          <a:xfrm>
            <a:off x="-168676" y="-12123"/>
            <a:ext cx="5948039" cy="413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3" name="Group 12">
            <a:extLst>
              <a:ext uri="{FF2B5EF4-FFF2-40B4-BE49-F238E27FC236}">
                <a16:creationId xmlns:a16="http://schemas.microsoft.com/office/drawing/2014/main" id="{0F18A381-77D3-91F5-F992-DF58DF54F86D}"/>
              </a:ext>
            </a:extLst>
          </p:cNvPr>
          <p:cNvGrpSpPr/>
          <p:nvPr/>
        </p:nvGrpSpPr>
        <p:grpSpPr>
          <a:xfrm>
            <a:off x="-168677" y="194109"/>
            <a:ext cx="7693007" cy="1115023"/>
            <a:chOff x="-168677" y="194109"/>
            <a:chExt cx="7693007" cy="1115023"/>
          </a:xfrm>
        </p:grpSpPr>
        <p:sp>
          <p:nvSpPr>
            <p:cNvPr id="11" name="Rectangle 10">
              <a:extLst>
                <a:ext uri="{FF2B5EF4-FFF2-40B4-BE49-F238E27FC236}">
                  <a16:creationId xmlns:a16="http://schemas.microsoft.com/office/drawing/2014/main" id="{E3A171F0-3F66-9EA4-63A1-499F3DDD489B}"/>
                </a:ext>
              </a:extLst>
            </p:cNvPr>
            <p:cNvSpPr/>
            <p:nvPr/>
          </p:nvSpPr>
          <p:spPr>
            <a:xfrm>
              <a:off x="-1" y="194109"/>
              <a:ext cx="7524331"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xtBox 4">
              <a:extLst>
                <a:ext uri="{FF2B5EF4-FFF2-40B4-BE49-F238E27FC236}">
                  <a16:creationId xmlns:a16="http://schemas.microsoft.com/office/drawing/2014/main" id="{874145B6-BEB5-3F68-A9B7-2DEBD25CBFC8}"/>
                </a:ext>
              </a:extLst>
            </p:cNvPr>
            <p:cNvSpPr txBox="1"/>
            <p:nvPr/>
          </p:nvSpPr>
          <p:spPr>
            <a:xfrm>
              <a:off x="-168677" y="299975"/>
              <a:ext cx="7615851" cy="913070"/>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spc="-100" dirty="0">
                  <a:solidFill>
                    <a:schemeClr val="bg1"/>
                  </a:solidFill>
                  <a:latin typeface="Franklin Gothic Demi Cond" panose="020B0706030402020204" pitchFamily="34" charset="0"/>
                </a:rPr>
                <a:t>   	</a:t>
              </a:r>
              <a:r>
                <a:rPr lang="en-US" sz="3200" spc="-50" dirty="0">
                  <a:solidFill>
                    <a:schemeClr val="bg1"/>
                  </a:solidFill>
                  <a:latin typeface="Franklin Gothic Demi Cond" panose="020B0706030402020204" pitchFamily="34" charset="0"/>
                </a:rPr>
                <a:t>GREEN TRANSITION INVESTMENTS IN FINLAND 	</a:t>
              </a:r>
              <a:r>
                <a:rPr lang="en-US" sz="3200" spc="-50" dirty="0">
                  <a:latin typeface="Franklin Gothic Demi Cond" panose="020B0706030402020204" pitchFamily="34" charset="0"/>
                </a:rPr>
                <a:t>SITUATION 8 FEBRUARY 2024</a:t>
              </a:r>
              <a:endParaRPr lang="fi-FI" sz="3200" dirty="0">
                <a:latin typeface="Franklin Gothic Demi Cond" panose="020B0706030402020204" pitchFamily="34" charset="0"/>
              </a:endParaRPr>
            </a:p>
          </p:txBody>
        </p:sp>
      </p:grpSp>
      <p:sp>
        <p:nvSpPr>
          <p:cNvPr id="14" name="Rectangle 13">
            <a:extLst>
              <a:ext uri="{FF2B5EF4-FFF2-40B4-BE49-F238E27FC236}">
                <a16:creationId xmlns:a16="http://schemas.microsoft.com/office/drawing/2014/main" id="{A3222D36-B52D-B5C5-B064-96D986A02912}"/>
              </a:ext>
            </a:extLst>
          </p:cNvPr>
          <p:cNvSpPr/>
          <p:nvPr/>
        </p:nvSpPr>
        <p:spPr>
          <a:xfrm>
            <a:off x="6286644" y="2874392"/>
            <a:ext cx="2552302" cy="6731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nSpc>
                <a:spcPts val="4200"/>
              </a:lnSpc>
            </a:pPr>
            <a:r>
              <a:rPr lang="fi-FI" sz="6000" spc="-400" dirty="0">
                <a:solidFill>
                  <a:schemeClr val="accent5">
                    <a:lumMod val="75000"/>
                  </a:schemeClr>
                </a:solidFill>
                <a:latin typeface="Franklin Gothic Demi Cond" panose="020B0706030402020204" pitchFamily="34" charset="0"/>
              </a:rPr>
              <a:t>203,3 </a:t>
            </a:r>
            <a:r>
              <a:rPr lang="fi-FI" sz="6000" spc="-400" dirty="0" err="1">
                <a:solidFill>
                  <a:schemeClr val="accent5">
                    <a:lumMod val="75000"/>
                  </a:schemeClr>
                </a:solidFill>
                <a:latin typeface="Franklin Gothic Demi Cond" panose="020B0706030402020204" pitchFamily="34" charset="0"/>
              </a:rPr>
              <a:t>bln</a:t>
            </a:r>
            <a:endParaRPr lang="fi-FI" sz="6000" spc="-400" dirty="0">
              <a:solidFill>
                <a:schemeClr val="accent5">
                  <a:lumMod val="75000"/>
                </a:schemeClr>
              </a:solidFill>
              <a:latin typeface="Franklin Gothic Demi Cond" panose="020B0706030402020204" pitchFamily="34" charset="0"/>
            </a:endParaRPr>
          </a:p>
        </p:txBody>
      </p:sp>
      <p:sp>
        <p:nvSpPr>
          <p:cNvPr id="15" name="Rectangle 14">
            <a:extLst>
              <a:ext uri="{FF2B5EF4-FFF2-40B4-BE49-F238E27FC236}">
                <a16:creationId xmlns:a16="http://schemas.microsoft.com/office/drawing/2014/main" id="{0E1CC3C4-9001-D46D-3F1B-8C6C269665C6}"/>
              </a:ext>
            </a:extLst>
          </p:cNvPr>
          <p:cNvSpPr/>
          <p:nvPr/>
        </p:nvSpPr>
        <p:spPr>
          <a:xfrm>
            <a:off x="7462187" y="3414471"/>
            <a:ext cx="1111523" cy="3244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r">
              <a:lnSpc>
                <a:spcPts val="1800"/>
              </a:lnSpc>
            </a:pPr>
            <a:r>
              <a:rPr lang="fi-FI" sz="2000" spc="-100" dirty="0">
                <a:solidFill>
                  <a:schemeClr val="accent5">
                    <a:lumMod val="75000"/>
                  </a:schemeClr>
                </a:solidFill>
                <a:latin typeface="Franklin Gothic Demi Cond" panose="020B0706030402020204" pitchFamily="34" charset="0"/>
              </a:rPr>
              <a:t>3.10.2023</a:t>
            </a:r>
          </a:p>
        </p:txBody>
      </p:sp>
      <p:grpSp>
        <p:nvGrpSpPr>
          <p:cNvPr id="18" name="Group 17">
            <a:extLst>
              <a:ext uri="{FF2B5EF4-FFF2-40B4-BE49-F238E27FC236}">
                <a16:creationId xmlns:a16="http://schemas.microsoft.com/office/drawing/2014/main" id="{EB582A33-F44F-E15B-3953-6D857EFBFFAF}"/>
              </a:ext>
            </a:extLst>
          </p:cNvPr>
          <p:cNvGrpSpPr/>
          <p:nvPr/>
        </p:nvGrpSpPr>
        <p:grpSpPr>
          <a:xfrm>
            <a:off x="7803077" y="320603"/>
            <a:ext cx="1548645" cy="434120"/>
            <a:chOff x="7803077" y="320603"/>
            <a:chExt cx="1548645" cy="434120"/>
          </a:xfrm>
        </p:grpSpPr>
        <p:sp>
          <p:nvSpPr>
            <p:cNvPr id="19" name="Parallelogram 18">
              <a:extLst>
                <a:ext uri="{FF2B5EF4-FFF2-40B4-BE49-F238E27FC236}">
                  <a16:creationId xmlns:a16="http://schemas.microsoft.com/office/drawing/2014/main" id="{943B1063-E8F9-9131-EA95-0D823FF812EA}"/>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20" name="Picture 19" descr="A close-up of a logo&#10;&#10;Description automatically generated">
              <a:extLst>
                <a:ext uri="{FF2B5EF4-FFF2-40B4-BE49-F238E27FC236}">
                  <a16:creationId xmlns:a16="http://schemas.microsoft.com/office/drawing/2014/main" id="{FA643088-FD22-F396-023C-4C26C9547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
        <p:nvSpPr>
          <p:cNvPr id="3" name="Rectangle 2">
            <a:extLst>
              <a:ext uri="{FF2B5EF4-FFF2-40B4-BE49-F238E27FC236}">
                <a16:creationId xmlns:a16="http://schemas.microsoft.com/office/drawing/2014/main" id="{3947499C-D058-99D6-DD1F-6723BE2CDF03}"/>
              </a:ext>
            </a:extLst>
          </p:cNvPr>
          <p:cNvSpPr/>
          <p:nvPr/>
        </p:nvSpPr>
        <p:spPr>
          <a:xfrm>
            <a:off x="6354262" y="3957694"/>
            <a:ext cx="2552302" cy="6731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nSpc>
                <a:spcPts val="4200"/>
              </a:lnSpc>
            </a:pPr>
            <a:r>
              <a:rPr lang="fi-FI" sz="6000" spc="-400" dirty="0">
                <a:solidFill>
                  <a:schemeClr val="accent5">
                    <a:lumMod val="75000"/>
                  </a:schemeClr>
                </a:solidFill>
                <a:latin typeface="Franklin Gothic Demi Cond" panose="020B0706030402020204" pitchFamily="34" charset="0"/>
              </a:rPr>
              <a:t>229,5 </a:t>
            </a:r>
            <a:r>
              <a:rPr lang="fi-FI" sz="6000" spc="-400" dirty="0" err="1">
                <a:solidFill>
                  <a:schemeClr val="accent5">
                    <a:lumMod val="75000"/>
                  </a:schemeClr>
                </a:solidFill>
                <a:latin typeface="Franklin Gothic Demi Cond" panose="020B0706030402020204" pitchFamily="34" charset="0"/>
              </a:rPr>
              <a:t>bln</a:t>
            </a:r>
            <a:endParaRPr lang="fi-FI" sz="6000" spc="-400" dirty="0">
              <a:solidFill>
                <a:schemeClr val="accent5">
                  <a:lumMod val="75000"/>
                </a:schemeClr>
              </a:solidFill>
              <a:latin typeface="Franklin Gothic Demi Cond" panose="020B0706030402020204" pitchFamily="34" charset="0"/>
            </a:endParaRPr>
          </a:p>
        </p:txBody>
      </p:sp>
      <p:sp>
        <p:nvSpPr>
          <p:cNvPr id="7" name="Rectangle 6">
            <a:extLst>
              <a:ext uri="{FF2B5EF4-FFF2-40B4-BE49-F238E27FC236}">
                <a16:creationId xmlns:a16="http://schemas.microsoft.com/office/drawing/2014/main" id="{FCD16A65-3094-BA74-E5A2-A0D39FA753AF}"/>
              </a:ext>
            </a:extLst>
          </p:cNvPr>
          <p:cNvSpPr/>
          <p:nvPr/>
        </p:nvSpPr>
        <p:spPr>
          <a:xfrm>
            <a:off x="5134087" y="4472248"/>
            <a:ext cx="3868511" cy="17094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lnSpc>
                <a:spcPts val="1800"/>
              </a:lnSpc>
            </a:pPr>
            <a:r>
              <a:rPr lang="fi-FI" sz="2000" spc="-100" dirty="0">
                <a:solidFill>
                  <a:schemeClr val="accent5">
                    <a:lumMod val="75000"/>
                  </a:schemeClr>
                </a:solidFill>
                <a:latin typeface="Franklin Gothic Demi Cond" panose="020B0706030402020204" pitchFamily="34" charset="0"/>
              </a:rPr>
              <a:t>                                                        8.2.2024</a:t>
            </a:r>
          </a:p>
          <a:p>
            <a:pPr algn="r">
              <a:lnSpc>
                <a:spcPts val="1800"/>
              </a:lnSpc>
            </a:pPr>
            <a:r>
              <a:rPr lang="fi-FI" sz="2000" spc="-100" dirty="0">
                <a:solidFill>
                  <a:schemeClr val="accent5">
                    <a:lumMod val="75000"/>
                  </a:schemeClr>
                </a:solidFill>
                <a:latin typeface="Franklin Gothic Demi Cond" panose="020B0706030402020204" pitchFamily="34" charset="0"/>
              </a:rPr>
              <a:t>      </a:t>
            </a:r>
          </a:p>
          <a:p>
            <a:pPr algn="r">
              <a:lnSpc>
                <a:spcPts val="1800"/>
              </a:lnSpc>
            </a:pPr>
            <a:r>
              <a:rPr lang="fi-FI" sz="2000" spc="-100" dirty="0" err="1">
                <a:solidFill>
                  <a:schemeClr val="accent5">
                    <a:lumMod val="75000"/>
                  </a:schemeClr>
                </a:solidFill>
                <a:latin typeface="Franklin Gothic Demi Cond" panose="020B0706030402020204" pitchFamily="34" charset="0"/>
              </a:rPr>
              <a:t>Involved</a:t>
            </a:r>
            <a:r>
              <a:rPr lang="fi-FI" sz="2000" spc="-100" dirty="0">
                <a:solidFill>
                  <a:schemeClr val="accent5">
                    <a:lumMod val="75000"/>
                  </a:schemeClr>
                </a:solidFill>
                <a:latin typeface="Franklin Gothic Demi Cond" panose="020B0706030402020204" pitchFamily="34" charset="0"/>
              </a:rPr>
              <a:t> </a:t>
            </a:r>
            <a:r>
              <a:rPr lang="fi-FI" sz="2000" spc="-100" dirty="0" err="1">
                <a:solidFill>
                  <a:schemeClr val="accent5">
                    <a:lumMod val="75000"/>
                  </a:schemeClr>
                </a:solidFill>
                <a:latin typeface="Franklin Gothic Demi Cond" panose="020B0706030402020204" pitchFamily="34" charset="0"/>
              </a:rPr>
              <a:t>projects</a:t>
            </a:r>
            <a:r>
              <a:rPr lang="fi-FI" sz="2000" spc="-100" dirty="0">
                <a:solidFill>
                  <a:schemeClr val="accent5">
                    <a:lumMod val="75000"/>
                  </a:schemeClr>
                </a:solidFill>
                <a:latin typeface="Franklin Gothic Demi Cond" panose="020B0706030402020204" pitchFamily="34" charset="0"/>
              </a:rPr>
              <a:t> </a:t>
            </a:r>
          </a:p>
          <a:p>
            <a:pPr algn="r">
              <a:lnSpc>
                <a:spcPts val="1800"/>
              </a:lnSpc>
            </a:pPr>
            <a:r>
              <a:rPr lang="fi-FI" sz="2000" spc="-100" dirty="0" err="1">
                <a:solidFill>
                  <a:schemeClr val="accent5">
                    <a:lumMod val="75000"/>
                  </a:schemeClr>
                </a:solidFill>
                <a:latin typeface="Franklin Gothic Demi Cond" panose="020B0706030402020204" pitchFamily="34" charset="0"/>
              </a:rPr>
              <a:t>are</a:t>
            </a:r>
            <a:r>
              <a:rPr lang="fi-FI" sz="2000" spc="-100" dirty="0">
                <a:solidFill>
                  <a:schemeClr val="accent5">
                    <a:lumMod val="75000"/>
                  </a:schemeClr>
                </a:solidFill>
                <a:latin typeface="Franklin Gothic Demi Cond" panose="020B0706030402020204" pitchFamily="34" charset="0"/>
              </a:rPr>
              <a:t> </a:t>
            </a:r>
            <a:r>
              <a:rPr lang="fi-FI" sz="2000" spc="-100" dirty="0" err="1">
                <a:solidFill>
                  <a:schemeClr val="accent5">
                    <a:lumMod val="75000"/>
                  </a:schemeClr>
                </a:solidFill>
                <a:latin typeface="Franklin Gothic Demi Cond" panose="020B0706030402020204" pitchFamily="34" charset="0"/>
              </a:rPr>
              <a:t>scheduled</a:t>
            </a:r>
            <a:r>
              <a:rPr lang="fi-FI" sz="2000" spc="-100" dirty="0">
                <a:solidFill>
                  <a:schemeClr val="accent5">
                    <a:lumMod val="75000"/>
                  </a:schemeClr>
                </a:solidFill>
                <a:latin typeface="Franklin Gothic Demi Cond" panose="020B0706030402020204" pitchFamily="34" charset="0"/>
              </a:rPr>
              <a:t> </a:t>
            </a:r>
          </a:p>
          <a:p>
            <a:pPr algn="r">
              <a:lnSpc>
                <a:spcPts val="1800"/>
              </a:lnSpc>
            </a:pPr>
            <a:r>
              <a:rPr lang="fi-FI" sz="2000" spc="-100" dirty="0">
                <a:solidFill>
                  <a:schemeClr val="accent5">
                    <a:lumMod val="75000"/>
                  </a:schemeClr>
                </a:solidFill>
                <a:latin typeface="Franklin Gothic Demi Cond" panose="020B0706030402020204" pitchFamily="34" charset="0"/>
              </a:rPr>
              <a:t>to </a:t>
            </a:r>
            <a:r>
              <a:rPr lang="fi-FI" sz="2000" spc="-100" dirty="0" err="1">
                <a:solidFill>
                  <a:schemeClr val="accent5">
                    <a:lumMod val="75000"/>
                  </a:schemeClr>
                </a:solidFill>
                <a:latin typeface="Franklin Gothic Demi Cond" panose="020B0706030402020204" pitchFamily="34" charset="0"/>
              </a:rPr>
              <a:t>be</a:t>
            </a:r>
            <a:r>
              <a:rPr lang="fi-FI" sz="2000" spc="-100" dirty="0">
                <a:solidFill>
                  <a:schemeClr val="accent5">
                    <a:lumMod val="75000"/>
                  </a:schemeClr>
                </a:solidFill>
                <a:latin typeface="Franklin Gothic Demi Cond" panose="020B0706030402020204" pitchFamily="34" charset="0"/>
              </a:rPr>
              <a:t> </a:t>
            </a:r>
            <a:r>
              <a:rPr lang="fi-FI" sz="2000" spc="-100" dirty="0" err="1">
                <a:solidFill>
                  <a:schemeClr val="accent5">
                    <a:lumMod val="75000"/>
                  </a:schemeClr>
                </a:solidFill>
                <a:latin typeface="Franklin Gothic Demi Cond" panose="020B0706030402020204" pitchFamily="34" charset="0"/>
              </a:rPr>
              <a:t>realized</a:t>
            </a:r>
            <a:r>
              <a:rPr lang="fi-FI" sz="2000" spc="-100" dirty="0">
                <a:solidFill>
                  <a:schemeClr val="accent5">
                    <a:lumMod val="75000"/>
                  </a:schemeClr>
                </a:solidFill>
                <a:latin typeface="Franklin Gothic Demi Cond" panose="020B0706030402020204" pitchFamily="34" charset="0"/>
              </a:rPr>
              <a:t> </a:t>
            </a:r>
          </a:p>
          <a:p>
            <a:pPr algn="r">
              <a:lnSpc>
                <a:spcPts val="1800"/>
              </a:lnSpc>
            </a:pPr>
            <a:r>
              <a:rPr lang="fi-FI" sz="2000" spc="-100" dirty="0" err="1">
                <a:solidFill>
                  <a:schemeClr val="accent5">
                    <a:lumMod val="75000"/>
                  </a:schemeClr>
                </a:solidFill>
                <a:latin typeface="Franklin Gothic Demi Cond" panose="020B0706030402020204" pitchFamily="34" charset="0"/>
              </a:rPr>
              <a:t>by</a:t>
            </a:r>
            <a:r>
              <a:rPr lang="fi-FI" sz="2000" spc="-100" dirty="0">
                <a:solidFill>
                  <a:schemeClr val="accent5">
                    <a:lumMod val="75000"/>
                  </a:schemeClr>
                </a:solidFill>
                <a:latin typeface="Franklin Gothic Demi Cond" panose="020B0706030402020204" pitchFamily="34" charset="0"/>
              </a:rPr>
              <a:t> 2035</a:t>
            </a:r>
          </a:p>
          <a:p>
            <a:pPr>
              <a:lnSpc>
                <a:spcPts val="1800"/>
              </a:lnSpc>
            </a:pPr>
            <a:endParaRPr lang="fi-FI" sz="2000" spc="-100" dirty="0">
              <a:solidFill>
                <a:schemeClr val="accent5">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51701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Art That Highlights Climate Change | The Artling">
            <a:extLst>
              <a:ext uri="{FF2B5EF4-FFF2-40B4-BE49-F238E27FC236}">
                <a16:creationId xmlns:a16="http://schemas.microsoft.com/office/drawing/2014/main" id="{E7D317D9-EB8E-4318-95E6-4313D4638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579" y="1"/>
            <a:ext cx="10571579" cy="705322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9C8B882-359A-C92C-D2E4-C2AD556170B1}"/>
              </a:ext>
            </a:extLst>
          </p:cNvPr>
          <p:cNvGrpSpPr/>
          <p:nvPr/>
        </p:nvGrpSpPr>
        <p:grpSpPr>
          <a:xfrm>
            <a:off x="1702793" y="2825302"/>
            <a:ext cx="7441207" cy="1054239"/>
            <a:chOff x="-152641" y="194108"/>
            <a:chExt cx="7441207" cy="1276228"/>
          </a:xfrm>
        </p:grpSpPr>
        <p:sp>
          <p:nvSpPr>
            <p:cNvPr id="3" name="Rectangle 2">
              <a:extLst>
                <a:ext uri="{FF2B5EF4-FFF2-40B4-BE49-F238E27FC236}">
                  <a16:creationId xmlns:a16="http://schemas.microsoft.com/office/drawing/2014/main" id="{7FBFFD8A-0C60-45E2-B10F-1546C5DE4DE6}"/>
                </a:ext>
              </a:extLst>
            </p:cNvPr>
            <p:cNvSpPr/>
            <p:nvPr/>
          </p:nvSpPr>
          <p:spPr>
            <a:xfrm>
              <a:off x="0" y="194108"/>
              <a:ext cx="7288566" cy="12762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xtBox 3">
              <a:extLst>
                <a:ext uri="{FF2B5EF4-FFF2-40B4-BE49-F238E27FC236}">
                  <a16:creationId xmlns:a16="http://schemas.microsoft.com/office/drawing/2014/main" id="{D780324B-10FE-4B28-538D-ADFEFEF4DE2F}"/>
                </a:ext>
              </a:extLst>
            </p:cNvPr>
            <p:cNvSpPr txBox="1"/>
            <p:nvPr/>
          </p:nvSpPr>
          <p:spPr>
            <a:xfrm>
              <a:off x="-152641" y="295085"/>
              <a:ext cx="7288566" cy="1105333"/>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spc="-100" dirty="0">
                  <a:solidFill>
                    <a:schemeClr val="bg1"/>
                  </a:solidFill>
                  <a:latin typeface="Franklin Gothic Demi Cond" panose="020B0706030402020204" pitchFamily="34" charset="0"/>
                </a:rPr>
                <a:t>   	</a:t>
              </a:r>
              <a:r>
                <a:rPr lang="en-US" sz="3200" spc="-50" dirty="0">
                  <a:latin typeface="Franklin Gothic Demi Cond" panose="020B0706030402020204" pitchFamily="34" charset="0"/>
                </a:rPr>
                <a:t>WHAT COULD </a:t>
              </a:r>
              <a:r>
                <a:rPr lang="en-US" sz="3200" spc="-50" dirty="0">
                  <a:solidFill>
                    <a:schemeClr val="bg1"/>
                  </a:solidFill>
                  <a:latin typeface="Franklin Gothic Demi Cond" panose="020B0706030402020204" pitchFamily="34" charset="0"/>
                </a:rPr>
                <a:t>ONE </a:t>
              </a:r>
            </a:p>
            <a:p>
              <a:pPr>
                <a:lnSpc>
                  <a:spcPts val="3200"/>
                </a:lnSpc>
              </a:pPr>
              <a:r>
                <a:rPr lang="en-US" sz="3200" spc="-50" dirty="0">
                  <a:solidFill>
                    <a:schemeClr val="bg1"/>
                  </a:solidFill>
                  <a:latin typeface="Franklin Gothic Demi Cond" panose="020B0706030402020204" pitchFamily="34" charset="0"/>
                </a:rPr>
                <a:t>	SINGLE PERSON </a:t>
              </a:r>
              <a:r>
                <a:rPr lang="en-US" sz="3200" spc="-50" dirty="0">
                  <a:latin typeface="Franklin Gothic Demi Cond" panose="020B0706030402020204" pitchFamily="34" charset="0"/>
                </a:rPr>
                <a:t>ACHIEVE?</a:t>
              </a:r>
              <a:endParaRPr lang="fi-FI" sz="3200" dirty="0">
                <a:latin typeface="Franklin Gothic Demi Cond" panose="020B0706030402020204" pitchFamily="34" charset="0"/>
              </a:endParaRPr>
            </a:p>
          </p:txBody>
        </p:sp>
      </p:grpSp>
      <p:grpSp>
        <p:nvGrpSpPr>
          <p:cNvPr id="5" name="Group 4">
            <a:extLst>
              <a:ext uri="{FF2B5EF4-FFF2-40B4-BE49-F238E27FC236}">
                <a16:creationId xmlns:a16="http://schemas.microsoft.com/office/drawing/2014/main" id="{BE66893A-D030-361D-BC07-DFE4EA02374A}"/>
              </a:ext>
            </a:extLst>
          </p:cNvPr>
          <p:cNvGrpSpPr/>
          <p:nvPr/>
        </p:nvGrpSpPr>
        <p:grpSpPr>
          <a:xfrm>
            <a:off x="7803077" y="320603"/>
            <a:ext cx="1548645" cy="434120"/>
            <a:chOff x="7803077" y="320603"/>
            <a:chExt cx="1548645" cy="434120"/>
          </a:xfrm>
        </p:grpSpPr>
        <p:sp>
          <p:nvSpPr>
            <p:cNvPr id="6" name="Parallelogram 5">
              <a:extLst>
                <a:ext uri="{FF2B5EF4-FFF2-40B4-BE49-F238E27FC236}">
                  <a16:creationId xmlns:a16="http://schemas.microsoft.com/office/drawing/2014/main" id="{2EEEC4A0-CD4F-A862-DEA2-192A376C0BA1}"/>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7" name="Picture 6" descr="A close-up of a logo&#10;&#10;Description automatically generated">
              <a:extLst>
                <a:ext uri="{FF2B5EF4-FFF2-40B4-BE49-F238E27FC236}">
                  <a16:creationId xmlns:a16="http://schemas.microsoft.com/office/drawing/2014/main" id="{65BC89E4-F2C8-435D-DA48-B4C615F73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75577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F39F565-4954-F01F-9B7C-AE238CCDC3A9}"/>
              </a:ext>
            </a:extLst>
          </p:cNvPr>
          <p:cNvPicPr>
            <a:picLocks noChangeAspect="1"/>
          </p:cNvPicPr>
          <p:nvPr/>
        </p:nvPicPr>
        <p:blipFill>
          <a:blip r:embed="rId2"/>
          <a:stretch>
            <a:fillRect/>
          </a:stretch>
        </p:blipFill>
        <p:spPr>
          <a:xfrm>
            <a:off x="1911768" y="3572708"/>
            <a:ext cx="5320463" cy="2637298"/>
          </a:xfrm>
          <a:prstGeom prst="rect">
            <a:avLst/>
          </a:prstGeom>
        </p:spPr>
      </p:pic>
      <p:sp>
        <p:nvSpPr>
          <p:cNvPr id="20" name="TextBox 19">
            <a:extLst>
              <a:ext uri="{FF2B5EF4-FFF2-40B4-BE49-F238E27FC236}">
                <a16:creationId xmlns:a16="http://schemas.microsoft.com/office/drawing/2014/main" id="{FB58D9DA-5350-42C7-AC58-2EC2849E9E49}"/>
              </a:ext>
            </a:extLst>
          </p:cNvPr>
          <p:cNvSpPr txBox="1"/>
          <p:nvPr/>
        </p:nvSpPr>
        <p:spPr>
          <a:xfrm>
            <a:off x="7415965" y="2644170"/>
            <a:ext cx="1841786" cy="1562511"/>
          </a:xfrm>
          <a:prstGeom prst="rect">
            <a:avLst/>
          </a:prstGeom>
          <a:solidFill>
            <a:srgbClr val="E20613"/>
          </a:solidFill>
          <a:effectLst>
            <a:outerShdw blurRad="50800" dist="88900" dir="8100000" algn="tr" rotWithShape="0">
              <a:prstClr val="black">
                <a:alpha val="40000"/>
              </a:prstClr>
            </a:outerShdw>
          </a:effectLst>
        </p:spPr>
        <p:txBody>
          <a:bodyPr wrap="none" tIns="252000" rtlCol="0">
            <a:spAutoFit/>
          </a:bodyPr>
          <a:lstStyle/>
          <a:p>
            <a:pPr>
              <a:lnSpc>
                <a:spcPts val="3000"/>
              </a:lnSpc>
            </a:pPr>
            <a:r>
              <a:rPr lang="fi-FI" sz="3200" spc="-100" dirty="0">
                <a:solidFill>
                  <a:schemeClr val="bg1"/>
                </a:solidFill>
                <a:latin typeface="Franklin Gothic Demi Cond" panose="020B0706030402020204" pitchFamily="34" charset="0"/>
              </a:rPr>
              <a:t>CLIMA-</a:t>
            </a:r>
          </a:p>
          <a:p>
            <a:pPr>
              <a:lnSpc>
                <a:spcPts val="3000"/>
              </a:lnSpc>
            </a:pPr>
            <a:r>
              <a:rPr lang="fi-FI" sz="3200" spc="-100" dirty="0">
                <a:solidFill>
                  <a:schemeClr val="bg1"/>
                </a:solidFill>
                <a:latin typeface="Franklin Gothic Demi Cond" panose="020B0706030402020204" pitchFamily="34" charset="0"/>
              </a:rPr>
              <a:t>BURGER      </a:t>
            </a:r>
          </a:p>
          <a:p>
            <a:r>
              <a:rPr lang="fi-FI" sz="3200" dirty="0">
                <a:latin typeface="Franklin Gothic Demi Cond" panose="020B0706030402020204" pitchFamily="34" charset="0"/>
              </a:rPr>
              <a:t>1-2-3</a:t>
            </a:r>
          </a:p>
        </p:txBody>
      </p:sp>
      <p:grpSp>
        <p:nvGrpSpPr>
          <p:cNvPr id="32" name="Group 31">
            <a:extLst>
              <a:ext uri="{FF2B5EF4-FFF2-40B4-BE49-F238E27FC236}">
                <a16:creationId xmlns:a16="http://schemas.microsoft.com/office/drawing/2014/main" id="{A1DB9A1F-3796-540E-B8EF-79976B1C2E34}"/>
              </a:ext>
            </a:extLst>
          </p:cNvPr>
          <p:cNvGrpSpPr/>
          <p:nvPr/>
        </p:nvGrpSpPr>
        <p:grpSpPr>
          <a:xfrm>
            <a:off x="-5343" y="2510931"/>
            <a:ext cx="1848234" cy="1479008"/>
            <a:chOff x="-5343" y="2510931"/>
            <a:chExt cx="1848234" cy="1479008"/>
          </a:xfrm>
        </p:grpSpPr>
        <p:sp>
          <p:nvSpPr>
            <p:cNvPr id="15" name="Arrow: Pentagon 14">
              <a:extLst>
                <a:ext uri="{FF2B5EF4-FFF2-40B4-BE49-F238E27FC236}">
                  <a16:creationId xmlns:a16="http://schemas.microsoft.com/office/drawing/2014/main" id="{A96C093C-3D51-107E-0D19-F6245C30A972}"/>
                </a:ext>
              </a:extLst>
            </p:cNvPr>
            <p:cNvSpPr/>
            <p:nvPr/>
          </p:nvSpPr>
          <p:spPr>
            <a:xfrm>
              <a:off x="-5343" y="2510931"/>
              <a:ext cx="1848234" cy="1479008"/>
            </a:xfrm>
            <a:prstGeom prst="homePlate">
              <a:avLst/>
            </a:prstGeom>
            <a:solidFill>
              <a:srgbClr val="E20613"/>
            </a:solidFill>
            <a:ln>
              <a:no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xtBox 15">
              <a:extLst>
                <a:ext uri="{FF2B5EF4-FFF2-40B4-BE49-F238E27FC236}">
                  <a16:creationId xmlns:a16="http://schemas.microsoft.com/office/drawing/2014/main" id="{657728D9-B8E6-7D8C-7F91-0FBD332E1043}"/>
                </a:ext>
              </a:extLst>
            </p:cNvPr>
            <p:cNvSpPr txBox="1"/>
            <p:nvPr/>
          </p:nvSpPr>
          <p:spPr>
            <a:xfrm>
              <a:off x="11164" y="2741706"/>
              <a:ext cx="1254446" cy="1023357"/>
            </a:xfrm>
            <a:prstGeom prst="rect">
              <a:avLst/>
            </a:prstGeom>
            <a:noFill/>
          </p:spPr>
          <p:txBody>
            <a:bodyPr wrap="none" rtlCol="0">
              <a:spAutoFit/>
            </a:bodyPr>
            <a:lstStyle/>
            <a:p>
              <a:r>
                <a:rPr lang="fi-FI" sz="2000" b="1" dirty="0">
                  <a:solidFill>
                    <a:schemeClr val="bg1"/>
                  </a:solidFill>
                  <a:latin typeface="Franklin Gothic Demi Cond" panose="020B0706030402020204" pitchFamily="34" charset="0"/>
                </a:rPr>
                <a:t>LEVEL </a:t>
              </a:r>
              <a:r>
                <a:rPr lang="fi-FI" sz="2000" b="1" dirty="0">
                  <a:latin typeface="Franklin Gothic Demi Cond" panose="020B0706030402020204" pitchFamily="34" charset="0"/>
                </a:rPr>
                <a:t>TWO</a:t>
              </a:r>
            </a:p>
            <a:p>
              <a:pPr>
                <a:lnSpc>
                  <a:spcPts val="1600"/>
                </a:lnSpc>
              </a:pPr>
              <a:r>
                <a:rPr lang="fi-FI" b="1" dirty="0" err="1">
                  <a:solidFill>
                    <a:schemeClr val="bg1"/>
                  </a:solidFill>
                  <a:latin typeface="Franklin Gothic Demi Cond" panose="020B0706030402020204" pitchFamily="34" charset="0"/>
                </a:rPr>
                <a:t>prevent</a:t>
              </a:r>
              <a:endParaRPr lang="fi-FI" b="1" dirty="0">
                <a:solidFill>
                  <a:schemeClr val="bg1"/>
                </a:solidFill>
                <a:latin typeface="Franklin Gothic Demi Cond" panose="020B0706030402020204" pitchFamily="34" charset="0"/>
              </a:endParaRPr>
            </a:p>
            <a:p>
              <a:pPr>
                <a:lnSpc>
                  <a:spcPts val="1600"/>
                </a:lnSpc>
              </a:pPr>
              <a:r>
                <a:rPr lang="fi-FI" b="1" dirty="0" err="1">
                  <a:solidFill>
                    <a:schemeClr val="bg1"/>
                  </a:solidFill>
                  <a:latin typeface="Franklin Gothic Demi Cond" panose="020B0706030402020204" pitchFamily="34" charset="0"/>
                </a:rPr>
                <a:t>mitigate</a:t>
              </a:r>
              <a:endParaRPr lang="fi-FI" b="1" dirty="0">
                <a:solidFill>
                  <a:schemeClr val="bg1"/>
                </a:solidFill>
                <a:latin typeface="Franklin Gothic Demi Cond" panose="020B0706030402020204" pitchFamily="34" charset="0"/>
              </a:endParaRPr>
            </a:p>
            <a:p>
              <a:pPr>
                <a:lnSpc>
                  <a:spcPts val="1600"/>
                </a:lnSpc>
              </a:pPr>
              <a:r>
                <a:rPr lang="fi-FI" b="1" dirty="0" err="1">
                  <a:solidFill>
                    <a:schemeClr val="bg1"/>
                  </a:solidFill>
                  <a:latin typeface="Franklin Gothic Demi Cond" panose="020B0706030402020204" pitchFamily="34" charset="0"/>
                </a:rPr>
                <a:t>adapt</a:t>
              </a:r>
              <a:endParaRPr lang="fi-FI" b="1" dirty="0">
                <a:solidFill>
                  <a:schemeClr val="bg1"/>
                </a:solidFill>
                <a:latin typeface="Franklin Gothic Demi Cond" panose="020B0706030402020204" pitchFamily="34" charset="0"/>
              </a:endParaRPr>
            </a:p>
          </p:txBody>
        </p:sp>
      </p:grpSp>
      <p:grpSp>
        <p:nvGrpSpPr>
          <p:cNvPr id="33" name="Group 32">
            <a:extLst>
              <a:ext uri="{FF2B5EF4-FFF2-40B4-BE49-F238E27FC236}">
                <a16:creationId xmlns:a16="http://schemas.microsoft.com/office/drawing/2014/main" id="{DFB35B11-B274-0683-942C-8265F918A0F5}"/>
              </a:ext>
            </a:extLst>
          </p:cNvPr>
          <p:cNvGrpSpPr/>
          <p:nvPr/>
        </p:nvGrpSpPr>
        <p:grpSpPr>
          <a:xfrm>
            <a:off x="-1" y="4260931"/>
            <a:ext cx="1851205" cy="1479008"/>
            <a:chOff x="-1" y="4260931"/>
            <a:chExt cx="1851205" cy="1479008"/>
          </a:xfrm>
        </p:grpSpPr>
        <p:sp>
          <p:nvSpPr>
            <p:cNvPr id="25" name="Arrow: Pentagon 24">
              <a:extLst>
                <a:ext uri="{FF2B5EF4-FFF2-40B4-BE49-F238E27FC236}">
                  <a16:creationId xmlns:a16="http://schemas.microsoft.com/office/drawing/2014/main" id="{245407CE-0CFE-09B8-C17E-D0E7FE4E963C}"/>
                </a:ext>
              </a:extLst>
            </p:cNvPr>
            <p:cNvSpPr/>
            <p:nvPr/>
          </p:nvSpPr>
          <p:spPr>
            <a:xfrm>
              <a:off x="2286" y="4260931"/>
              <a:ext cx="1848918" cy="1479008"/>
            </a:xfrm>
            <a:prstGeom prst="homePlate">
              <a:avLst/>
            </a:prstGeom>
            <a:solidFill>
              <a:srgbClr val="E20613"/>
            </a:solidFill>
            <a:ln>
              <a:no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xtBox 25">
              <a:extLst>
                <a:ext uri="{FF2B5EF4-FFF2-40B4-BE49-F238E27FC236}">
                  <a16:creationId xmlns:a16="http://schemas.microsoft.com/office/drawing/2014/main" id="{E80ED4BE-F8BC-98F9-BD0F-175F2CECC1CA}"/>
                </a:ext>
              </a:extLst>
            </p:cNvPr>
            <p:cNvSpPr txBox="1"/>
            <p:nvPr/>
          </p:nvSpPr>
          <p:spPr>
            <a:xfrm>
              <a:off x="-1" y="4446799"/>
              <a:ext cx="1446230" cy="1228541"/>
            </a:xfrm>
            <a:prstGeom prst="rect">
              <a:avLst/>
            </a:prstGeom>
            <a:noFill/>
          </p:spPr>
          <p:txBody>
            <a:bodyPr wrap="none" rtlCol="0">
              <a:spAutoFit/>
            </a:bodyPr>
            <a:lstStyle/>
            <a:p>
              <a:r>
                <a:rPr lang="fi-FI" sz="2000" b="1" dirty="0">
                  <a:solidFill>
                    <a:schemeClr val="bg1"/>
                  </a:solidFill>
                  <a:latin typeface="Franklin Gothic Demi Cond" panose="020B0706030402020204" pitchFamily="34" charset="0"/>
                </a:rPr>
                <a:t>LEVEL </a:t>
              </a:r>
              <a:r>
                <a:rPr lang="fi-FI" sz="2000" b="1" dirty="0">
                  <a:latin typeface="Franklin Gothic Demi Cond" panose="020B0706030402020204" pitchFamily="34" charset="0"/>
                </a:rPr>
                <a:t>THREE</a:t>
              </a:r>
            </a:p>
            <a:p>
              <a:pPr>
                <a:lnSpc>
                  <a:spcPts val="1600"/>
                </a:lnSpc>
              </a:pPr>
              <a:r>
                <a:rPr lang="fi-FI" b="1" dirty="0" err="1">
                  <a:solidFill>
                    <a:schemeClr val="bg1"/>
                  </a:solidFill>
                  <a:latin typeface="Franklin Gothic Demi Cond" panose="020B0706030402020204" pitchFamily="34" charset="0"/>
                </a:rPr>
                <a:t>respond</a:t>
              </a:r>
              <a:r>
                <a:rPr lang="fi-FI" b="1" dirty="0">
                  <a:solidFill>
                    <a:schemeClr val="bg1"/>
                  </a:solidFill>
                  <a:latin typeface="Franklin Gothic Demi Cond" panose="020B0706030402020204" pitchFamily="34" charset="0"/>
                </a:rPr>
                <a:t> to</a:t>
              </a:r>
            </a:p>
            <a:p>
              <a:pPr>
                <a:lnSpc>
                  <a:spcPts val="1600"/>
                </a:lnSpc>
              </a:pPr>
              <a:r>
                <a:rPr lang="fi-FI" b="1" dirty="0" err="1">
                  <a:solidFill>
                    <a:schemeClr val="bg1"/>
                  </a:solidFill>
                  <a:latin typeface="Franklin Gothic Demi Cond" panose="020B0706030402020204" pitchFamily="34" charset="0"/>
                </a:rPr>
                <a:t>all</a:t>
              </a:r>
              <a:r>
                <a:rPr lang="fi-FI" b="1" dirty="0">
                  <a:solidFill>
                    <a:schemeClr val="bg1"/>
                  </a:solidFill>
                  <a:latin typeface="Franklin Gothic Demi Cond" panose="020B0706030402020204" pitchFamily="34" charset="0"/>
                </a:rPr>
                <a:t> </a:t>
              </a:r>
              <a:r>
                <a:rPr lang="fi-FI" b="1" dirty="0" err="1">
                  <a:solidFill>
                    <a:schemeClr val="bg1"/>
                  </a:solidFill>
                  <a:latin typeface="Franklin Gothic Demi Cond" panose="020B0706030402020204" pitchFamily="34" charset="0"/>
                </a:rPr>
                <a:t>kinds</a:t>
              </a:r>
              <a:r>
                <a:rPr lang="fi-FI" b="1" dirty="0">
                  <a:solidFill>
                    <a:schemeClr val="bg1"/>
                  </a:solidFill>
                  <a:latin typeface="Franklin Gothic Demi Cond" panose="020B0706030402020204" pitchFamily="34" charset="0"/>
                </a:rPr>
                <a:t> of</a:t>
              </a:r>
            </a:p>
            <a:p>
              <a:pPr>
                <a:lnSpc>
                  <a:spcPts val="1600"/>
                </a:lnSpc>
              </a:pPr>
              <a:r>
                <a:rPr lang="fi-FI" b="1" dirty="0" err="1">
                  <a:solidFill>
                    <a:schemeClr val="bg1"/>
                  </a:solidFill>
                  <a:latin typeface="Franklin Gothic Demi Cond" panose="020B0706030402020204" pitchFamily="34" charset="0"/>
                </a:rPr>
                <a:t>crises</a:t>
              </a:r>
              <a:r>
                <a:rPr lang="fi-FI" b="1" dirty="0">
                  <a:solidFill>
                    <a:schemeClr val="bg1"/>
                  </a:solidFill>
                  <a:latin typeface="Franklin Gothic Demi Cond" panose="020B0706030402020204" pitchFamily="34" charset="0"/>
                </a:rPr>
                <a:t> and</a:t>
              </a:r>
            </a:p>
            <a:p>
              <a:pPr>
                <a:lnSpc>
                  <a:spcPts val="1600"/>
                </a:lnSpc>
              </a:pPr>
              <a:r>
                <a:rPr lang="fi-FI" b="1" dirty="0" err="1">
                  <a:solidFill>
                    <a:schemeClr val="bg1"/>
                  </a:solidFill>
                  <a:latin typeface="Franklin Gothic Demi Cond" panose="020B0706030402020204" pitchFamily="34" charset="0"/>
                </a:rPr>
                <a:t>disasters</a:t>
              </a:r>
              <a:endParaRPr lang="fi-FI" b="1" dirty="0">
                <a:solidFill>
                  <a:schemeClr val="bg1"/>
                </a:solidFill>
                <a:latin typeface="Franklin Gothic Demi Cond" panose="020B0706030402020204" pitchFamily="34" charset="0"/>
              </a:endParaRPr>
            </a:p>
          </p:txBody>
        </p:sp>
      </p:grpSp>
      <p:grpSp>
        <p:nvGrpSpPr>
          <p:cNvPr id="31" name="Group 30">
            <a:extLst>
              <a:ext uri="{FF2B5EF4-FFF2-40B4-BE49-F238E27FC236}">
                <a16:creationId xmlns:a16="http://schemas.microsoft.com/office/drawing/2014/main" id="{3FC171BA-24F9-B425-25EB-9F1CB2E194BD}"/>
              </a:ext>
            </a:extLst>
          </p:cNvPr>
          <p:cNvGrpSpPr/>
          <p:nvPr/>
        </p:nvGrpSpPr>
        <p:grpSpPr>
          <a:xfrm>
            <a:off x="-1" y="760932"/>
            <a:ext cx="1848234" cy="1479008"/>
            <a:chOff x="-1" y="760932"/>
            <a:chExt cx="1848234" cy="1479008"/>
          </a:xfrm>
        </p:grpSpPr>
        <p:sp>
          <p:nvSpPr>
            <p:cNvPr id="27" name="Arrow: Pentagon 26">
              <a:extLst>
                <a:ext uri="{FF2B5EF4-FFF2-40B4-BE49-F238E27FC236}">
                  <a16:creationId xmlns:a16="http://schemas.microsoft.com/office/drawing/2014/main" id="{44BE0151-6A97-05AE-2887-FFAA0653F3C4}"/>
                </a:ext>
              </a:extLst>
            </p:cNvPr>
            <p:cNvSpPr/>
            <p:nvPr/>
          </p:nvSpPr>
          <p:spPr>
            <a:xfrm>
              <a:off x="-1" y="760932"/>
              <a:ext cx="1848234" cy="1479008"/>
            </a:xfrm>
            <a:prstGeom prst="homePlate">
              <a:avLst/>
            </a:prstGeom>
            <a:solidFill>
              <a:srgbClr val="E20613"/>
            </a:solidFill>
            <a:ln>
              <a:no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TextBox 27">
              <a:extLst>
                <a:ext uri="{FF2B5EF4-FFF2-40B4-BE49-F238E27FC236}">
                  <a16:creationId xmlns:a16="http://schemas.microsoft.com/office/drawing/2014/main" id="{B054B901-7B8A-6772-6802-B2E62292F992}"/>
                </a:ext>
              </a:extLst>
            </p:cNvPr>
            <p:cNvSpPr txBox="1"/>
            <p:nvPr/>
          </p:nvSpPr>
          <p:spPr>
            <a:xfrm>
              <a:off x="11164" y="991707"/>
              <a:ext cx="1399742" cy="1017458"/>
            </a:xfrm>
            <a:prstGeom prst="rect">
              <a:avLst/>
            </a:prstGeom>
            <a:noFill/>
          </p:spPr>
          <p:txBody>
            <a:bodyPr wrap="none" rtlCol="0">
              <a:spAutoFit/>
            </a:bodyPr>
            <a:lstStyle/>
            <a:p>
              <a:r>
                <a:rPr lang="fi-FI" sz="2000" b="1" dirty="0">
                  <a:solidFill>
                    <a:schemeClr val="bg1"/>
                  </a:solidFill>
                  <a:latin typeface="Franklin Gothic Demi Cond" panose="020B0706030402020204" pitchFamily="34" charset="0"/>
                </a:rPr>
                <a:t>LEVEL </a:t>
              </a:r>
              <a:r>
                <a:rPr lang="fi-FI" sz="2000" b="1" dirty="0">
                  <a:latin typeface="Franklin Gothic Demi Cond" panose="020B0706030402020204" pitchFamily="34" charset="0"/>
                </a:rPr>
                <a:t>ONE</a:t>
              </a:r>
            </a:p>
            <a:p>
              <a:pPr>
                <a:lnSpc>
                  <a:spcPts val="1600"/>
                </a:lnSpc>
              </a:pPr>
              <a:r>
                <a:rPr lang="fi-FI" b="1" dirty="0" err="1">
                  <a:solidFill>
                    <a:schemeClr val="bg1"/>
                  </a:solidFill>
                  <a:latin typeface="Franklin Gothic Demi Cond" panose="020B0706030402020204" pitchFamily="34" charset="0"/>
                </a:rPr>
                <a:t>what</a:t>
              </a:r>
              <a:r>
                <a:rPr lang="fi-FI" b="1" dirty="0">
                  <a:solidFill>
                    <a:schemeClr val="bg1"/>
                  </a:solidFill>
                  <a:latin typeface="Franklin Gothic Demi Cond" panose="020B0706030402020204" pitchFamily="34" charset="0"/>
                </a:rPr>
                <a:t> </a:t>
              </a:r>
              <a:r>
                <a:rPr lang="fi-FI" b="1" dirty="0" err="1">
                  <a:solidFill>
                    <a:schemeClr val="bg1"/>
                  </a:solidFill>
                  <a:latin typeface="Franklin Gothic Demi Cond" panose="020B0706030402020204" pitchFamily="34" charset="0"/>
                </a:rPr>
                <a:t>does</a:t>
              </a:r>
              <a:r>
                <a:rPr lang="fi-FI" b="1" dirty="0">
                  <a:solidFill>
                    <a:schemeClr val="bg1"/>
                  </a:solidFill>
                  <a:latin typeface="Franklin Gothic Demi Cond" panose="020B0706030402020204" pitchFamily="34" charset="0"/>
                </a:rPr>
                <a:t> </a:t>
              </a:r>
              <a:r>
                <a:rPr lang="fi-FI" b="1" dirty="0" err="1">
                  <a:solidFill>
                    <a:schemeClr val="bg1"/>
                  </a:solidFill>
                  <a:latin typeface="Franklin Gothic Demi Cond" panose="020B0706030402020204" pitchFamily="34" charset="0"/>
                </a:rPr>
                <a:t>the</a:t>
              </a:r>
              <a:endParaRPr lang="fi-FI" b="1" dirty="0">
                <a:solidFill>
                  <a:schemeClr val="bg1"/>
                </a:solidFill>
                <a:latin typeface="Franklin Gothic Demi Cond" panose="020B0706030402020204" pitchFamily="34" charset="0"/>
              </a:endParaRPr>
            </a:p>
            <a:p>
              <a:pPr>
                <a:lnSpc>
                  <a:spcPts val="1600"/>
                </a:lnSpc>
              </a:pPr>
              <a:r>
                <a:rPr lang="fi-FI" b="1" dirty="0" err="1">
                  <a:solidFill>
                    <a:schemeClr val="bg1"/>
                  </a:solidFill>
                  <a:latin typeface="Franklin Gothic Demi Cond" panose="020B0706030402020204" pitchFamily="34" charset="0"/>
                </a:rPr>
                <a:t>thermometer</a:t>
              </a:r>
              <a:r>
                <a:rPr lang="fi-FI" b="1" dirty="0">
                  <a:solidFill>
                    <a:schemeClr val="bg1"/>
                  </a:solidFill>
                  <a:latin typeface="Franklin Gothic Demi Cond" panose="020B0706030402020204" pitchFamily="34" charset="0"/>
                </a:rPr>
                <a:t> </a:t>
              </a:r>
            </a:p>
            <a:p>
              <a:pPr>
                <a:lnSpc>
                  <a:spcPts val="1600"/>
                </a:lnSpc>
              </a:pPr>
              <a:r>
                <a:rPr lang="fi-FI" b="1" dirty="0" err="1">
                  <a:solidFill>
                    <a:schemeClr val="bg1"/>
                  </a:solidFill>
                  <a:latin typeface="Franklin Gothic Demi Cond" panose="020B0706030402020204" pitchFamily="34" charset="0"/>
                </a:rPr>
                <a:t>read</a:t>
              </a:r>
              <a:r>
                <a:rPr lang="fi-FI" b="1" dirty="0">
                  <a:solidFill>
                    <a:schemeClr val="bg1"/>
                  </a:solidFill>
                  <a:latin typeface="Franklin Gothic Demi Cond" panose="020B0706030402020204" pitchFamily="34" charset="0"/>
                </a:rPr>
                <a:t>?</a:t>
              </a:r>
            </a:p>
          </p:txBody>
        </p:sp>
      </p:grpSp>
      <p:pic>
        <p:nvPicPr>
          <p:cNvPr id="14" name="Picture 13">
            <a:extLst>
              <a:ext uri="{FF2B5EF4-FFF2-40B4-BE49-F238E27FC236}">
                <a16:creationId xmlns:a16="http://schemas.microsoft.com/office/drawing/2014/main" id="{E9FBE944-512E-7CFD-3034-55CFD0A58BD3}"/>
              </a:ext>
            </a:extLst>
          </p:cNvPr>
          <p:cNvPicPr>
            <a:picLocks noChangeAspect="1"/>
          </p:cNvPicPr>
          <p:nvPr/>
        </p:nvPicPr>
        <p:blipFill>
          <a:blip r:embed="rId3"/>
          <a:stretch>
            <a:fillRect/>
          </a:stretch>
        </p:blipFill>
        <p:spPr>
          <a:xfrm>
            <a:off x="1911769" y="1815568"/>
            <a:ext cx="5320463" cy="2637298"/>
          </a:xfrm>
          <a:prstGeom prst="rect">
            <a:avLst/>
          </a:prstGeom>
        </p:spPr>
      </p:pic>
      <p:pic>
        <p:nvPicPr>
          <p:cNvPr id="18" name="Picture 17">
            <a:extLst>
              <a:ext uri="{FF2B5EF4-FFF2-40B4-BE49-F238E27FC236}">
                <a16:creationId xmlns:a16="http://schemas.microsoft.com/office/drawing/2014/main" id="{9AF9A166-525A-FE7A-4889-1535487DDC03}"/>
              </a:ext>
            </a:extLst>
          </p:cNvPr>
          <p:cNvPicPr>
            <a:picLocks noChangeAspect="1"/>
          </p:cNvPicPr>
          <p:nvPr/>
        </p:nvPicPr>
        <p:blipFill>
          <a:blip r:embed="rId4"/>
          <a:srcRect/>
          <a:stretch/>
        </p:blipFill>
        <p:spPr>
          <a:xfrm>
            <a:off x="1911769" y="214178"/>
            <a:ext cx="5320463" cy="2484445"/>
          </a:xfrm>
          <a:prstGeom prst="rect">
            <a:avLst/>
          </a:prstGeom>
        </p:spPr>
      </p:pic>
      <p:pic>
        <p:nvPicPr>
          <p:cNvPr id="24" name="Picture 23">
            <a:extLst>
              <a:ext uri="{FF2B5EF4-FFF2-40B4-BE49-F238E27FC236}">
                <a16:creationId xmlns:a16="http://schemas.microsoft.com/office/drawing/2014/main" id="{9BF91425-1CAE-325A-4710-AC590471288B}"/>
              </a:ext>
            </a:extLst>
          </p:cNvPr>
          <p:cNvPicPr>
            <a:picLocks noChangeAspect="1"/>
          </p:cNvPicPr>
          <p:nvPr/>
        </p:nvPicPr>
        <p:blipFill>
          <a:blip r:embed="rId5"/>
          <a:stretch>
            <a:fillRect/>
          </a:stretch>
        </p:blipFill>
        <p:spPr>
          <a:xfrm>
            <a:off x="1997767" y="4197499"/>
            <a:ext cx="5148465" cy="2258903"/>
          </a:xfrm>
          <a:prstGeom prst="rect">
            <a:avLst/>
          </a:prstGeom>
        </p:spPr>
      </p:pic>
      <p:pic>
        <p:nvPicPr>
          <p:cNvPr id="29" name="Picture 28">
            <a:extLst>
              <a:ext uri="{FF2B5EF4-FFF2-40B4-BE49-F238E27FC236}">
                <a16:creationId xmlns:a16="http://schemas.microsoft.com/office/drawing/2014/main" id="{F98E7BFB-9232-B096-E311-EAD382B7678C}"/>
              </a:ext>
            </a:extLst>
          </p:cNvPr>
          <p:cNvPicPr>
            <a:picLocks noChangeAspect="1"/>
          </p:cNvPicPr>
          <p:nvPr/>
        </p:nvPicPr>
        <p:blipFill>
          <a:blip r:embed="rId6"/>
          <a:srcRect/>
          <a:stretch/>
        </p:blipFill>
        <p:spPr>
          <a:xfrm>
            <a:off x="1987773" y="3855062"/>
            <a:ext cx="596259" cy="1490647"/>
          </a:xfrm>
          <a:prstGeom prst="rect">
            <a:avLst/>
          </a:prstGeom>
        </p:spPr>
      </p:pic>
      <p:pic>
        <p:nvPicPr>
          <p:cNvPr id="30" name="Picture 29">
            <a:extLst>
              <a:ext uri="{FF2B5EF4-FFF2-40B4-BE49-F238E27FC236}">
                <a16:creationId xmlns:a16="http://schemas.microsoft.com/office/drawing/2014/main" id="{ABDD95F8-BE1D-3BDD-CB91-A71E04D2BEC3}"/>
              </a:ext>
            </a:extLst>
          </p:cNvPr>
          <p:cNvPicPr>
            <a:picLocks noChangeAspect="1"/>
          </p:cNvPicPr>
          <p:nvPr/>
        </p:nvPicPr>
        <p:blipFill>
          <a:blip r:embed="rId7"/>
          <a:srcRect/>
          <a:stretch/>
        </p:blipFill>
        <p:spPr>
          <a:xfrm>
            <a:off x="1908797" y="1946777"/>
            <a:ext cx="561858" cy="1914907"/>
          </a:xfrm>
          <a:prstGeom prst="rect">
            <a:avLst/>
          </a:prstGeom>
        </p:spPr>
      </p:pic>
      <p:sp>
        <p:nvSpPr>
          <p:cNvPr id="4" name="TextBox 3">
            <a:extLst>
              <a:ext uri="{FF2B5EF4-FFF2-40B4-BE49-F238E27FC236}">
                <a16:creationId xmlns:a16="http://schemas.microsoft.com/office/drawing/2014/main" id="{7542017D-9F74-7B18-A9DF-2C2C998F88B3}"/>
              </a:ext>
            </a:extLst>
          </p:cNvPr>
          <p:cNvSpPr txBox="1"/>
          <p:nvPr/>
        </p:nvSpPr>
        <p:spPr>
          <a:xfrm>
            <a:off x="1128272" y="5897013"/>
            <a:ext cx="1429237" cy="400110"/>
          </a:xfrm>
          <a:prstGeom prst="rect">
            <a:avLst/>
          </a:prstGeom>
          <a:noFill/>
        </p:spPr>
        <p:txBody>
          <a:bodyPr wrap="none" rtlCol="0">
            <a:spAutoFit/>
          </a:bodyPr>
          <a:lstStyle/>
          <a:p>
            <a:r>
              <a:rPr lang="fi-FI" sz="2000" dirty="0">
                <a:solidFill>
                  <a:srgbClr val="E20613"/>
                </a:solidFill>
                <a:latin typeface="Franklin Gothic Demi Cond" panose="020B0706030402020204" pitchFamily="34" charset="0"/>
              </a:rPr>
              <a:t>OVERSHOOT </a:t>
            </a:r>
          </a:p>
        </p:txBody>
      </p:sp>
      <p:sp>
        <p:nvSpPr>
          <p:cNvPr id="9" name="TextBox 8">
            <a:extLst>
              <a:ext uri="{FF2B5EF4-FFF2-40B4-BE49-F238E27FC236}">
                <a16:creationId xmlns:a16="http://schemas.microsoft.com/office/drawing/2014/main" id="{7FE5F9E2-78D7-E33F-8F53-E2243FA17A94}"/>
              </a:ext>
            </a:extLst>
          </p:cNvPr>
          <p:cNvSpPr txBox="1"/>
          <p:nvPr/>
        </p:nvSpPr>
        <p:spPr>
          <a:xfrm>
            <a:off x="7232231" y="6498162"/>
            <a:ext cx="1837678" cy="215444"/>
          </a:xfrm>
          <a:prstGeom prst="rect">
            <a:avLst/>
          </a:prstGeom>
          <a:noFill/>
        </p:spPr>
        <p:txBody>
          <a:bodyPr wrap="square">
            <a:spAutoFit/>
          </a:bodyPr>
          <a:lstStyle/>
          <a:p>
            <a:pPr algn="r"/>
            <a:r>
              <a:rPr lang="fi-FI" sz="800" dirty="0">
                <a:latin typeface="Franklin Gothic Demi Cond" panose="020B0706030402020204" pitchFamily="34" charset="0"/>
              </a:rPr>
              <a:t>Graphics: </a:t>
            </a:r>
            <a:r>
              <a:rPr lang="fi-FI" sz="800" dirty="0" err="1">
                <a:latin typeface="Franklin Gothic Demi Cond" panose="020B0706030402020204" pitchFamily="34" charset="0"/>
              </a:rPr>
              <a:t>JuJu</a:t>
            </a:r>
            <a:r>
              <a:rPr lang="fi-FI" sz="800" dirty="0">
                <a:latin typeface="Franklin Gothic Demi Cond" panose="020B0706030402020204" pitchFamily="34" charset="0"/>
              </a:rPr>
              <a:t> Design Jussi Latvala</a:t>
            </a:r>
            <a:endParaRPr lang="fi-FI" sz="800" dirty="0"/>
          </a:p>
        </p:txBody>
      </p:sp>
      <p:sp>
        <p:nvSpPr>
          <p:cNvPr id="35" name="TextBox 34">
            <a:extLst>
              <a:ext uri="{FF2B5EF4-FFF2-40B4-BE49-F238E27FC236}">
                <a16:creationId xmlns:a16="http://schemas.microsoft.com/office/drawing/2014/main" id="{2C1B6DD3-CFC9-E353-E452-BDF8156DBC79}"/>
              </a:ext>
            </a:extLst>
          </p:cNvPr>
          <p:cNvSpPr txBox="1"/>
          <p:nvPr/>
        </p:nvSpPr>
        <p:spPr>
          <a:xfrm>
            <a:off x="95596" y="129764"/>
            <a:ext cx="1472046" cy="438582"/>
          </a:xfrm>
          <a:prstGeom prst="rect">
            <a:avLst/>
          </a:prstGeom>
          <a:noFill/>
        </p:spPr>
        <p:txBody>
          <a:bodyPr wrap="square">
            <a:spAutoFit/>
          </a:bodyPr>
          <a:lstStyle/>
          <a:p>
            <a:pPr>
              <a:lnSpc>
                <a:spcPts val="900"/>
              </a:lnSpc>
            </a:pPr>
            <a:r>
              <a:rPr lang="fi-FI" sz="900" dirty="0">
                <a:latin typeface="Franklin Gothic Demi Cond" panose="020B0706030402020204" pitchFamily="34" charset="0"/>
              </a:rPr>
              <a:t>© </a:t>
            </a:r>
            <a:r>
              <a:rPr lang="fi-FI" sz="900" dirty="0" err="1">
                <a:latin typeface="Franklin Gothic Demi Cond" panose="020B0706030402020204" pitchFamily="34" charset="0"/>
              </a:rPr>
              <a:t>Klimaburger-concepti</a:t>
            </a:r>
            <a:r>
              <a:rPr lang="fi-FI" sz="900" dirty="0">
                <a:latin typeface="Franklin Gothic Demi Cond" panose="020B0706030402020204" pitchFamily="34" charset="0"/>
              </a:rPr>
              <a:t>: </a:t>
            </a:r>
          </a:p>
          <a:p>
            <a:pPr>
              <a:lnSpc>
                <a:spcPts val="900"/>
              </a:lnSpc>
            </a:pPr>
            <a:r>
              <a:rPr lang="fi-FI" sz="900" dirty="0">
                <a:latin typeface="Franklin Gothic Demi Cond" panose="020B0706030402020204" pitchFamily="34" charset="0"/>
              </a:rPr>
              <a:t>Pekka Reinikainen</a:t>
            </a:r>
          </a:p>
          <a:p>
            <a:pPr>
              <a:lnSpc>
                <a:spcPts val="900"/>
              </a:lnSpc>
            </a:pPr>
            <a:r>
              <a:rPr lang="fi-FI" sz="900" dirty="0">
                <a:latin typeface="Franklin Gothic Demi Cond" panose="020B0706030402020204" pitchFamily="34" charset="0"/>
              </a:rPr>
              <a:t>EU Climate Pact Ambassador</a:t>
            </a:r>
          </a:p>
        </p:txBody>
      </p:sp>
      <p:sp>
        <p:nvSpPr>
          <p:cNvPr id="5" name="TextBox 4">
            <a:extLst>
              <a:ext uri="{FF2B5EF4-FFF2-40B4-BE49-F238E27FC236}">
                <a16:creationId xmlns:a16="http://schemas.microsoft.com/office/drawing/2014/main" id="{C11032B2-6524-AFC4-81AD-E309B3626A02}"/>
              </a:ext>
            </a:extLst>
          </p:cNvPr>
          <p:cNvSpPr txBox="1"/>
          <p:nvPr/>
        </p:nvSpPr>
        <p:spPr>
          <a:xfrm>
            <a:off x="2473765" y="6210006"/>
            <a:ext cx="4196470" cy="576312"/>
          </a:xfrm>
          <a:prstGeom prst="rect">
            <a:avLst/>
          </a:prstGeom>
          <a:noFill/>
        </p:spPr>
        <p:txBody>
          <a:bodyPr wrap="none" rtlCol="0">
            <a:spAutoFit/>
          </a:bodyPr>
          <a:lstStyle/>
          <a:p>
            <a:pPr algn="ctr"/>
            <a:r>
              <a:rPr lang="fi-FI" b="1" dirty="0">
                <a:latin typeface="Franklin Gothic Demi Cond" panose="020B0706030402020204" pitchFamily="34" charset="0"/>
              </a:rPr>
              <a:t>CRITICCAL THRESHOLD</a:t>
            </a:r>
          </a:p>
          <a:p>
            <a:pPr algn="ctr">
              <a:lnSpc>
                <a:spcPts val="1600"/>
              </a:lnSpc>
            </a:pPr>
            <a:r>
              <a:rPr lang="fi-FI" b="1" dirty="0">
                <a:solidFill>
                  <a:srgbClr val="E20613"/>
                </a:solidFill>
                <a:latin typeface="Franklin Gothic Demi Cond" panose="020B0706030402020204" pitchFamily="34" charset="0"/>
              </a:rPr>
              <a:t>RISK: out-of-</a:t>
            </a:r>
            <a:r>
              <a:rPr lang="fi-FI" b="1" dirty="0" err="1">
                <a:solidFill>
                  <a:srgbClr val="E20613"/>
                </a:solidFill>
                <a:latin typeface="Franklin Gothic Demi Cond" panose="020B0706030402020204" pitchFamily="34" charset="0"/>
              </a:rPr>
              <a:t>control</a:t>
            </a:r>
            <a:r>
              <a:rPr lang="fi-FI" b="1" dirty="0">
                <a:solidFill>
                  <a:srgbClr val="E20613"/>
                </a:solidFill>
                <a:latin typeface="Franklin Gothic Demi Cond" panose="020B0706030402020204" pitchFamily="34" charset="0"/>
              </a:rPr>
              <a:t> </a:t>
            </a:r>
            <a:r>
              <a:rPr lang="fi-FI" b="1" dirty="0" err="1">
                <a:solidFill>
                  <a:srgbClr val="E20613"/>
                </a:solidFill>
                <a:latin typeface="Franklin Gothic Demi Cond" panose="020B0706030402020204" pitchFamily="34" charset="0"/>
              </a:rPr>
              <a:t>humanitarian</a:t>
            </a:r>
            <a:r>
              <a:rPr lang="fi-FI" b="1" dirty="0">
                <a:solidFill>
                  <a:srgbClr val="E20613"/>
                </a:solidFill>
                <a:latin typeface="Franklin Gothic Demi Cond" panose="020B0706030402020204" pitchFamily="34" charset="0"/>
              </a:rPr>
              <a:t> </a:t>
            </a:r>
            <a:r>
              <a:rPr lang="fi-FI" b="1" dirty="0" err="1">
                <a:solidFill>
                  <a:srgbClr val="E20613"/>
                </a:solidFill>
                <a:latin typeface="Franklin Gothic Demi Cond" panose="020B0706030402020204" pitchFamily="34" charset="0"/>
              </a:rPr>
              <a:t>emergency</a:t>
            </a:r>
            <a:r>
              <a:rPr lang="fi-FI" b="1" dirty="0">
                <a:solidFill>
                  <a:srgbClr val="E20613"/>
                </a:solidFill>
                <a:latin typeface="Franklin Gothic Demi Cond" panose="020B0706030402020204" pitchFamily="34" charset="0"/>
              </a:rPr>
              <a:t> </a:t>
            </a:r>
          </a:p>
        </p:txBody>
      </p:sp>
      <p:grpSp>
        <p:nvGrpSpPr>
          <p:cNvPr id="6" name="Group 5">
            <a:extLst>
              <a:ext uri="{FF2B5EF4-FFF2-40B4-BE49-F238E27FC236}">
                <a16:creationId xmlns:a16="http://schemas.microsoft.com/office/drawing/2014/main" id="{874188CB-9A02-DBDC-E4D3-B2C27C567AE6}"/>
              </a:ext>
            </a:extLst>
          </p:cNvPr>
          <p:cNvGrpSpPr/>
          <p:nvPr/>
        </p:nvGrpSpPr>
        <p:grpSpPr>
          <a:xfrm>
            <a:off x="7803077" y="320603"/>
            <a:ext cx="1548645" cy="434120"/>
            <a:chOff x="7803077" y="320603"/>
            <a:chExt cx="1548645" cy="434120"/>
          </a:xfrm>
        </p:grpSpPr>
        <p:sp>
          <p:nvSpPr>
            <p:cNvPr id="7" name="Parallelogram 6">
              <a:extLst>
                <a:ext uri="{FF2B5EF4-FFF2-40B4-BE49-F238E27FC236}">
                  <a16:creationId xmlns:a16="http://schemas.microsoft.com/office/drawing/2014/main" id="{6C988C3F-98FA-AF73-CC50-68C42E0E6A77}"/>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3" name="Picture 12" descr="A close-up of a logo&#10;&#10;Description automatically generated">
              <a:extLst>
                <a:ext uri="{FF2B5EF4-FFF2-40B4-BE49-F238E27FC236}">
                  <a16:creationId xmlns:a16="http://schemas.microsoft.com/office/drawing/2014/main" id="{A9B38845-1A5D-CFD3-8ACF-8ADACC126E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17842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7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750" fill="hold"/>
                                        <p:tgtEl>
                                          <p:spTgt spid="30"/>
                                        </p:tgtEl>
                                        <p:attrNameLst>
                                          <p:attrName>ppt_x</p:attrName>
                                        </p:attrNameLst>
                                      </p:cBhvr>
                                      <p:tavLst>
                                        <p:tav tm="0">
                                          <p:val>
                                            <p:strVal val="#ppt_x"/>
                                          </p:val>
                                        </p:tav>
                                        <p:tav tm="100000">
                                          <p:val>
                                            <p:strVal val="#ppt_x"/>
                                          </p:val>
                                        </p:tav>
                                      </p:tavLst>
                                    </p:anim>
                                    <p:anim calcmode="lin" valueType="num">
                                      <p:cBhvr additive="base">
                                        <p:cTn id="12" dur="750" fill="hold"/>
                                        <p:tgtEl>
                                          <p:spTgt spid="30"/>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80">
                                          <p:stCondLst>
                                            <p:cond delay="0"/>
                                          </p:stCondLst>
                                        </p:cTn>
                                        <p:tgtEl>
                                          <p:spTgt spid="31"/>
                                        </p:tgtEl>
                                      </p:cBhvr>
                                    </p:animEffect>
                                    <p:anim calcmode="lin" valueType="num">
                                      <p:cBhvr>
                                        <p:cTn id="1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1" dur="26">
                                          <p:stCondLst>
                                            <p:cond delay="650"/>
                                          </p:stCondLst>
                                        </p:cTn>
                                        <p:tgtEl>
                                          <p:spTgt spid="31"/>
                                        </p:tgtEl>
                                      </p:cBhvr>
                                      <p:to x="100000" y="60000"/>
                                    </p:animScale>
                                    <p:animScale>
                                      <p:cBhvr>
                                        <p:cTn id="22" dur="166" decel="50000">
                                          <p:stCondLst>
                                            <p:cond delay="676"/>
                                          </p:stCondLst>
                                        </p:cTn>
                                        <p:tgtEl>
                                          <p:spTgt spid="31"/>
                                        </p:tgtEl>
                                      </p:cBhvr>
                                      <p:to x="100000" y="100000"/>
                                    </p:animScale>
                                    <p:animScale>
                                      <p:cBhvr>
                                        <p:cTn id="23" dur="26">
                                          <p:stCondLst>
                                            <p:cond delay="1312"/>
                                          </p:stCondLst>
                                        </p:cTn>
                                        <p:tgtEl>
                                          <p:spTgt spid="31"/>
                                        </p:tgtEl>
                                      </p:cBhvr>
                                      <p:to x="100000" y="80000"/>
                                    </p:animScale>
                                    <p:animScale>
                                      <p:cBhvr>
                                        <p:cTn id="24" dur="166" decel="50000">
                                          <p:stCondLst>
                                            <p:cond delay="1338"/>
                                          </p:stCondLst>
                                        </p:cTn>
                                        <p:tgtEl>
                                          <p:spTgt spid="31"/>
                                        </p:tgtEl>
                                      </p:cBhvr>
                                      <p:to x="100000" y="100000"/>
                                    </p:animScale>
                                    <p:animScale>
                                      <p:cBhvr>
                                        <p:cTn id="25" dur="26">
                                          <p:stCondLst>
                                            <p:cond delay="1642"/>
                                          </p:stCondLst>
                                        </p:cTn>
                                        <p:tgtEl>
                                          <p:spTgt spid="31"/>
                                        </p:tgtEl>
                                      </p:cBhvr>
                                      <p:to x="100000" y="90000"/>
                                    </p:animScale>
                                    <p:animScale>
                                      <p:cBhvr>
                                        <p:cTn id="26" dur="166" decel="50000">
                                          <p:stCondLst>
                                            <p:cond delay="1668"/>
                                          </p:stCondLst>
                                        </p:cTn>
                                        <p:tgtEl>
                                          <p:spTgt spid="31"/>
                                        </p:tgtEl>
                                      </p:cBhvr>
                                      <p:to x="100000" y="100000"/>
                                    </p:animScale>
                                    <p:animScale>
                                      <p:cBhvr>
                                        <p:cTn id="27" dur="26">
                                          <p:stCondLst>
                                            <p:cond delay="1808"/>
                                          </p:stCondLst>
                                        </p:cTn>
                                        <p:tgtEl>
                                          <p:spTgt spid="31"/>
                                        </p:tgtEl>
                                      </p:cBhvr>
                                      <p:to x="100000" y="95000"/>
                                    </p:animScale>
                                    <p:animScale>
                                      <p:cBhvr>
                                        <p:cTn id="28" dur="166" decel="50000">
                                          <p:stCondLst>
                                            <p:cond delay="1834"/>
                                          </p:stCondLst>
                                        </p:cTn>
                                        <p:tgtEl>
                                          <p:spTgt spid="31"/>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stCondLst>
                                    <p:cond delay="75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26" presetClass="entr" presetSubtype="0" fill="hold" nodeType="withEffect">
                                  <p:stCondLst>
                                    <p:cond delay="50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80">
                                          <p:stCondLst>
                                            <p:cond delay="0"/>
                                          </p:stCondLst>
                                        </p:cTn>
                                        <p:tgtEl>
                                          <p:spTgt spid="32"/>
                                        </p:tgtEl>
                                      </p:cBhvr>
                                    </p:animEffect>
                                    <p:anim calcmode="lin" valueType="num">
                                      <p:cBhvr>
                                        <p:cTn id="4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7" dur="26">
                                          <p:stCondLst>
                                            <p:cond delay="650"/>
                                          </p:stCondLst>
                                        </p:cTn>
                                        <p:tgtEl>
                                          <p:spTgt spid="32"/>
                                        </p:tgtEl>
                                      </p:cBhvr>
                                      <p:to x="100000" y="60000"/>
                                    </p:animScale>
                                    <p:animScale>
                                      <p:cBhvr>
                                        <p:cTn id="48" dur="166" decel="50000">
                                          <p:stCondLst>
                                            <p:cond delay="676"/>
                                          </p:stCondLst>
                                        </p:cTn>
                                        <p:tgtEl>
                                          <p:spTgt spid="32"/>
                                        </p:tgtEl>
                                      </p:cBhvr>
                                      <p:to x="100000" y="100000"/>
                                    </p:animScale>
                                    <p:animScale>
                                      <p:cBhvr>
                                        <p:cTn id="49" dur="26">
                                          <p:stCondLst>
                                            <p:cond delay="1312"/>
                                          </p:stCondLst>
                                        </p:cTn>
                                        <p:tgtEl>
                                          <p:spTgt spid="32"/>
                                        </p:tgtEl>
                                      </p:cBhvr>
                                      <p:to x="100000" y="80000"/>
                                    </p:animScale>
                                    <p:animScale>
                                      <p:cBhvr>
                                        <p:cTn id="50" dur="166" decel="50000">
                                          <p:stCondLst>
                                            <p:cond delay="1338"/>
                                          </p:stCondLst>
                                        </p:cTn>
                                        <p:tgtEl>
                                          <p:spTgt spid="32"/>
                                        </p:tgtEl>
                                      </p:cBhvr>
                                      <p:to x="100000" y="100000"/>
                                    </p:animScale>
                                    <p:animScale>
                                      <p:cBhvr>
                                        <p:cTn id="51" dur="26">
                                          <p:stCondLst>
                                            <p:cond delay="1642"/>
                                          </p:stCondLst>
                                        </p:cTn>
                                        <p:tgtEl>
                                          <p:spTgt spid="32"/>
                                        </p:tgtEl>
                                      </p:cBhvr>
                                      <p:to x="100000" y="90000"/>
                                    </p:animScale>
                                    <p:animScale>
                                      <p:cBhvr>
                                        <p:cTn id="52" dur="166" decel="50000">
                                          <p:stCondLst>
                                            <p:cond delay="1668"/>
                                          </p:stCondLst>
                                        </p:cTn>
                                        <p:tgtEl>
                                          <p:spTgt spid="32"/>
                                        </p:tgtEl>
                                      </p:cBhvr>
                                      <p:to x="100000" y="100000"/>
                                    </p:animScale>
                                    <p:animScale>
                                      <p:cBhvr>
                                        <p:cTn id="53" dur="26">
                                          <p:stCondLst>
                                            <p:cond delay="1808"/>
                                          </p:stCondLst>
                                        </p:cTn>
                                        <p:tgtEl>
                                          <p:spTgt spid="32"/>
                                        </p:tgtEl>
                                      </p:cBhvr>
                                      <p:to x="100000" y="95000"/>
                                    </p:animScale>
                                    <p:animScale>
                                      <p:cBhvr>
                                        <p:cTn id="54" dur="166" decel="50000">
                                          <p:stCondLst>
                                            <p:cond delay="1834"/>
                                          </p:stCondLst>
                                        </p:cTn>
                                        <p:tgtEl>
                                          <p:spTgt spid="3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6" presetClass="entr" presetSubtype="0" fill="hold" nodeType="withEffect">
                                  <p:stCondLst>
                                    <p:cond delay="25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80">
                                          <p:stCondLst>
                                            <p:cond delay="0"/>
                                          </p:stCondLst>
                                        </p:cTn>
                                        <p:tgtEl>
                                          <p:spTgt spid="33"/>
                                        </p:tgtEl>
                                      </p:cBhvr>
                                    </p:animEffect>
                                    <p:anim calcmode="lin" valueType="num">
                                      <p:cBhvr>
                                        <p:cTn id="6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3" dur="26">
                                          <p:stCondLst>
                                            <p:cond delay="650"/>
                                          </p:stCondLst>
                                        </p:cTn>
                                        <p:tgtEl>
                                          <p:spTgt spid="33"/>
                                        </p:tgtEl>
                                      </p:cBhvr>
                                      <p:to x="100000" y="60000"/>
                                    </p:animScale>
                                    <p:animScale>
                                      <p:cBhvr>
                                        <p:cTn id="74" dur="166" decel="50000">
                                          <p:stCondLst>
                                            <p:cond delay="676"/>
                                          </p:stCondLst>
                                        </p:cTn>
                                        <p:tgtEl>
                                          <p:spTgt spid="33"/>
                                        </p:tgtEl>
                                      </p:cBhvr>
                                      <p:to x="100000" y="100000"/>
                                    </p:animScale>
                                    <p:animScale>
                                      <p:cBhvr>
                                        <p:cTn id="75" dur="26">
                                          <p:stCondLst>
                                            <p:cond delay="1312"/>
                                          </p:stCondLst>
                                        </p:cTn>
                                        <p:tgtEl>
                                          <p:spTgt spid="33"/>
                                        </p:tgtEl>
                                      </p:cBhvr>
                                      <p:to x="100000" y="80000"/>
                                    </p:animScale>
                                    <p:animScale>
                                      <p:cBhvr>
                                        <p:cTn id="76" dur="166" decel="50000">
                                          <p:stCondLst>
                                            <p:cond delay="1338"/>
                                          </p:stCondLst>
                                        </p:cTn>
                                        <p:tgtEl>
                                          <p:spTgt spid="33"/>
                                        </p:tgtEl>
                                      </p:cBhvr>
                                      <p:to x="100000" y="100000"/>
                                    </p:animScale>
                                    <p:animScale>
                                      <p:cBhvr>
                                        <p:cTn id="77" dur="26">
                                          <p:stCondLst>
                                            <p:cond delay="1642"/>
                                          </p:stCondLst>
                                        </p:cTn>
                                        <p:tgtEl>
                                          <p:spTgt spid="33"/>
                                        </p:tgtEl>
                                      </p:cBhvr>
                                      <p:to x="100000" y="90000"/>
                                    </p:animScale>
                                    <p:animScale>
                                      <p:cBhvr>
                                        <p:cTn id="78" dur="166" decel="50000">
                                          <p:stCondLst>
                                            <p:cond delay="1668"/>
                                          </p:stCondLst>
                                        </p:cTn>
                                        <p:tgtEl>
                                          <p:spTgt spid="33"/>
                                        </p:tgtEl>
                                      </p:cBhvr>
                                      <p:to x="100000" y="100000"/>
                                    </p:animScale>
                                    <p:animScale>
                                      <p:cBhvr>
                                        <p:cTn id="79" dur="26">
                                          <p:stCondLst>
                                            <p:cond delay="1808"/>
                                          </p:stCondLst>
                                        </p:cTn>
                                        <p:tgtEl>
                                          <p:spTgt spid="33"/>
                                        </p:tgtEl>
                                      </p:cBhvr>
                                      <p:to x="100000" y="95000"/>
                                    </p:animScale>
                                    <p:animScale>
                                      <p:cBhvr>
                                        <p:cTn id="80" dur="166" decel="50000">
                                          <p:stCondLst>
                                            <p:cond delay="1834"/>
                                          </p:stCondLst>
                                        </p:cTn>
                                        <p:tgtEl>
                                          <p:spTgt spid="33"/>
                                        </p:tgtEl>
                                      </p:cBhvr>
                                      <p:to x="100000" y="100000"/>
                                    </p:animScale>
                                  </p:childTnLst>
                                </p:cTn>
                              </p:par>
                              <p:par>
                                <p:cTn id="81" presetID="2" presetClass="entr" presetSubtype="4"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1" fill="hold" grpId="0" nodeType="clickEffect">
                                  <p:stCondLst>
                                    <p:cond delay="250"/>
                                  </p:stCondLst>
                                  <p:childTnLst>
                                    <p:set>
                                      <p:cBhvr>
                                        <p:cTn id="88" dur="1" fill="hold">
                                          <p:stCondLst>
                                            <p:cond delay="0"/>
                                          </p:stCondLst>
                                        </p:cTn>
                                        <p:tgtEl>
                                          <p:spTgt spid="5"/>
                                        </p:tgtEl>
                                        <p:attrNameLst>
                                          <p:attrName>style.visibility</p:attrName>
                                        </p:attrNameLst>
                                      </p:cBhvr>
                                      <p:to>
                                        <p:strVal val="visible"/>
                                      </p:to>
                                    </p:set>
                                    <p:anim calcmode="lin" valueType="num">
                                      <p:cBhvr additive="base">
                                        <p:cTn id="89" dur="500" fill="hold"/>
                                        <p:tgtEl>
                                          <p:spTgt spid="5"/>
                                        </p:tgtEl>
                                        <p:attrNameLst>
                                          <p:attrName>ppt_x</p:attrName>
                                        </p:attrNameLst>
                                      </p:cBhvr>
                                      <p:tavLst>
                                        <p:tav tm="0">
                                          <p:val>
                                            <p:strVal val="#ppt_x"/>
                                          </p:val>
                                        </p:tav>
                                        <p:tav tm="100000">
                                          <p:val>
                                            <p:strVal val="#ppt_x"/>
                                          </p:val>
                                        </p:tav>
                                      </p:tavLst>
                                    </p:anim>
                                    <p:anim calcmode="lin" valueType="num">
                                      <p:cBhvr additive="base">
                                        <p:cTn id="9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Art That Highlights Climate Change | The Artling">
            <a:extLst>
              <a:ext uri="{FF2B5EF4-FFF2-40B4-BE49-F238E27FC236}">
                <a16:creationId xmlns:a16="http://schemas.microsoft.com/office/drawing/2014/main" id="{0D13A461-7DEF-A35B-3C46-C1AED82B4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579" y="1"/>
            <a:ext cx="10571579" cy="705322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9C8B882-359A-C92C-D2E4-C2AD556170B1}"/>
              </a:ext>
            </a:extLst>
          </p:cNvPr>
          <p:cNvGrpSpPr/>
          <p:nvPr/>
        </p:nvGrpSpPr>
        <p:grpSpPr>
          <a:xfrm>
            <a:off x="1748901" y="2871488"/>
            <a:ext cx="7395099" cy="613486"/>
            <a:chOff x="-106533" y="194109"/>
            <a:chExt cx="7395099" cy="613486"/>
          </a:xfrm>
        </p:grpSpPr>
        <p:sp>
          <p:nvSpPr>
            <p:cNvPr id="3" name="Rectangle 2">
              <a:extLst>
                <a:ext uri="{FF2B5EF4-FFF2-40B4-BE49-F238E27FC236}">
                  <a16:creationId xmlns:a16="http://schemas.microsoft.com/office/drawing/2014/main" id="{7FBFFD8A-0C60-45E2-B10F-1546C5DE4DE6}"/>
                </a:ext>
              </a:extLst>
            </p:cNvPr>
            <p:cNvSpPr/>
            <p:nvPr/>
          </p:nvSpPr>
          <p:spPr>
            <a:xfrm>
              <a:off x="0" y="194110"/>
              <a:ext cx="7288566" cy="6134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xtBox 3">
              <a:extLst>
                <a:ext uri="{FF2B5EF4-FFF2-40B4-BE49-F238E27FC236}">
                  <a16:creationId xmlns:a16="http://schemas.microsoft.com/office/drawing/2014/main" id="{D780324B-10FE-4B28-538D-ADFEFEF4DE2F}"/>
                </a:ext>
              </a:extLst>
            </p:cNvPr>
            <p:cNvSpPr txBox="1"/>
            <p:nvPr/>
          </p:nvSpPr>
          <p:spPr>
            <a:xfrm>
              <a:off x="-106533" y="194109"/>
              <a:ext cx="7288566"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00" dirty="0">
                  <a:solidFill>
                    <a:schemeClr val="bg1"/>
                  </a:solidFill>
                  <a:latin typeface="Franklin Gothic Demi Cond" panose="020B0706030402020204" pitchFamily="34" charset="0"/>
                </a:rPr>
                <a:t>	SMOKING</a:t>
              </a:r>
              <a:r>
                <a:rPr lang="fi-FI" sz="3200" spc="-50" dirty="0">
                  <a:solidFill>
                    <a:schemeClr val="bg1"/>
                  </a:solidFill>
                  <a:latin typeface="Franklin Gothic Demi Cond" panose="020B0706030402020204" pitchFamily="34" charset="0"/>
                </a:rPr>
                <a:t>	 	</a:t>
              </a:r>
            </a:p>
          </p:txBody>
        </p:sp>
      </p:grpSp>
      <p:grpSp>
        <p:nvGrpSpPr>
          <p:cNvPr id="6" name="Group 5">
            <a:extLst>
              <a:ext uri="{FF2B5EF4-FFF2-40B4-BE49-F238E27FC236}">
                <a16:creationId xmlns:a16="http://schemas.microsoft.com/office/drawing/2014/main" id="{EC470988-62ED-2270-9A95-E7035FDB0176}"/>
              </a:ext>
            </a:extLst>
          </p:cNvPr>
          <p:cNvGrpSpPr/>
          <p:nvPr/>
        </p:nvGrpSpPr>
        <p:grpSpPr>
          <a:xfrm>
            <a:off x="-184952" y="3554850"/>
            <a:ext cx="7395099" cy="613486"/>
            <a:chOff x="-106533" y="194109"/>
            <a:chExt cx="7395099" cy="613486"/>
          </a:xfrm>
        </p:grpSpPr>
        <p:sp>
          <p:nvSpPr>
            <p:cNvPr id="7" name="Rectangle 6">
              <a:extLst>
                <a:ext uri="{FF2B5EF4-FFF2-40B4-BE49-F238E27FC236}">
                  <a16:creationId xmlns:a16="http://schemas.microsoft.com/office/drawing/2014/main" id="{2747A68F-AA9F-869C-C68A-5E315C674CA5}"/>
                </a:ext>
              </a:extLst>
            </p:cNvPr>
            <p:cNvSpPr/>
            <p:nvPr/>
          </p:nvSpPr>
          <p:spPr>
            <a:xfrm>
              <a:off x="0" y="194110"/>
              <a:ext cx="7288566" cy="6134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a:extLst>
                <a:ext uri="{FF2B5EF4-FFF2-40B4-BE49-F238E27FC236}">
                  <a16:creationId xmlns:a16="http://schemas.microsoft.com/office/drawing/2014/main" id="{AD945FEE-254B-52C1-E847-EEA7329B5457}"/>
                </a:ext>
              </a:extLst>
            </p:cNvPr>
            <p:cNvSpPr txBox="1"/>
            <p:nvPr/>
          </p:nvSpPr>
          <p:spPr>
            <a:xfrm>
              <a:off x="-106533" y="194109"/>
              <a:ext cx="7288566"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00" dirty="0">
                  <a:latin typeface="Franklin Gothic Demi Cond" panose="020B0706030402020204" pitchFamily="34" charset="0"/>
                </a:rPr>
                <a:t>	POWER TRANSMISSION OF CARS</a:t>
              </a:r>
              <a:r>
                <a:rPr lang="fi-FI" sz="3200" spc="-50" dirty="0">
                  <a:solidFill>
                    <a:schemeClr val="bg1"/>
                  </a:solidFill>
                  <a:latin typeface="Franklin Gothic Demi Cond" panose="020B0706030402020204" pitchFamily="34" charset="0"/>
                </a:rPr>
                <a:t>	 	</a:t>
              </a:r>
            </a:p>
          </p:txBody>
        </p:sp>
      </p:grpSp>
      <p:grpSp>
        <p:nvGrpSpPr>
          <p:cNvPr id="12" name="Group 11">
            <a:extLst>
              <a:ext uri="{FF2B5EF4-FFF2-40B4-BE49-F238E27FC236}">
                <a16:creationId xmlns:a16="http://schemas.microsoft.com/office/drawing/2014/main" id="{AAEEEAF4-4450-0DDB-648B-64A3E711F14E}"/>
              </a:ext>
            </a:extLst>
          </p:cNvPr>
          <p:cNvGrpSpPr/>
          <p:nvPr/>
        </p:nvGrpSpPr>
        <p:grpSpPr>
          <a:xfrm>
            <a:off x="1748901" y="4261239"/>
            <a:ext cx="7395099" cy="613486"/>
            <a:chOff x="-106533" y="194109"/>
            <a:chExt cx="7395099" cy="613486"/>
          </a:xfrm>
        </p:grpSpPr>
        <p:sp>
          <p:nvSpPr>
            <p:cNvPr id="13" name="Rectangle 12">
              <a:extLst>
                <a:ext uri="{FF2B5EF4-FFF2-40B4-BE49-F238E27FC236}">
                  <a16:creationId xmlns:a16="http://schemas.microsoft.com/office/drawing/2014/main" id="{5AAAB7BE-545B-846E-519C-FDF79F540970}"/>
                </a:ext>
              </a:extLst>
            </p:cNvPr>
            <p:cNvSpPr/>
            <p:nvPr/>
          </p:nvSpPr>
          <p:spPr>
            <a:xfrm>
              <a:off x="0" y="194110"/>
              <a:ext cx="7288566" cy="6134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Box 13">
              <a:extLst>
                <a:ext uri="{FF2B5EF4-FFF2-40B4-BE49-F238E27FC236}">
                  <a16:creationId xmlns:a16="http://schemas.microsoft.com/office/drawing/2014/main" id="{9EB96F79-E436-DEF0-1A3E-2329079ACB44}"/>
                </a:ext>
              </a:extLst>
            </p:cNvPr>
            <p:cNvSpPr txBox="1"/>
            <p:nvPr/>
          </p:nvSpPr>
          <p:spPr>
            <a:xfrm>
              <a:off x="-106533" y="194109"/>
              <a:ext cx="7288566"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00" dirty="0">
                  <a:solidFill>
                    <a:schemeClr val="bg1"/>
                  </a:solidFill>
                  <a:latin typeface="Franklin Gothic Demi Cond" panose="020B0706030402020204" pitchFamily="34" charset="0"/>
                </a:rPr>
                <a:t>	SUPERMARKET SHELVES</a:t>
              </a:r>
              <a:r>
                <a:rPr lang="fi-FI" sz="3200" spc="-50" dirty="0">
                  <a:solidFill>
                    <a:schemeClr val="bg1"/>
                  </a:solidFill>
                  <a:latin typeface="Franklin Gothic Demi Cond" panose="020B0706030402020204" pitchFamily="34" charset="0"/>
                </a:rPr>
                <a:t>	 	</a:t>
              </a:r>
            </a:p>
          </p:txBody>
        </p:sp>
      </p:grpSp>
      <p:grpSp>
        <p:nvGrpSpPr>
          <p:cNvPr id="15" name="Group 14">
            <a:extLst>
              <a:ext uri="{FF2B5EF4-FFF2-40B4-BE49-F238E27FC236}">
                <a16:creationId xmlns:a16="http://schemas.microsoft.com/office/drawing/2014/main" id="{253078F2-6C14-4B7B-F1F7-EBB701CA10DA}"/>
              </a:ext>
            </a:extLst>
          </p:cNvPr>
          <p:cNvGrpSpPr/>
          <p:nvPr/>
        </p:nvGrpSpPr>
        <p:grpSpPr>
          <a:xfrm>
            <a:off x="-184952" y="4953479"/>
            <a:ext cx="7395099" cy="613486"/>
            <a:chOff x="-106533" y="194109"/>
            <a:chExt cx="7395099" cy="613486"/>
          </a:xfrm>
        </p:grpSpPr>
        <p:sp>
          <p:nvSpPr>
            <p:cNvPr id="17" name="Rectangle 16">
              <a:extLst>
                <a:ext uri="{FF2B5EF4-FFF2-40B4-BE49-F238E27FC236}">
                  <a16:creationId xmlns:a16="http://schemas.microsoft.com/office/drawing/2014/main" id="{A082CAAE-24C9-1BBB-911D-3D8C13162E41}"/>
                </a:ext>
              </a:extLst>
            </p:cNvPr>
            <p:cNvSpPr/>
            <p:nvPr/>
          </p:nvSpPr>
          <p:spPr>
            <a:xfrm>
              <a:off x="0" y="194110"/>
              <a:ext cx="7288566" cy="6134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a:extLst>
                <a:ext uri="{FF2B5EF4-FFF2-40B4-BE49-F238E27FC236}">
                  <a16:creationId xmlns:a16="http://schemas.microsoft.com/office/drawing/2014/main" id="{3D3C2F05-557A-350A-6289-ACFC98B4CA56}"/>
                </a:ext>
              </a:extLst>
            </p:cNvPr>
            <p:cNvSpPr txBox="1"/>
            <p:nvPr/>
          </p:nvSpPr>
          <p:spPr>
            <a:xfrm>
              <a:off x="-106533" y="194109"/>
              <a:ext cx="7288566"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00" dirty="0">
                  <a:solidFill>
                    <a:schemeClr val="bg1"/>
                  </a:solidFill>
                  <a:latin typeface="Franklin Gothic Demi Cond" panose="020B0706030402020204" pitchFamily="34" charset="0"/>
                </a:rPr>
                <a:t>	</a:t>
              </a:r>
              <a:r>
                <a:rPr lang="fi-FI" sz="3200" spc="-100" dirty="0">
                  <a:latin typeface="Franklin Gothic Demi Cond" panose="020B0706030402020204" pitchFamily="34" charset="0"/>
                </a:rPr>
                <a:t>LIDL: EXPANDING </a:t>
              </a:r>
              <a:r>
                <a:rPr lang="fi-FI" sz="3200" spc="-100" dirty="0">
                  <a:solidFill>
                    <a:schemeClr val="bg1"/>
                  </a:solidFill>
                  <a:latin typeface="Franklin Gothic Demi Cond" panose="020B0706030402020204" pitchFamily="34" charset="0"/>
                </a:rPr>
                <a:t>PLANT BASED FOOD</a:t>
              </a:r>
              <a:r>
                <a:rPr lang="fi-FI" sz="3200" spc="-50" dirty="0">
                  <a:solidFill>
                    <a:schemeClr val="bg1"/>
                  </a:solidFill>
                  <a:latin typeface="Franklin Gothic Demi Cond" panose="020B0706030402020204" pitchFamily="34" charset="0"/>
                </a:rPr>
                <a:t>	 	</a:t>
              </a:r>
            </a:p>
          </p:txBody>
        </p:sp>
      </p:grpSp>
      <p:grpSp>
        <p:nvGrpSpPr>
          <p:cNvPr id="19" name="Group 18">
            <a:extLst>
              <a:ext uri="{FF2B5EF4-FFF2-40B4-BE49-F238E27FC236}">
                <a16:creationId xmlns:a16="http://schemas.microsoft.com/office/drawing/2014/main" id="{BD7D4274-6A99-D0E8-FD06-3C75C3DF5A35}"/>
              </a:ext>
            </a:extLst>
          </p:cNvPr>
          <p:cNvGrpSpPr/>
          <p:nvPr/>
        </p:nvGrpSpPr>
        <p:grpSpPr>
          <a:xfrm>
            <a:off x="1748901" y="5652794"/>
            <a:ext cx="7395099" cy="613486"/>
            <a:chOff x="-106533" y="194109"/>
            <a:chExt cx="7395099" cy="613486"/>
          </a:xfrm>
        </p:grpSpPr>
        <p:sp>
          <p:nvSpPr>
            <p:cNvPr id="20" name="Rectangle 19">
              <a:extLst>
                <a:ext uri="{FF2B5EF4-FFF2-40B4-BE49-F238E27FC236}">
                  <a16:creationId xmlns:a16="http://schemas.microsoft.com/office/drawing/2014/main" id="{2C5EC3F2-A218-E798-3B61-E384CBE7C042}"/>
                </a:ext>
              </a:extLst>
            </p:cNvPr>
            <p:cNvSpPr/>
            <p:nvPr/>
          </p:nvSpPr>
          <p:spPr>
            <a:xfrm>
              <a:off x="0" y="194110"/>
              <a:ext cx="7288566" cy="6134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xtBox 20">
              <a:extLst>
                <a:ext uri="{FF2B5EF4-FFF2-40B4-BE49-F238E27FC236}">
                  <a16:creationId xmlns:a16="http://schemas.microsoft.com/office/drawing/2014/main" id="{86882226-2A44-5E8B-8C36-D9ED28D116C1}"/>
                </a:ext>
              </a:extLst>
            </p:cNvPr>
            <p:cNvSpPr txBox="1"/>
            <p:nvPr/>
          </p:nvSpPr>
          <p:spPr>
            <a:xfrm>
              <a:off x="-106533" y="194109"/>
              <a:ext cx="7288566"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00" dirty="0">
                  <a:solidFill>
                    <a:schemeClr val="bg1"/>
                  </a:solidFill>
                  <a:latin typeface="Franklin Gothic Demi Cond" panose="020B0706030402020204" pitchFamily="34" charset="0"/>
                </a:rPr>
                <a:t>	NATO</a:t>
              </a:r>
              <a:r>
                <a:rPr lang="fi-FI" sz="3200" spc="-50" dirty="0">
                  <a:solidFill>
                    <a:schemeClr val="bg1"/>
                  </a:solidFill>
                  <a:latin typeface="Franklin Gothic Demi Cond" panose="020B0706030402020204" pitchFamily="34" charset="0"/>
                </a:rPr>
                <a:t>	 	</a:t>
              </a:r>
            </a:p>
          </p:txBody>
        </p:sp>
      </p:grpSp>
      <p:grpSp>
        <p:nvGrpSpPr>
          <p:cNvPr id="5" name="Group 4">
            <a:extLst>
              <a:ext uri="{FF2B5EF4-FFF2-40B4-BE49-F238E27FC236}">
                <a16:creationId xmlns:a16="http://schemas.microsoft.com/office/drawing/2014/main" id="{C7C18555-ED02-5BBB-5DC2-BFF033B5B107}"/>
              </a:ext>
            </a:extLst>
          </p:cNvPr>
          <p:cNvGrpSpPr/>
          <p:nvPr/>
        </p:nvGrpSpPr>
        <p:grpSpPr>
          <a:xfrm>
            <a:off x="7803077" y="320603"/>
            <a:ext cx="1548645" cy="434120"/>
            <a:chOff x="7803077" y="320603"/>
            <a:chExt cx="1548645" cy="434120"/>
          </a:xfrm>
        </p:grpSpPr>
        <p:sp>
          <p:nvSpPr>
            <p:cNvPr id="16" name="Parallelogram 15">
              <a:extLst>
                <a:ext uri="{FF2B5EF4-FFF2-40B4-BE49-F238E27FC236}">
                  <a16:creationId xmlns:a16="http://schemas.microsoft.com/office/drawing/2014/main" id="{7C92A6E0-751A-EF8C-A208-FBE9FA06F28B}"/>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22" name="Picture 21" descr="A close-up of a logo&#10;&#10;Description automatically generated">
              <a:extLst>
                <a:ext uri="{FF2B5EF4-FFF2-40B4-BE49-F238E27FC236}">
                  <a16:creationId xmlns:a16="http://schemas.microsoft.com/office/drawing/2014/main" id="{8AA831DF-14E9-EA3C-42B1-621D792B3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48908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136CF1D-3826-4097-8F61-164B67C02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2463"/>
            <a:ext cx="9144000" cy="5084664"/>
          </a:xfrm>
          <a:prstGeom prst="rect">
            <a:avLst/>
          </a:prstGeom>
        </p:spPr>
      </p:pic>
      <p:grpSp>
        <p:nvGrpSpPr>
          <p:cNvPr id="5" name="Group 4">
            <a:extLst>
              <a:ext uri="{FF2B5EF4-FFF2-40B4-BE49-F238E27FC236}">
                <a16:creationId xmlns:a16="http://schemas.microsoft.com/office/drawing/2014/main" id="{808AF5EB-2145-AF30-AB5D-7BF788B27CB6}"/>
              </a:ext>
            </a:extLst>
          </p:cNvPr>
          <p:cNvGrpSpPr/>
          <p:nvPr/>
        </p:nvGrpSpPr>
        <p:grpSpPr>
          <a:xfrm>
            <a:off x="-125387" y="279168"/>
            <a:ext cx="7413953" cy="954505"/>
            <a:chOff x="-125387" y="194109"/>
            <a:chExt cx="7413953" cy="1119003"/>
          </a:xfrm>
        </p:grpSpPr>
        <p:sp>
          <p:nvSpPr>
            <p:cNvPr id="6" name="Rectangle 5">
              <a:extLst>
                <a:ext uri="{FF2B5EF4-FFF2-40B4-BE49-F238E27FC236}">
                  <a16:creationId xmlns:a16="http://schemas.microsoft.com/office/drawing/2014/main" id="{1C60D1A8-6C64-78BC-8CB2-B969CB5C2B70}"/>
                </a:ext>
              </a:extLst>
            </p:cNvPr>
            <p:cNvSpPr/>
            <p:nvPr/>
          </p:nvSpPr>
          <p:spPr>
            <a:xfrm>
              <a:off x="0" y="194109"/>
              <a:ext cx="7288566"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6">
              <a:extLst>
                <a:ext uri="{FF2B5EF4-FFF2-40B4-BE49-F238E27FC236}">
                  <a16:creationId xmlns:a16="http://schemas.microsoft.com/office/drawing/2014/main" id="{2C718FCE-E22A-7F65-04A6-638272B59348}"/>
                </a:ext>
              </a:extLst>
            </p:cNvPr>
            <p:cNvSpPr txBox="1"/>
            <p:nvPr/>
          </p:nvSpPr>
          <p:spPr>
            <a:xfrm>
              <a:off x="-125387" y="242685"/>
              <a:ext cx="7288566" cy="1070427"/>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spc="-100" dirty="0">
                  <a:solidFill>
                    <a:schemeClr val="bg1"/>
                  </a:solidFill>
                  <a:latin typeface="Franklin Gothic Demi Cond" panose="020B0706030402020204" pitchFamily="34" charset="0"/>
                </a:rPr>
                <a:t>   	</a:t>
              </a:r>
              <a:r>
                <a:rPr lang="en-US" sz="3200" spc="-50" dirty="0">
                  <a:solidFill>
                    <a:schemeClr val="bg1"/>
                  </a:solidFill>
                  <a:latin typeface="Franklin Gothic Demi Cond" panose="020B0706030402020204" pitchFamily="34" charset="0"/>
                </a:rPr>
                <a:t>PROTEIN FROM ATMOSPHERIC </a:t>
              </a:r>
            </a:p>
            <a:p>
              <a:pPr>
                <a:lnSpc>
                  <a:spcPts val="3200"/>
                </a:lnSpc>
              </a:pPr>
              <a:r>
                <a:rPr lang="en-US" sz="3200" spc="-50" dirty="0">
                  <a:solidFill>
                    <a:schemeClr val="bg1"/>
                  </a:solidFill>
                  <a:latin typeface="Franklin Gothic Demi Cond" panose="020B0706030402020204" pitchFamily="34" charset="0"/>
                </a:rPr>
                <a:t>	</a:t>
              </a:r>
              <a:r>
                <a:rPr lang="en-US" sz="3200" spc="-50" dirty="0">
                  <a:latin typeface="Franklin Gothic Demi Cond" panose="020B0706030402020204" pitchFamily="34" charset="0"/>
                </a:rPr>
                <a:t>CARBON DIOXIDE – SOLAR FOODS</a:t>
              </a:r>
              <a:endParaRPr lang="fi-FI" sz="3200" dirty="0">
                <a:latin typeface="Franklin Gothic Demi Cond" panose="020B0706030402020204" pitchFamily="34" charset="0"/>
              </a:endParaRPr>
            </a:p>
          </p:txBody>
        </p:sp>
      </p:grpSp>
      <p:grpSp>
        <p:nvGrpSpPr>
          <p:cNvPr id="8" name="Group 7">
            <a:extLst>
              <a:ext uri="{FF2B5EF4-FFF2-40B4-BE49-F238E27FC236}">
                <a16:creationId xmlns:a16="http://schemas.microsoft.com/office/drawing/2014/main" id="{FF74CA36-C584-155C-C46E-20BA57374157}"/>
              </a:ext>
            </a:extLst>
          </p:cNvPr>
          <p:cNvGrpSpPr/>
          <p:nvPr/>
        </p:nvGrpSpPr>
        <p:grpSpPr>
          <a:xfrm>
            <a:off x="7803077" y="320603"/>
            <a:ext cx="1548645" cy="434120"/>
            <a:chOff x="7803077" y="320603"/>
            <a:chExt cx="1548645" cy="434120"/>
          </a:xfrm>
        </p:grpSpPr>
        <p:sp>
          <p:nvSpPr>
            <p:cNvPr id="9" name="Parallelogram 8">
              <a:extLst>
                <a:ext uri="{FF2B5EF4-FFF2-40B4-BE49-F238E27FC236}">
                  <a16:creationId xmlns:a16="http://schemas.microsoft.com/office/drawing/2014/main" id="{659C0AA2-C8CD-1B7E-FB16-EB9AD6B007DF}"/>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0" name="Picture 9" descr="A close-up of a logo&#10;&#10;Description automatically generated">
              <a:extLst>
                <a:ext uri="{FF2B5EF4-FFF2-40B4-BE49-F238E27FC236}">
                  <a16:creationId xmlns:a16="http://schemas.microsoft.com/office/drawing/2014/main" id="{9CD7C9FA-EF81-9791-94D2-75F866F34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045983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AADBF-22E1-4EDF-A1B8-8854E727B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5" y="483471"/>
            <a:ext cx="6924215" cy="6858000"/>
          </a:xfrm>
          <a:prstGeom prst="rect">
            <a:avLst/>
          </a:prstGeom>
        </p:spPr>
      </p:pic>
      <p:sp>
        <p:nvSpPr>
          <p:cNvPr id="8" name="TextBox 7">
            <a:extLst>
              <a:ext uri="{FF2B5EF4-FFF2-40B4-BE49-F238E27FC236}">
                <a16:creationId xmlns:a16="http://schemas.microsoft.com/office/drawing/2014/main" id="{DD143060-D3CA-4700-8E76-344430540F15}"/>
              </a:ext>
            </a:extLst>
          </p:cNvPr>
          <p:cNvSpPr txBox="1"/>
          <p:nvPr/>
        </p:nvSpPr>
        <p:spPr>
          <a:xfrm>
            <a:off x="2534080" y="1453508"/>
            <a:ext cx="2495619" cy="635559"/>
          </a:xfrm>
          <a:prstGeom prst="rect">
            <a:avLst/>
          </a:prstGeom>
          <a:solidFill>
            <a:srgbClr val="FFFFFF"/>
          </a:solidFill>
          <a:ln>
            <a:solidFill>
              <a:schemeClr val="bg1"/>
            </a:solidFill>
          </a:ln>
        </p:spPr>
        <p:txBody>
          <a:bodyPr wrap="none" rtlCol="0">
            <a:spAutoFit/>
          </a:bodyPr>
          <a:lstStyle/>
          <a:p>
            <a:pPr algn="ctr">
              <a:lnSpc>
                <a:spcPts val="2000"/>
              </a:lnSpc>
            </a:pPr>
            <a:r>
              <a:rPr lang="fi-FI" sz="3200" dirty="0">
                <a:latin typeface="Franklin Gothic Demi Cond" panose="020B0706030402020204" pitchFamily="34" charset="0"/>
              </a:rPr>
              <a:t>RAVINTEITA</a:t>
            </a:r>
          </a:p>
          <a:p>
            <a:pPr algn="ctr">
              <a:lnSpc>
                <a:spcPts val="2000"/>
              </a:lnSpc>
            </a:pPr>
            <a:r>
              <a:rPr lang="fi-FI" sz="3200" dirty="0">
                <a:latin typeface="Franklin Gothic Demi Cond" panose="020B0706030402020204" pitchFamily="34" charset="0"/>
              </a:rPr>
              <a:t>&amp; VITAMIINEJA</a:t>
            </a:r>
          </a:p>
        </p:txBody>
      </p:sp>
      <p:sp>
        <p:nvSpPr>
          <p:cNvPr id="9" name="TextBox 8">
            <a:extLst>
              <a:ext uri="{FF2B5EF4-FFF2-40B4-BE49-F238E27FC236}">
                <a16:creationId xmlns:a16="http://schemas.microsoft.com/office/drawing/2014/main" id="{2EC6BF7F-E269-4B19-8754-3DA3CC063167}"/>
              </a:ext>
            </a:extLst>
          </p:cNvPr>
          <p:cNvSpPr txBox="1"/>
          <p:nvPr/>
        </p:nvSpPr>
        <p:spPr>
          <a:xfrm>
            <a:off x="5570120" y="1197027"/>
            <a:ext cx="1850185" cy="892039"/>
          </a:xfrm>
          <a:prstGeom prst="rect">
            <a:avLst/>
          </a:prstGeom>
          <a:solidFill>
            <a:srgbClr val="FFFFFF"/>
          </a:solidFill>
          <a:ln>
            <a:solidFill>
              <a:schemeClr val="bg1"/>
            </a:solidFill>
          </a:ln>
        </p:spPr>
        <p:txBody>
          <a:bodyPr wrap="none" rtlCol="0">
            <a:spAutoFit/>
          </a:bodyPr>
          <a:lstStyle/>
          <a:p>
            <a:pPr algn="ctr">
              <a:lnSpc>
                <a:spcPts val="2000"/>
              </a:lnSpc>
            </a:pPr>
            <a:r>
              <a:rPr lang="fi-FI" sz="3200" dirty="0">
                <a:latin typeface="Franklin Gothic Demi Cond" panose="020B0706030402020204" pitchFamily="34" charset="0"/>
              </a:rPr>
              <a:t>HIILI-</a:t>
            </a:r>
          </a:p>
          <a:p>
            <a:pPr algn="ctr">
              <a:lnSpc>
                <a:spcPts val="2000"/>
              </a:lnSpc>
            </a:pPr>
            <a:r>
              <a:rPr lang="fi-FI" sz="3200" dirty="0">
                <a:latin typeface="Franklin Gothic Demi Cond" panose="020B0706030402020204" pitchFamily="34" charset="0"/>
              </a:rPr>
              <a:t>DIOKSIDIA</a:t>
            </a:r>
          </a:p>
          <a:p>
            <a:pPr algn="ctr">
              <a:lnSpc>
                <a:spcPts val="2000"/>
              </a:lnSpc>
            </a:pPr>
            <a:r>
              <a:rPr lang="fi-FI" sz="3200" dirty="0">
                <a:latin typeface="Franklin Gothic Demi Cond" panose="020B0706030402020204" pitchFamily="34" charset="0"/>
              </a:rPr>
              <a:t>ILMASTA</a:t>
            </a:r>
          </a:p>
        </p:txBody>
      </p:sp>
      <p:sp>
        <p:nvSpPr>
          <p:cNvPr id="10" name="Rectangle 9">
            <a:extLst>
              <a:ext uri="{FF2B5EF4-FFF2-40B4-BE49-F238E27FC236}">
                <a16:creationId xmlns:a16="http://schemas.microsoft.com/office/drawing/2014/main" id="{AB8E6EDE-C964-4F85-926E-6F3E3AB09314}"/>
              </a:ext>
            </a:extLst>
          </p:cNvPr>
          <p:cNvSpPr/>
          <p:nvPr/>
        </p:nvSpPr>
        <p:spPr>
          <a:xfrm>
            <a:off x="274252" y="964344"/>
            <a:ext cx="1562469" cy="453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sp>
        <p:nvSpPr>
          <p:cNvPr id="7" name="TextBox 6">
            <a:extLst>
              <a:ext uri="{FF2B5EF4-FFF2-40B4-BE49-F238E27FC236}">
                <a16:creationId xmlns:a16="http://schemas.microsoft.com/office/drawing/2014/main" id="{BC686203-B31B-4DD1-A35B-2A42980C36BF}"/>
              </a:ext>
            </a:extLst>
          </p:cNvPr>
          <p:cNvSpPr txBox="1"/>
          <p:nvPr/>
        </p:nvSpPr>
        <p:spPr>
          <a:xfrm>
            <a:off x="336120" y="1567998"/>
            <a:ext cx="1099981" cy="321370"/>
          </a:xfrm>
          <a:prstGeom prst="rect">
            <a:avLst/>
          </a:prstGeom>
          <a:solidFill>
            <a:srgbClr val="FFFFFF"/>
          </a:solidFill>
          <a:ln>
            <a:solidFill>
              <a:schemeClr val="bg1"/>
            </a:solidFill>
          </a:ln>
        </p:spPr>
        <p:txBody>
          <a:bodyPr wrap="none" rtlCol="0">
            <a:spAutoFit/>
          </a:bodyPr>
          <a:lstStyle/>
          <a:p>
            <a:pPr algn="ctr">
              <a:lnSpc>
                <a:spcPts val="1400"/>
              </a:lnSpc>
            </a:pPr>
            <a:r>
              <a:rPr lang="fi-FI" sz="3200" dirty="0">
                <a:latin typeface="Franklin Gothic Demi Cond" panose="020B0706030402020204" pitchFamily="34" charset="0"/>
              </a:rPr>
              <a:t>VETTÄ</a:t>
            </a:r>
          </a:p>
        </p:txBody>
      </p:sp>
      <p:sp>
        <p:nvSpPr>
          <p:cNvPr id="11" name="TextBox 10">
            <a:extLst>
              <a:ext uri="{FF2B5EF4-FFF2-40B4-BE49-F238E27FC236}">
                <a16:creationId xmlns:a16="http://schemas.microsoft.com/office/drawing/2014/main" id="{B6FF7B78-6613-4DD5-8E1C-B0852E08D816}"/>
              </a:ext>
            </a:extLst>
          </p:cNvPr>
          <p:cNvSpPr txBox="1"/>
          <p:nvPr/>
        </p:nvSpPr>
        <p:spPr>
          <a:xfrm>
            <a:off x="230047" y="5892748"/>
            <a:ext cx="2501454" cy="635559"/>
          </a:xfrm>
          <a:prstGeom prst="rect">
            <a:avLst/>
          </a:prstGeom>
          <a:solidFill>
            <a:srgbClr val="FFFFFF"/>
          </a:solidFill>
          <a:ln>
            <a:solidFill>
              <a:schemeClr val="bg1"/>
            </a:solidFill>
          </a:ln>
        </p:spPr>
        <p:txBody>
          <a:bodyPr wrap="none" rtlCol="0">
            <a:spAutoFit/>
          </a:bodyPr>
          <a:lstStyle/>
          <a:p>
            <a:pPr>
              <a:lnSpc>
                <a:spcPts val="2000"/>
              </a:lnSpc>
            </a:pPr>
            <a:r>
              <a:rPr lang="fi-FI" sz="3200" dirty="0">
                <a:latin typeface="Franklin Gothic Demi Cond" panose="020B0706030402020204" pitchFamily="34" charset="0"/>
              </a:rPr>
              <a:t>SÄHKÖÄ</a:t>
            </a:r>
          </a:p>
          <a:p>
            <a:pPr>
              <a:lnSpc>
                <a:spcPts val="2000"/>
              </a:lnSpc>
            </a:pPr>
            <a:r>
              <a:rPr lang="fi-FI" sz="3200" dirty="0">
                <a:latin typeface="Franklin Gothic Demi Cond" panose="020B0706030402020204" pitchFamily="34" charset="0"/>
              </a:rPr>
              <a:t>UUSIUTUVISTA</a:t>
            </a:r>
          </a:p>
        </p:txBody>
      </p:sp>
      <p:sp>
        <p:nvSpPr>
          <p:cNvPr id="12" name="TextBox 11">
            <a:extLst>
              <a:ext uri="{FF2B5EF4-FFF2-40B4-BE49-F238E27FC236}">
                <a16:creationId xmlns:a16="http://schemas.microsoft.com/office/drawing/2014/main" id="{FFDCF02D-BC6C-44C3-9F12-A28315DF0862}"/>
              </a:ext>
            </a:extLst>
          </p:cNvPr>
          <p:cNvSpPr txBox="1"/>
          <p:nvPr/>
        </p:nvSpPr>
        <p:spPr>
          <a:xfrm>
            <a:off x="2760191" y="5945236"/>
            <a:ext cx="1985223" cy="321370"/>
          </a:xfrm>
          <a:prstGeom prst="rect">
            <a:avLst/>
          </a:prstGeom>
          <a:solidFill>
            <a:srgbClr val="FFFFFF"/>
          </a:solidFill>
          <a:ln>
            <a:solidFill>
              <a:schemeClr val="bg1"/>
            </a:solidFill>
          </a:ln>
        </p:spPr>
        <p:txBody>
          <a:bodyPr wrap="none" rtlCol="0">
            <a:spAutoFit/>
          </a:bodyPr>
          <a:lstStyle/>
          <a:p>
            <a:pPr algn="ctr">
              <a:lnSpc>
                <a:spcPts val="1400"/>
              </a:lnSpc>
            </a:pPr>
            <a:r>
              <a:rPr lang="fi-FI" sz="3200" dirty="0">
                <a:latin typeface="Franklin Gothic Demi Cond" panose="020B0706030402020204" pitchFamily="34" charset="0"/>
              </a:rPr>
              <a:t>PROTEIINIA</a:t>
            </a:r>
          </a:p>
        </p:txBody>
      </p:sp>
      <p:sp>
        <p:nvSpPr>
          <p:cNvPr id="13" name="TextBox 12">
            <a:extLst>
              <a:ext uri="{FF2B5EF4-FFF2-40B4-BE49-F238E27FC236}">
                <a16:creationId xmlns:a16="http://schemas.microsoft.com/office/drawing/2014/main" id="{96AB021C-2206-451F-8553-0723B26E2114}"/>
              </a:ext>
            </a:extLst>
          </p:cNvPr>
          <p:cNvSpPr txBox="1"/>
          <p:nvPr/>
        </p:nvSpPr>
        <p:spPr>
          <a:xfrm>
            <a:off x="5804534" y="5945236"/>
            <a:ext cx="1511119" cy="321370"/>
          </a:xfrm>
          <a:prstGeom prst="rect">
            <a:avLst/>
          </a:prstGeom>
          <a:solidFill>
            <a:srgbClr val="FFFFFF"/>
          </a:solidFill>
          <a:ln>
            <a:solidFill>
              <a:schemeClr val="bg1"/>
            </a:solidFill>
          </a:ln>
        </p:spPr>
        <p:txBody>
          <a:bodyPr wrap="none" rtlCol="0">
            <a:spAutoFit/>
          </a:bodyPr>
          <a:lstStyle/>
          <a:p>
            <a:pPr algn="ctr">
              <a:lnSpc>
                <a:spcPts val="1400"/>
              </a:lnSpc>
            </a:pPr>
            <a:r>
              <a:rPr lang="fi-FI" sz="3200" dirty="0">
                <a:latin typeface="Franklin Gothic Demi Cond" panose="020B0706030402020204" pitchFamily="34" charset="0"/>
              </a:rPr>
              <a:t>RUOKAA</a:t>
            </a:r>
          </a:p>
        </p:txBody>
      </p:sp>
      <p:sp>
        <p:nvSpPr>
          <p:cNvPr id="14" name="TextBox 13">
            <a:extLst>
              <a:ext uri="{FF2B5EF4-FFF2-40B4-BE49-F238E27FC236}">
                <a16:creationId xmlns:a16="http://schemas.microsoft.com/office/drawing/2014/main" id="{8CDCB943-EABD-4F4B-B4F7-83F671594279}"/>
              </a:ext>
            </a:extLst>
          </p:cNvPr>
          <p:cNvSpPr txBox="1"/>
          <p:nvPr/>
        </p:nvSpPr>
        <p:spPr>
          <a:xfrm>
            <a:off x="3639470" y="3916453"/>
            <a:ext cx="2359941" cy="321370"/>
          </a:xfrm>
          <a:prstGeom prst="rect">
            <a:avLst/>
          </a:prstGeom>
          <a:solidFill>
            <a:srgbClr val="FFFFFF"/>
          </a:solidFill>
          <a:ln>
            <a:solidFill>
              <a:schemeClr val="bg1"/>
            </a:solidFill>
          </a:ln>
        </p:spPr>
        <p:txBody>
          <a:bodyPr wrap="none" rtlCol="0">
            <a:spAutoFit/>
          </a:bodyPr>
          <a:lstStyle/>
          <a:p>
            <a:pPr algn="ctr">
              <a:lnSpc>
                <a:spcPts val="1400"/>
              </a:lnSpc>
            </a:pPr>
            <a:r>
              <a:rPr lang="fi-FI" sz="3200" dirty="0">
                <a:latin typeface="Franklin Gothic Demi Cond" panose="020B0706030402020204" pitchFamily="34" charset="0"/>
              </a:rPr>
              <a:t>BIOPROSESSI</a:t>
            </a:r>
          </a:p>
        </p:txBody>
      </p:sp>
      <p:sp>
        <p:nvSpPr>
          <p:cNvPr id="2" name="Rectangle 1">
            <a:extLst>
              <a:ext uri="{FF2B5EF4-FFF2-40B4-BE49-F238E27FC236}">
                <a16:creationId xmlns:a16="http://schemas.microsoft.com/office/drawing/2014/main" id="{4A3CB0C0-32AB-4F03-B810-EE5BA0570EE1}"/>
              </a:ext>
            </a:extLst>
          </p:cNvPr>
          <p:cNvSpPr/>
          <p:nvPr/>
        </p:nvSpPr>
        <p:spPr>
          <a:xfrm>
            <a:off x="177560" y="232413"/>
            <a:ext cx="7683026" cy="19561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cap="all" dirty="0">
              <a:latin typeface="Franklin Gothic Demi Cond" panose="020B0706030402020204" pitchFamily="34" charset="0"/>
            </a:endParaRPr>
          </a:p>
        </p:txBody>
      </p:sp>
      <p:sp>
        <p:nvSpPr>
          <p:cNvPr id="39" name="Rectangle 38">
            <a:extLst>
              <a:ext uri="{FF2B5EF4-FFF2-40B4-BE49-F238E27FC236}">
                <a16:creationId xmlns:a16="http://schemas.microsoft.com/office/drawing/2014/main" id="{F560317D-8146-4854-96F3-6DF118127580}"/>
              </a:ext>
            </a:extLst>
          </p:cNvPr>
          <p:cNvSpPr/>
          <p:nvPr/>
        </p:nvSpPr>
        <p:spPr>
          <a:xfrm>
            <a:off x="114589" y="5787418"/>
            <a:ext cx="7745997" cy="1615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sp>
        <p:nvSpPr>
          <p:cNvPr id="38" name="Rectangle 37">
            <a:extLst>
              <a:ext uri="{FF2B5EF4-FFF2-40B4-BE49-F238E27FC236}">
                <a16:creationId xmlns:a16="http://schemas.microsoft.com/office/drawing/2014/main" id="{B2592ACD-9576-4637-BEE8-D2040AD6813F}"/>
              </a:ext>
            </a:extLst>
          </p:cNvPr>
          <p:cNvSpPr/>
          <p:nvPr/>
        </p:nvSpPr>
        <p:spPr>
          <a:xfrm>
            <a:off x="38044" y="3609718"/>
            <a:ext cx="7745997" cy="719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grpSp>
        <p:nvGrpSpPr>
          <p:cNvPr id="15" name="Group 14">
            <a:extLst>
              <a:ext uri="{FF2B5EF4-FFF2-40B4-BE49-F238E27FC236}">
                <a16:creationId xmlns:a16="http://schemas.microsoft.com/office/drawing/2014/main" id="{1ED1C748-C4D2-A566-B41D-7D03E54BBC22}"/>
              </a:ext>
            </a:extLst>
          </p:cNvPr>
          <p:cNvGrpSpPr/>
          <p:nvPr/>
        </p:nvGrpSpPr>
        <p:grpSpPr>
          <a:xfrm>
            <a:off x="1" y="3658877"/>
            <a:ext cx="6924216" cy="674109"/>
            <a:chOff x="0" y="194109"/>
            <a:chExt cx="7364887" cy="1115023"/>
          </a:xfrm>
        </p:grpSpPr>
        <p:sp>
          <p:nvSpPr>
            <p:cNvPr id="16" name="Rectangle 15">
              <a:extLst>
                <a:ext uri="{FF2B5EF4-FFF2-40B4-BE49-F238E27FC236}">
                  <a16:creationId xmlns:a16="http://schemas.microsoft.com/office/drawing/2014/main" id="{5395FDCE-ED54-BDDC-ED3F-50151FBEE0B0}"/>
                </a:ext>
              </a:extLst>
            </p:cNvPr>
            <p:cNvSpPr/>
            <p:nvPr/>
          </p:nvSpPr>
          <p:spPr>
            <a:xfrm>
              <a:off x="0" y="194109"/>
              <a:ext cx="7288566"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6">
              <a:extLst>
                <a:ext uri="{FF2B5EF4-FFF2-40B4-BE49-F238E27FC236}">
                  <a16:creationId xmlns:a16="http://schemas.microsoft.com/office/drawing/2014/main" id="{99F8F699-8206-575E-DB84-5D67C26CD882}"/>
                </a:ext>
              </a:extLst>
            </p:cNvPr>
            <p:cNvSpPr txBox="1"/>
            <p:nvPr/>
          </p:nvSpPr>
          <p:spPr>
            <a:xfrm>
              <a:off x="76321" y="257935"/>
              <a:ext cx="7288566" cy="967258"/>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50" dirty="0">
                  <a:solidFill>
                    <a:schemeClr val="bg1"/>
                  </a:solidFill>
                  <a:latin typeface="Franklin Gothic Demi Cond" panose="020B0706030402020204" pitchFamily="34" charset="0"/>
                </a:rPr>
                <a:t>	BIOPROCESS</a:t>
              </a:r>
              <a:endParaRPr lang="fi-FI" sz="3200" dirty="0">
                <a:latin typeface="Franklin Gothic Demi Cond" panose="020B0706030402020204" pitchFamily="34" charset="0"/>
              </a:endParaRPr>
            </a:p>
          </p:txBody>
        </p:sp>
      </p:grpSp>
      <p:sp>
        <p:nvSpPr>
          <p:cNvPr id="25" name="TextBox 24">
            <a:extLst>
              <a:ext uri="{FF2B5EF4-FFF2-40B4-BE49-F238E27FC236}">
                <a16:creationId xmlns:a16="http://schemas.microsoft.com/office/drawing/2014/main" id="{252D0813-AC51-CDF4-F72B-24EDF83DC744}"/>
              </a:ext>
            </a:extLst>
          </p:cNvPr>
          <p:cNvSpPr txBox="1"/>
          <p:nvPr/>
        </p:nvSpPr>
        <p:spPr>
          <a:xfrm>
            <a:off x="350027" y="1506905"/>
            <a:ext cx="1158100"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50" dirty="0">
                <a:latin typeface="Franklin Gothic Demi Cond" panose="020B0706030402020204" pitchFamily="34" charset="0"/>
              </a:rPr>
              <a:t>WATER</a:t>
            </a:r>
            <a:endParaRPr lang="fi-FI" sz="3200" dirty="0">
              <a:latin typeface="Franklin Gothic Demi Cond" panose="020B0706030402020204" pitchFamily="34" charset="0"/>
            </a:endParaRPr>
          </a:p>
        </p:txBody>
      </p:sp>
      <p:sp>
        <p:nvSpPr>
          <p:cNvPr id="43" name="TextBox 42">
            <a:extLst>
              <a:ext uri="{FF2B5EF4-FFF2-40B4-BE49-F238E27FC236}">
                <a16:creationId xmlns:a16="http://schemas.microsoft.com/office/drawing/2014/main" id="{B6256CD9-3EE4-2600-1C0E-7D711EC046C5}"/>
              </a:ext>
            </a:extLst>
          </p:cNvPr>
          <p:cNvSpPr txBox="1"/>
          <p:nvPr/>
        </p:nvSpPr>
        <p:spPr>
          <a:xfrm>
            <a:off x="2686739" y="1191297"/>
            <a:ext cx="2132125" cy="924663"/>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tIns="108000" rtlCol="0">
            <a:spAutoFit/>
          </a:bodyPr>
          <a:lstStyle/>
          <a:p>
            <a:pPr algn="ctr">
              <a:lnSpc>
                <a:spcPts val="3000"/>
              </a:lnSpc>
            </a:pPr>
            <a:r>
              <a:rPr lang="fi-FI" sz="3200" cap="all" spc="-150" dirty="0" err="1">
                <a:latin typeface="Franklin Gothic Demi Cond" panose="020B0706030402020204" pitchFamily="34" charset="0"/>
              </a:rPr>
              <a:t>Nutrients</a:t>
            </a:r>
            <a:r>
              <a:rPr lang="fi-FI" sz="3200" cap="all" spc="-150" dirty="0">
                <a:latin typeface="Franklin Gothic Demi Cond" panose="020B0706030402020204" pitchFamily="34" charset="0"/>
              </a:rPr>
              <a:t> &amp; </a:t>
            </a:r>
            <a:r>
              <a:rPr lang="fi-FI" sz="3200" cap="all" spc="-150" dirty="0" err="1">
                <a:latin typeface="Franklin Gothic Demi Cond" panose="020B0706030402020204" pitchFamily="34" charset="0"/>
              </a:rPr>
              <a:t>vitamins</a:t>
            </a:r>
            <a:endParaRPr lang="fi-FI" sz="3200" cap="all" dirty="0">
              <a:latin typeface="Franklin Gothic Demi Cond" panose="020B0706030402020204" pitchFamily="34" charset="0"/>
            </a:endParaRPr>
          </a:p>
        </p:txBody>
      </p:sp>
      <p:sp>
        <p:nvSpPr>
          <p:cNvPr id="46" name="TextBox 45">
            <a:extLst>
              <a:ext uri="{FF2B5EF4-FFF2-40B4-BE49-F238E27FC236}">
                <a16:creationId xmlns:a16="http://schemas.microsoft.com/office/drawing/2014/main" id="{4A1EB4BD-754D-756A-D363-70D2C16DBAAA}"/>
              </a:ext>
            </a:extLst>
          </p:cNvPr>
          <p:cNvSpPr txBox="1"/>
          <p:nvPr/>
        </p:nvSpPr>
        <p:spPr>
          <a:xfrm>
            <a:off x="5042672" y="1212159"/>
            <a:ext cx="2760405" cy="861774"/>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lnSpc>
                <a:spcPts val="3000"/>
              </a:lnSpc>
            </a:pPr>
            <a:r>
              <a:rPr lang="en-US" sz="3200" cap="all" spc="-150" dirty="0">
                <a:latin typeface="Franklin Gothic Demi Cond" panose="020B0706030402020204" pitchFamily="34" charset="0"/>
              </a:rPr>
              <a:t>Carbon dioxide from the air</a:t>
            </a:r>
            <a:endParaRPr lang="fi-FI" sz="3200" cap="all" dirty="0">
              <a:latin typeface="Franklin Gothic Demi Cond" panose="020B0706030402020204" pitchFamily="34" charset="0"/>
            </a:endParaRPr>
          </a:p>
        </p:txBody>
      </p:sp>
      <p:sp>
        <p:nvSpPr>
          <p:cNvPr id="49" name="TextBox 48">
            <a:extLst>
              <a:ext uri="{FF2B5EF4-FFF2-40B4-BE49-F238E27FC236}">
                <a16:creationId xmlns:a16="http://schemas.microsoft.com/office/drawing/2014/main" id="{44E74831-B33A-E723-E293-4FF354D1DFA3}"/>
              </a:ext>
            </a:extLst>
          </p:cNvPr>
          <p:cNvSpPr txBox="1"/>
          <p:nvPr/>
        </p:nvSpPr>
        <p:spPr>
          <a:xfrm>
            <a:off x="130752" y="5849018"/>
            <a:ext cx="2874643" cy="924663"/>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tIns="108000" rtlCol="0">
            <a:spAutoFit/>
          </a:bodyPr>
          <a:lstStyle/>
          <a:p>
            <a:pPr>
              <a:lnSpc>
                <a:spcPts val="3000"/>
              </a:lnSpc>
            </a:pPr>
            <a:r>
              <a:rPr lang="fi-FI" sz="3200" cap="all" spc="-150" dirty="0">
                <a:latin typeface="Franklin Gothic Demi Cond" panose="020B0706030402020204" pitchFamily="34" charset="0"/>
              </a:rPr>
              <a:t>Green</a:t>
            </a:r>
          </a:p>
          <a:p>
            <a:pPr>
              <a:lnSpc>
                <a:spcPts val="3000"/>
              </a:lnSpc>
            </a:pPr>
            <a:r>
              <a:rPr lang="fi-FI" sz="3200" cap="all" spc="-150" dirty="0" err="1">
                <a:latin typeface="Franklin Gothic Demi Cond" panose="020B0706030402020204" pitchFamily="34" charset="0"/>
              </a:rPr>
              <a:t>Electricity</a:t>
            </a:r>
            <a:r>
              <a:rPr lang="fi-FI" sz="3200" cap="all" spc="-150" dirty="0">
                <a:latin typeface="Franklin Gothic Demi Cond" panose="020B0706030402020204" pitchFamily="34" charset="0"/>
              </a:rPr>
              <a:t> </a:t>
            </a:r>
          </a:p>
        </p:txBody>
      </p:sp>
      <p:sp>
        <p:nvSpPr>
          <p:cNvPr id="52" name="TextBox 51">
            <a:extLst>
              <a:ext uri="{FF2B5EF4-FFF2-40B4-BE49-F238E27FC236}">
                <a16:creationId xmlns:a16="http://schemas.microsoft.com/office/drawing/2014/main" id="{675E7773-8CCD-BD11-CA4F-7DE337434866}"/>
              </a:ext>
            </a:extLst>
          </p:cNvPr>
          <p:cNvSpPr txBox="1"/>
          <p:nvPr/>
        </p:nvSpPr>
        <p:spPr>
          <a:xfrm>
            <a:off x="3005395" y="5813533"/>
            <a:ext cx="1795882"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50" dirty="0">
                <a:latin typeface="Franklin Gothic Demi Cond" panose="020B0706030402020204" pitchFamily="34" charset="0"/>
              </a:rPr>
              <a:t>PROTEINS</a:t>
            </a:r>
            <a:endParaRPr lang="fi-FI" sz="3200" dirty="0">
              <a:latin typeface="Franklin Gothic Demi Cond" panose="020B0706030402020204" pitchFamily="34" charset="0"/>
            </a:endParaRPr>
          </a:p>
        </p:txBody>
      </p:sp>
      <p:sp>
        <p:nvSpPr>
          <p:cNvPr id="55" name="TextBox 54">
            <a:extLst>
              <a:ext uri="{FF2B5EF4-FFF2-40B4-BE49-F238E27FC236}">
                <a16:creationId xmlns:a16="http://schemas.microsoft.com/office/drawing/2014/main" id="{770FD0BC-822E-004B-15B5-5A21C5C46563}"/>
              </a:ext>
            </a:extLst>
          </p:cNvPr>
          <p:cNvSpPr txBox="1"/>
          <p:nvPr/>
        </p:nvSpPr>
        <p:spPr>
          <a:xfrm>
            <a:off x="5935963" y="5846923"/>
            <a:ext cx="1704427"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50" dirty="0">
                <a:latin typeface="Franklin Gothic Demi Cond" panose="020B0706030402020204" pitchFamily="34" charset="0"/>
              </a:rPr>
              <a:t>=FOOD</a:t>
            </a:r>
            <a:endParaRPr lang="fi-FI" sz="3200" dirty="0">
              <a:latin typeface="Franklin Gothic Demi Cond" panose="020B0706030402020204" pitchFamily="34" charset="0"/>
            </a:endParaRPr>
          </a:p>
        </p:txBody>
      </p:sp>
      <p:sp>
        <p:nvSpPr>
          <p:cNvPr id="56" name="TextBox 55">
            <a:extLst>
              <a:ext uri="{FF2B5EF4-FFF2-40B4-BE49-F238E27FC236}">
                <a16:creationId xmlns:a16="http://schemas.microsoft.com/office/drawing/2014/main" id="{B6896A9C-90C8-B96F-9C1D-5C096BD4D7FC}"/>
              </a:ext>
            </a:extLst>
          </p:cNvPr>
          <p:cNvSpPr txBox="1"/>
          <p:nvPr/>
        </p:nvSpPr>
        <p:spPr>
          <a:xfrm>
            <a:off x="7059515" y="2448620"/>
            <a:ext cx="2071212" cy="3323987"/>
          </a:xfrm>
          <a:prstGeom prst="rect">
            <a:avLst/>
          </a:prstGeom>
          <a:solidFill>
            <a:srgbClr val="C00000"/>
          </a:solidFill>
          <a:effectLst>
            <a:outerShdw blurRad="50800" dist="88900" dir="8100000" algn="tr" rotWithShape="0">
              <a:prstClr val="black">
                <a:alpha val="40000"/>
              </a:prstClr>
            </a:outerShdw>
          </a:effectLst>
        </p:spPr>
        <p:txBody>
          <a:bodyPr wrap="square" rtlCol="0">
            <a:spAutoFit/>
          </a:bodyPr>
          <a:lstStyle/>
          <a:p>
            <a:pPr>
              <a:lnSpc>
                <a:spcPts val="2800"/>
              </a:lnSpc>
            </a:pPr>
            <a:r>
              <a:rPr lang="en-US" sz="2800" spc="-100" dirty="0">
                <a:solidFill>
                  <a:schemeClr val="bg1"/>
                </a:solidFill>
                <a:latin typeface="Franklin Gothic Demi Cond" panose="020B0706030402020204" pitchFamily="34" charset="0"/>
              </a:rPr>
              <a:t>Break free from agricultural production models: Food production is successful       in the Sahara desert</a:t>
            </a:r>
            <a:endParaRPr lang="fi-FI" sz="2800" dirty="0">
              <a:latin typeface="Franklin Gothic Demi Cond" panose="020B0706030402020204" pitchFamily="34" charset="0"/>
            </a:endParaRPr>
          </a:p>
        </p:txBody>
      </p:sp>
      <p:grpSp>
        <p:nvGrpSpPr>
          <p:cNvPr id="4" name="Group 3">
            <a:extLst>
              <a:ext uri="{FF2B5EF4-FFF2-40B4-BE49-F238E27FC236}">
                <a16:creationId xmlns:a16="http://schemas.microsoft.com/office/drawing/2014/main" id="{072F950A-7321-87C1-54C9-A167F834F198}"/>
              </a:ext>
            </a:extLst>
          </p:cNvPr>
          <p:cNvGrpSpPr/>
          <p:nvPr/>
        </p:nvGrpSpPr>
        <p:grpSpPr>
          <a:xfrm>
            <a:off x="7803077" y="320603"/>
            <a:ext cx="1548645" cy="434120"/>
            <a:chOff x="7803077" y="320603"/>
            <a:chExt cx="1548645" cy="434120"/>
          </a:xfrm>
        </p:grpSpPr>
        <p:sp>
          <p:nvSpPr>
            <p:cNvPr id="5" name="Parallelogram 4">
              <a:extLst>
                <a:ext uri="{FF2B5EF4-FFF2-40B4-BE49-F238E27FC236}">
                  <a16:creationId xmlns:a16="http://schemas.microsoft.com/office/drawing/2014/main" id="{3D18F7FF-047B-7B81-60B2-C289A4FE6D48}"/>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6" name="Picture 5" descr="A close-up of a logo&#10;&#10;Description automatically generated">
              <a:extLst>
                <a:ext uri="{FF2B5EF4-FFF2-40B4-BE49-F238E27FC236}">
                  <a16:creationId xmlns:a16="http://schemas.microsoft.com/office/drawing/2014/main" id="{3020A69C-B998-76BE-3275-C41F080A6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3206924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shows 'solein' a protein grown via a gas fermentation process from a single microbe.">
            <a:extLst>
              <a:ext uri="{FF2B5EF4-FFF2-40B4-BE49-F238E27FC236}">
                <a16:creationId xmlns:a16="http://schemas.microsoft.com/office/drawing/2014/main" id="{525920CC-914C-478E-BC61-1BE3A1A9277D}"/>
              </a:ext>
            </a:extLst>
          </p:cNvPr>
          <p:cNvPicPr/>
          <p:nvPr/>
        </p:nvPicPr>
        <p:blipFill rotWithShape="1">
          <a:blip r:embed="rId2">
            <a:extLst>
              <a:ext uri="{28A0092B-C50C-407E-A947-70E740481C1C}">
                <a14:useLocalDpi xmlns:a14="http://schemas.microsoft.com/office/drawing/2010/main" val="0"/>
              </a:ext>
            </a:extLst>
          </a:blip>
          <a:srcRect l="6257" r="10520" b="-3"/>
          <a:stretch/>
        </p:blipFill>
        <p:spPr bwMode="auto">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p:spPr>
      </p:pic>
      <p:pic>
        <p:nvPicPr>
          <p:cNvPr id="5122" name="Picture 2" descr="Foods - Cooking with Solein">
            <a:extLst>
              <a:ext uri="{FF2B5EF4-FFF2-40B4-BE49-F238E27FC236}">
                <a16:creationId xmlns:a16="http://schemas.microsoft.com/office/drawing/2014/main" id="{1D7BFFD2-6907-4B91-8FB7-F4CD7C682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3091"/>
          <a:stretch/>
        </p:blipFill>
        <p:spPr bwMode="auto">
          <a:xfrm>
            <a:off x="3545046" y="3802961"/>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990BBA2-F087-5A07-9F06-31B33C417FAE}"/>
              </a:ext>
            </a:extLst>
          </p:cNvPr>
          <p:cNvGrpSpPr/>
          <p:nvPr/>
        </p:nvGrpSpPr>
        <p:grpSpPr>
          <a:xfrm>
            <a:off x="0" y="3429000"/>
            <a:ext cx="7364887" cy="674109"/>
            <a:chOff x="0" y="194109"/>
            <a:chExt cx="7364887" cy="1115023"/>
          </a:xfrm>
        </p:grpSpPr>
        <p:sp>
          <p:nvSpPr>
            <p:cNvPr id="9" name="Rectangle 8">
              <a:extLst>
                <a:ext uri="{FF2B5EF4-FFF2-40B4-BE49-F238E27FC236}">
                  <a16:creationId xmlns:a16="http://schemas.microsoft.com/office/drawing/2014/main" id="{3BFADCA2-C31E-7AC8-861C-FAE6BBCF40FE}"/>
                </a:ext>
              </a:extLst>
            </p:cNvPr>
            <p:cNvSpPr/>
            <p:nvPr/>
          </p:nvSpPr>
          <p:spPr>
            <a:xfrm>
              <a:off x="0" y="194109"/>
              <a:ext cx="7288566"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a:extLst>
                <a:ext uri="{FF2B5EF4-FFF2-40B4-BE49-F238E27FC236}">
                  <a16:creationId xmlns:a16="http://schemas.microsoft.com/office/drawing/2014/main" id="{EF98F5AD-04EC-9F57-29EA-7844D0461BBF}"/>
                </a:ext>
              </a:extLst>
            </p:cNvPr>
            <p:cNvSpPr txBox="1"/>
            <p:nvPr/>
          </p:nvSpPr>
          <p:spPr>
            <a:xfrm>
              <a:off x="76321" y="257935"/>
              <a:ext cx="7288566" cy="967258"/>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200" spc="-150" dirty="0">
                  <a:solidFill>
                    <a:schemeClr val="bg1"/>
                  </a:solidFill>
                  <a:latin typeface="Franklin Gothic Demi Cond" panose="020B0706030402020204" pitchFamily="34" charset="0"/>
                </a:rPr>
                <a:t>SOLEIN WON NASA'S </a:t>
              </a:r>
              <a:r>
                <a:rPr lang="en-US" sz="3200" spc="-150" dirty="0">
                  <a:latin typeface="Franklin Gothic Demi Cond" panose="020B0706030402020204" pitchFamily="34" charset="0"/>
                </a:rPr>
                <a:t>SPACE FOOD </a:t>
              </a:r>
              <a:r>
                <a:rPr lang="en-US" sz="3200" spc="-150" dirty="0">
                  <a:solidFill>
                    <a:schemeClr val="bg1"/>
                  </a:solidFill>
                  <a:latin typeface="Franklin Gothic Demi Cond" panose="020B0706030402020204" pitchFamily="34" charset="0"/>
                </a:rPr>
                <a:t>COMPETITION</a:t>
              </a:r>
              <a:r>
                <a:rPr lang="fi-FI" sz="3200" spc="-50" dirty="0">
                  <a:solidFill>
                    <a:schemeClr val="bg1"/>
                  </a:solidFill>
                  <a:latin typeface="Franklin Gothic Demi Cond" panose="020B0706030402020204" pitchFamily="34" charset="0"/>
                </a:rPr>
                <a:t>	</a:t>
              </a:r>
              <a:endParaRPr lang="fi-FI" sz="3200" dirty="0">
                <a:latin typeface="Franklin Gothic Demi Cond" panose="020B0706030402020204" pitchFamily="34" charset="0"/>
              </a:endParaRPr>
            </a:p>
          </p:txBody>
        </p:sp>
      </p:grpSp>
      <p:grpSp>
        <p:nvGrpSpPr>
          <p:cNvPr id="2" name="Group 1">
            <a:extLst>
              <a:ext uri="{FF2B5EF4-FFF2-40B4-BE49-F238E27FC236}">
                <a16:creationId xmlns:a16="http://schemas.microsoft.com/office/drawing/2014/main" id="{EFE56B08-530F-E23C-4966-C4EE089A298C}"/>
              </a:ext>
            </a:extLst>
          </p:cNvPr>
          <p:cNvGrpSpPr/>
          <p:nvPr/>
        </p:nvGrpSpPr>
        <p:grpSpPr>
          <a:xfrm>
            <a:off x="7803077" y="320603"/>
            <a:ext cx="1548645" cy="434120"/>
            <a:chOff x="7803077" y="320603"/>
            <a:chExt cx="1548645" cy="434120"/>
          </a:xfrm>
        </p:grpSpPr>
        <p:sp>
          <p:nvSpPr>
            <p:cNvPr id="4" name="Parallelogram 3">
              <a:extLst>
                <a:ext uri="{FF2B5EF4-FFF2-40B4-BE49-F238E27FC236}">
                  <a16:creationId xmlns:a16="http://schemas.microsoft.com/office/drawing/2014/main" id="{8CA5FAE7-E3A1-AF16-726D-C6EB5496AB10}"/>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1" name="Picture 10" descr="A close-up of a logo&#10;&#10;Description automatically generated">
              <a:extLst>
                <a:ext uri="{FF2B5EF4-FFF2-40B4-BE49-F238E27FC236}">
                  <a16:creationId xmlns:a16="http://schemas.microsoft.com/office/drawing/2014/main" id="{D4804FC5-0E2F-8AF4-9056-2E66650C7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3482253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F39F565-4954-F01F-9B7C-AE238CCDC3A9}"/>
              </a:ext>
            </a:extLst>
          </p:cNvPr>
          <p:cNvPicPr>
            <a:picLocks noChangeAspect="1"/>
          </p:cNvPicPr>
          <p:nvPr/>
        </p:nvPicPr>
        <p:blipFill>
          <a:blip r:embed="rId2"/>
          <a:stretch>
            <a:fillRect/>
          </a:stretch>
        </p:blipFill>
        <p:spPr>
          <a:xfrm>
            <a:off x="1911768" y="3572708"/>
            <a:ext cx="5320463" cy="2637298"/>
          </a:xfrm>
          <a:prstGeom prst="rect">
            <a:avLst/>
          </a:prstGeom>
        </p:spPr>
      </p:pic>
      <p:sp>
        <p:nvSpPr>
          <p:cNvPr id="20" name="TextBox 19">
            <a:extLst>
              <a:ext uri="{FF2B5EF4-FFF2-40B4-BE49-F238E27FC236}">
                <a16:creationId xmlns:a16="http://schemas.microsoft.com/office/drawing/2014/main" id="{FB58D9DA-5350-42C7-AC58-2EC2849E9E49}"/>
              </a:ext>
            </a:extLst>
          </p:cNvPr>
          <p:cNvSpPr txBox="1"/>
          <p:nvPr/>
        </p:nvSpPr>
        <p:spPr>
          <a:xfrm>
            <a:off x="7415965" y="2644170"/>
            <a:ext cx="1841786" cy="1562511"/>
          </a:xfrm>
          <a:prstGeom prst="rect">
            <a:avLst/>
          </a:prstGeom>
          <a:solidFill>
            <a:srgbClr val="E20613"/>
          </a:solidFill>
          <a:effectLst>
            <a:outerShdw blurRad="50800" dist="88900" dir="8100000" algn="tr" rotWithShape="0">
              <a:prstClr val="black">
                <a:alpha val="40000"/>
              </a:prstClr>
            </a:outerShdw>
          </a:effectLst>
        </p:spPr>
        <p:txBody>
          <a:bodyPr wrap="none" tIns="252000" rtlCol="0">
            <a:spAutoFit/>
          </a:bodyPr>
          <a:lstStyle/>
          <a:p>
            <a:pPr>
              <a:lnSpc>
                <a:spcPts val="3000"/>
              </a:lnSpc>
            </a:pPr>
            <a:r>
              <a:rPr lang="fi-FI" sz="3200" spc="-100" dirty="0">
                <a:solidFill>
                  <a:schemeClr val="bg1"/>
                </a:solidFill>
                <a:latin typeface="Franklin Gothic Demi Cond" panose="020B0706030402020204" pitchFamily="34" charset="0"/>
              </a:rPr>
              <a:t>CLIMA-</a:t>
            </a:r>
          </a:p>
          <a:p>
            <a:pPr>
              <a:lnSpc>
                <a:spcPts val="3000"/>
              </a:lnSpc>
            </a:pPr>
            <a:r>
              <a:rPr lang="fi-FI" sz="3200" spc="-100" dirty="0">
                <a:solidFill>
                  <a:schemeClr val="bg1"/>
                </a:solidFill>
                <a:latin typeface="Franklin Gothic Demi Cond" panose="020B0706030402020204" pitchFamily="34" charset="0"/>
              </a:rPr>
              <a:t>BURGER      </a:t>
            </a:r>
          </a:p>
          <a:p>
            <a:r>
              <a:rPr lang="fi-FI" sz="3200" dirty="0">
                <a:latin typeface="Franklin Gothic Demi Cond" panose="020B0706030402020204" pitchFamily="34" charset="0"/>
              </a:rPr>
              <a:t>1-2-3</a:t>
            </a:r>
          </a:p>
        </p:txBody>
      </p:sp>
      <p:grpSp>
        <p:nvGrpSpPr>
          <p:cNvPr id="32" name="Group 31">
            <a:extLst>
              <a:ext uri="{FF2B5EF4-FFF2-40B4-BE49-F238E27FC236}">
                <a16:creationId xmlns:a16="http://schemas.microsoft.com/office/drawing/2014/main" id="{A1DB9A1F-3796-540E-B8EF-79976B1C2E34}"/>
              </a:ext>
            </a:extLst>
          </p:cNvPr>
          <p:cNvGrpSpPr/>
          <p:nvPr/>
        </p:nvGrpSpPr>
        <p:grpSpPr>
          <a:xfrm>
            <a:off x="-5343" y="2510931"/>
            <a:ext cx="1848234" cy="1479008"/>
            <a:chOff x="-5343" y="2510931"/>
            <a:chExt cx="1848234" cy="1479008"/>
          </a:xfrm>
        </p:grpSpPr>
        <p:sp>
          <p:nvSpPr>
            <p:cNvPr id="15" name="Arrow: Pentagon 14">
              <a:extLst>
                <a:ext uri="{FF2B5EF4-FFF2-40B4-BE49-F238E27FC236}">
                  <a16:creationId xmlns:a16="http://schemas.microsoft.com/office/drawing/2014/main" id="{A96C093C-3D51-107E-0D19-F6245C30A972}"/>
                </a:ext>
              </a:extLst>
            </p:cNvPr>
            <p:cNvSpPr/>
            <p:nvPr/>
          </p:nvSpPr>
          <p:spPr>
            <a:xfrm>
              <a:off x="-5343" y="2510931"/>
              <a:ext cx="1848234" cy="1479008"/>
            </a:xfrm>
            <a:prstGeom prst="homePlate">
              <a:avLst/>
            </a:prstGeom>
            <a:solidFill>
              <a:srgbClr val="E20613"/>
            </a:solidFill>
            <a:ln>
              <a:no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xtBox 15">
              <a:extLst>
                <a:ext uri="{FF2B5EF4-FFF2-40B4-BE49-F238E27FC236}">
                  <a16:creationId xmlns:a16="http://schemas.microsoft.com/office/drawing/2014/main" id="{657728D9-B8E6-7D8C-7F91-0FBD332E1043}"/>
                </a:ext>
              </a:extLst>
            </p:cNvPr>
            <p:cNvSpPr txBox="1"/>
            <p:nvPr/>
          </p:nvSpPr>
          <p:spPr>
            <a:xfrm>
              <a:off x="11164" y="2741706"/>
              <a:ext cx="1254446" cy="1023357"/>
            </a:xfrm>
            <a:prstGeom prst="rect">
              <a:avLst/>
            </a:prstGeom>
            <a:noFill/>
          </p:spPr>
          <p:txBody>
            <a:bodyPr wrap="none" rtlCol="0">
              <a:spAutoFit/>
            </a:bodyPr>
            <a:lstStyle/>
            <a:p>
              <a:r>
                <a:rPr lang="fi-FI" sz="2000" b="1" dirty="0">
                  <a:solidFill>
                    <a:schemeClr val="bg1"/>
                  </a:solidFill>
                  <a:latin typeface="Franklin Gothic Demi Cond" panose="020B0706030402020204" pitchFamily="34" charset="0"/>
                </a:rPr>
                <a:t>LEVEL </a:t>
              </a:r>
              <a:r>
                <a:rPr lang="fi-FI" sz="2000" b="1" dirty="0">
                  <a:latin typeface="Franklin Gothic Demi Cond" panose="020B0706030402020204" pitchFamily="34" charset="0"/>
                </a:rPr>
                <a:t>TWO</a:t>
              </a:r>
            </a:p>
            <a:p>
              <a:pPr>
                <a:lnSpc>
                  <a:spcPts val="1600"/>
                </a:lnSpc>
              </a:pPr>
              <a:r>
                <a:rPr lang="fi-FI" b="1" dirty="0" err="1">
                  <a:solidFill>
                    <a:schemeClr val="bg1"/>
                  </a:solidFill>
                  <a:latin typeface="Franklin Gothic Demi Cond" panose="020B0706030402020204" pitchFamily="34" charset="0"/>
                </a:rPr>
                <a:t>prevent</a:t>
              </a:r>
              <a:endParaRPr lang="fi-FI" b="1" dirty="0">
                <a:solidFill>
                  <a:schemeClr val="bg1"/>
                </a:solidFill>
                <a:latin typeface="Franklin Gothic Demi Cond" panose="020B0706030402020204" pitchFamily="34" charset="0"/>
              </a:endParaRPr>
            </a:p>
            <a:p>
              <a:pPr>
                <a:lnSpc>
                  <a:spcPts val="1600"/>
                </a:lnSpc>
              </a:pPr>
              <a:r>
                <a:rPr lang="fi-FI" b="1" dirty="0" err="1">
                  <a:solidFill>
                    <a:schemeClr val="bg1"/>
                  </a:solidFill>
                  <a:latin typeface="Franklin Gothic Demi Cond" panose="020B0706030402020204" pitchFamily="34" charset="0"/>
                </a:rPr>
                <a:t>mitigate</a:t>
              </a:r>
              <a:endParaRPr lang="fi-FI" b="1" dirty="0">
                <a:solidFill>
                  <a:schemeClr val="bg1"/>
                </a:solidFill>
                <a:latin typeface="Franklin Gothic Demi Cond" panose="020B0706030402020204" pitchFamily="34" charset="0"/>
              </a:endParaRPr>
            </a:p>
            <a:p>
              <a:pPr>
                <a:lnSpc>
                  <a:spcPts val="1600"/>
                </a:lnSpc>
              </a:pPr>
              <a:r>
                <a:rPr lang="fi-FI" b="1" dirty="0" err="1">
                  <a:solidFill>
                    <a:schemeClr val="bg1"/>
                  </a:solidFill>
                  <a:latin typeface="Franklin Gothic Demi Cond" panose="020B0706030402020204" pitchFamily="34" charset="0"/>
                </a:rPr>
                <a:t>adapt</a:t>
              </a:r>
              <a:endParaRPr lang="fi-FI" b="1" dirty="0">
                <a:solidFill>
                  <a:schemeClr val="bg1"/>
                </a:solidFill>
                <a:latin typeface="Franklin Gothic Demi Cond" panose="020B0706030402020204" pitchFamily="34" charset="0"/>
              </a:endParaRPr>
            </a:p>
          </p:txBody>
        </p:sp>
      </p:grpSp>
      <p:grpSp>
        <p:nvGrpSpPr>
          <p:cNvPr id="33" name="Group 32">
            <a:extLst>
              <a:ext uri="{FF2B5EF4-FFF2-40B4-BE49-F238E27FC236}">
                <a16:creationId xmlns:a16="http://schemas.microsoft.com/office/drawing/2014/main" id="{DFB35B11-B274-0683-942C-8265F918A0F5}"/>
              </a:ext>
            </a:extLst>
          </p:cNvPr>
          <p:cNvGrpSpPr/>
          <p:nvPr/>
        </p:nvGrpSpPr>
        <p:grpSpPr>
          <a:xfrm>
            <a:off x="-1" y="4260931"/>
            <a:ext cx="1851205" cy="1479008"/>
            <a:chOff x="-1" y="4260931"/>
            <a:chExt cx="1851205" cy="1479008"/>
          </a:xfrm>
        </p:grpSpPr>
        <p:sp>
          <p:nvSpPr>
            <p:cNvPr id="25" name="Arrow: Pentagon 24">
              <a:extLst>
                <a:ext uri="{FF2B5EF4-FFF2-40B4-BE49-F238E27FC236}">
                  <a16:creationId xmlns:a16="http://schemas.microsoft.com/office/drawing/2014/main" id="{245407CE-0CFE-09B8-C17E-D0E7FE4E963C}"/>
                </a:ext>
              </a:extLst>
            </p:cNvPr>
            <p:cNvSpPr/>
            <p:nvPr/>
          </p:nvSpPr>
          <p:spPr>
            <a:xfrm>
              <a:off x="2286" y="4260931"/>
              <a:ext cx="1848918" cy="1479008"/>
            </a:xfrm>
            <a:prstGeom prst="homePlate">
              <a:avLst/>
            </a:prstGeom>
            <a:solidFill>
              <a:srgbClr val="E20613"/>
            </a:solidFill>
            <a:ln>
              <a:no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xtBox 25">
              <a:extLst>
                <a:ext uri="{FF2B5EF4-FFF2-40B4-BE49-F238E27FC236}">
                  <a16:creationId xmlns:a16="http://schemas.microsoft.com/office/drawing/2014/main" id="{E80ED4BE-F8BC-98F9-BD0F-175F2CECC1CA}"/>
                </a:ext>
              </a:extLst>
            </p:cNvPr>
            <p:cNvSpPr txBox="1"/>
            <p:nvPr/>
          </p:nvSpPr>
          <p:spPr>
            <a:xfrm>
              <a:off x="-1" y="4446799"/>
              <a:ext cx="1446230" cy="1228541"/>
            </a:xfrm>
            <a:prstGeom prst="rect">
              <a:avLst/>
            </a:prstGeom>
            <a:noFill/>
          </p:spPr>
          <p:txBody>
            <a:bodyPr wrap="none" rtlCol="0">
              <a:spAutoFit/>
            </a:bodyPr>
            <a:lstStyle/>
            <a:p>
              <a:r>
                <a:rPr lang="fi-FI" sz="2000" b="1" dirty="0">
                  <a:solidFill>
                    <a:schemeClr val="bg1"/>
                  </a:solidFill>
                  <a:latin typeface="Franklin Gothic Demi Cond" panose="020B0706030402020204" pitchFamily="34" charset="0"/>
                </a:rPr>
                <a:t>LEVEL </a:t>
              </a:r>
              <a:r>
                <a:rPr lang="fi-FI" sz="2000" b="1" dirty="0">
                  <a:latin typeface="Franklin Gothic Demi Cond" panose="020B0706030402020204" pitchFamily="34" charset="0"/>
                </a:rPr>
                <a:t>THREE</a:t>
              </a:r>
            </a:p>
            <a:p>
              <a:pPr>
                <a:lnSpc>
                  <a:spcPts val="1600"/>
                </a:lnSpc>
              </a:pPr>
              <a:r>
                <a:rPr lang="fi-FI" b="1" dirty="0" err="1">
                  <a:solidFill>
                    <a:schemeClr val="bg1"/>
                  </a:solidFill>
                  <a:latin typeface="Franklin Gothic Demi Cond" panose="020B0706030402020204" pitchFamily="34" charset="0"/>
                </a:rPr>
                <a:t>respond</a:t>
              </a:r>
              <a:r>
                <a:rPr lang="fi-FI" b="1" dirty="0">
                  <a:solidFill>
                    <a:schemeClr val="bg1"/>
                  </a:solidFill>
                  <a:latin typeface="Franklin Gothic Demi Cond" panose="020B0706030402020204" pitchFamily="34" charset="0"/>
                </a:rPr>
                <a:t> to</a:t>
              </a:r>
            </a:p>
            <a:p>
              <a:pPr>
                <a:lnSpc>
                  <a:spcPts val="1600"/>
                </a:lnSpc>
              </a:pPr>
              <a:r>
                <a:rPr lang="fi-FI" b="1" dirty="0" err="1">
                  <a:solidFill>
                    <a:schemeClr val="bg1"/>
                  </a:solidFill>
                  <a:latin typeface="Franklin Gothic Demi Cond" panose="020B0706030402020204" pitchFamily="34" charset="0"/>
                </a:rPr>
                <a:t>all</a:t>
              </a:r>
              <a:r>
                <a:rPr lang="fi-FI" b="1" dirty="0">
                  <a:solidFill>
                    <a:schemeClr val="bg1"/>
                  </a:solidFill>
                  <a:latin typeface="Franklin Gothic Demi Cond" panose="020B0706030402020204" pitchFamily="34" charset="0"/>
                </a:rPr>
                <a:t> </a:t>
              </a:r>
              <a:r>
                <a:rPr lang="fi-FI" b="1" dirty="0" err="1">
                  <a:solidFill>
                    <a:schemeClr val="bg1"/>
                  </a:solidFill>
                  <a:latin typeface="Franklin Gothic Demi Cond" panose="020B0706030402020204" pitchFamily="34" charset="0"/>
                </a:rPr>
                <a:t>kinds</a:t>
              </a:r>
              <a:r>
                <a:rPr lang="fi-FI" b="1" dirty="0">
                  <a:solidFill>
                    <a:schemeClr val="bg1"/>
                  </a:solidFill>
                  <a:latin typeface="Franklin Gothic Demi Cond" panose="020B0706030402020204" pitchFamily="34" charset="0"/>
                </a:rPr>
                <a:t> of</a:t>
              </a:r>
            </a:p>
            <a:p>
              <a:pPr>
                <a:lnSpc>
                  <a:spcPts val="1600"/>
                </a:lnSpc>
              </a:pPr>
              <a:r>
                <a:rPr lang="fi-FI" b="1" dirty="0" err="1">
                  <a:solidFill>
                    <a:schemeClr val="bg1"/>
                  </a:solidFill>
                  <a:latin typeface="Franklin Gothic Demi Cond" panose="020B0706030402020204" pitchFamily="34" charset="0"/>
                </a:rPr>
                <a:t>crises</a:t>
              </a:r>
              <a:r>
                <a:rPr lang="fi-FI" b="1" dirty="0">
                  <a:solidFill>
                    <a:schemeClr val="bg1"/>
                  </a:solidFill>
                  <a:latin typeface="Franklin Gothic Demi Cond" panose="020B0706030402020204" pitchFamily="34" charset="0"/>
                </a:rPr>
                <a:t> and</a:t>
              </a:r>
            </a:p>
            <a:p>
              <a:pPr>
                <a:lnSpc>
                  <a:spcPts val="1600"/>
                </a:lnSpc>
              </a:pPr>
              <a:r>
                <a:rPr lang="fi-FI" b="1" dirty="0" err="1">
                  <a:solidFill>
                    <a:schemeClr val="bg1"/>
                  </a:solidFill>
                  <a:latin typeface="Franklin Gothic Demi Cond" panose="020B0706030402020204" pitchFamily="34" charset="0"/>
                </a:rPr>
                <a:t>disasters</a:t>
              </a:r>
              <a:endParaRPr lang="fi-FI" b="1" dirty="0">
                <a:solidFill>
                  <a:schemeClr val="bg1"/>
                </a:solidFill>
                <a:latin typeface="Franklin Gothic Demi Cond" panose="020B0706030402020204" pitchFamily="34" charset="0"/>
              </a:endParaRPr>
            </a:p>
          </p:txBody>
        </p:sp>
      </p:grpSp>
      <p:grpSp>
        <p:nvGrpSpPr>
          <p:cNvPr id="31" name="Group 30">
            <a:extLst>
              <a:ext uri="{FF2B5EF4-FFF2-40B4-BE49-F238E27FC236}">
                <a16:creationId xmlns:a16="http://schemas.microsoft.com/office/drawing/2014/main" id="{3FC171BA-24F9-B425-25EB-9F1CB2E194BD}"/>
              </a:ext>
            </a:extLst>
          </p:cNvPr>
          <p:cNvGrpSpPr/>
          <p:nvPr/>
        </p:nvGrpSpPr>
        <p:grpSpPr>
          <a:xfrm>
            <a:off x="-1" y="760932"/>
            <a:ext cx="1848234" cy="1479008"/>
            <a:chOff x="-1" y="760932"/>
            <a:chExt cx="1848234" cy="1479008"/>
          </a:xfrm>
        </p:grpSpPr>
        <p:sp>
          <p:nvSpPr>
            <p:cNvPr id="27" name="Arrow: Pentagon 26">
              <a:extLst>
                <a:ext uri="{FF2B5EF4-FFF2-40B4-BE49-F238E27FC236}">
                  <a16:creationId xmlns:a16="http://schemas.microsoft.com/office/drawing/2014/main" id="{44BE0151-6A97-05AE-2887-FFAA0653F3C4}"/>
                </a:ext>
              </a:extLst>
            </p:cNvPr>
            <p:cNvSpPr/>
            <p:nvPr/>
          </p:nvSpPr>
          <p:spPr>
            <a:xfrm>
              <a:off x="-1" y="760932"/>
              <a:ext cx="1848234" cy="1479008"/>
            </a:xfrm>
            <a:prstGeom prst="homePlate">
              <a:avLst/>
            </a:prstGeom>
            <a:solidFill>
              <a:srgbClr val="E20613"/>
            </a:solidFill>
            <a:ln>
              <a:no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TextBox 27">
              <a:extLst>
                <a:ext uri="{FF2B5EF4-FFF2-40B4-BE49-F238E27FC236}">
                  <a16:creationId xmlns:a16="http://schemas.microsoft.com/office/drawing/2014/main" id="{B054B901-7B8A-6772-6802-B2E62292F992}"/>
                </a:ext>
              </a:extLst>
            </p:cNvPr>
            <p:cNvSpPr txBox="1"/>
            <p:nvPr/>
          </p:nvSpPr>
          <p:spPr>
            <a:xfrm>
              <a:off x="11164" y="991707"/>
              <a:ext cx="1399742" cy="1017458"/>
            </a:xfrm>
            <a:prstGeom prst="rect">
              <a:avLst/>
            </a:prstGeom>
            <a:noFill/>
          </p:spPr>
          <p:txBody>
            <a:bodyPr wrap="none" rtlCol="0">
              <a:spAutoFit/>
            </a:bodyPr>
            <a:lstStyle/>
            <a:p>
              <a:r>
                <a:rPr lang="fi-FI" sz="2000" b="1" dirty="0">
                  <a:solidFill>
                    <a:schemeClr val="bg1"/>
                  </a:solidFill>
                  <a:latin typeface="Franklin Gothic Demi Cond" panose="020B0706030402020204" pitchFamily="34" charset="0"/>
                </a:rPr>
                <a:t>LEVEL </a:t>
              </a:r>
              <a:r>
                <a:rPr lang="fi-FI" sz="2000" b="1" dirty="0">
                  <a:latin typeface="Franklin Gothic Demi Cond" panose="020B0706030402020204" pitchFamily="34" charset="0"/>
                </a:rPr>
                <a:t>ONE</a:t>
              </a:r>
            </a:p>
            <a:p>
              <a:pPr>
                <a:lnSpc>
                  <a:spcPts val="1600"/>
                </a:lnSpc>
              </a:pPr>
              <a:r>
                <a:rPr lang="fi-FI" b="1" dirty="0" err="1">
                  <a:solidFill>
                    <a:schemeClr val="bg1"/>
                  </a:solidFill>
                  <a:latin typeface="Franklin Gothic Demi Cond" panose="020B0706030402020204" pitchFamily="34" charset="0"/>
                </a:rPr>
                <a:t>what</a:t>
              </a:r>
              <a:r>
                <a:rPr lang="fi-FI" b="1" dirty="0">
                  <a:solidFill>
                    <a:schemeClr val="bg1"/>
                  </a:solidFill>
                  <a:latin typeface="Franklin Gothic Demi Cond" panose="020B0706030402020204" pitchFamily="34" charset="0"/>
                </a:rPr>
                <a:t> </a:t>
              </a:r>
              <a:r>
                <a:rPr lang="fi-FI" b="1" dirty="0" err="1">
                  <a:solidFill>
                    <a:schemeClr val="bg1"/>
                  </a:solidFill>
                  <a:latin typeface="Franklin Gothic Demi Cond" panose="020B0706030402020204" pitchFamily="34" charset="0"/>
                </a:rPr>
                <a:t>does</a:t>
              </a:r>
              <a:r>
                <a:rPr lang="fi-FI" b="1" dirty="0">
                  <a:solidFill>
                    <a:schemeClr val="bg1"/>
                  </a:solidFill>
                  <a:latin typeface="Franklin Gothic Demi Cond" panose="020B0706030402020204" pitchFamily="34" charset="0"/>
                </a:rPr>
                <a:t> </a:t>
              </a:r>
              <a:r>
                <a:rPr lang="fi-FI" b="1" dirty="0" err="1">
                  <a:solidFill>
                    <a:schemeClr val="bg1"/>
                  </a:solidFill>
                  <a:latin typeface="Franklin Gothic Demi Cond" panose="020B0706030402020204" pitchFamily="34" charset="0"/>
                </a:rPr>
                <a:t>the</a:t>
              </a:r>
              <a:endParaRPr lang="fi-FI" b="1" dirty="0">
                <a:solidFill>
                  <a:schemeClr val="bg1"/>
                </a:solidFill>
                <a:latin typeface="Franklin Gothic Demi Cond" panose="020B0706030402020204" pitchFamily="34" charset="0"/>
              </a:endParaRPr>
            </a:p>
            <a:p>
              <a:pPr>
                <a:lnSpc>
                  <a:spcPts val="1600"/>
                </a:lnSpc>
              </a:pPr>
              <a:r>
                <a:rPr lang="fi-FI" b="1" dirty="0" err="1">
                  <a:solidFill>
                    <a:schemeClr val="bg1"/>
                  </a:solidFill>
                  <a:latin typeface="Franklin Gothic Demi Cond" panose="020B0706030402020204" pitchFamily="34" charset="0"/>
                </a:rPr>
                <a:t>thermometer</a:t>
              </a:r>
              <a:r>
                <a:rPr lang="fi-FI" b="1" dirty="0">
                  <a:solidFill>
                    <a:schemeClr val="bg1"/>
                  </a:solidFill>
                  <a:latin typeface="Franklin Gothic Demi Cond" panose="020B0706030402020204" pitchFamily="34" charset="0"/>
                </a:rPr>
                <a:t> </a:t>
              </a:r>
            </a:p>
            <a:p>
              <a:pPr>
                <a:lnSpc>
                  <a:spcPts val="1600"/>
                </a:lnSpc>
              </a:pPr>
              <a:r>
                <a:rPr lang="fi-FI" b="1" dirty="0" err="1">
                  <a:solidFill>
                    <a:schemeClr val="bg1"/>
                  </a:solidFill>
                  <a:latin typeface="Franklin Gothic Demi Cond" panose="020B0706030402020204" pitchFamily="34" charset="0"/>
                </a:rPr>
                <a:t>read</a:t>
              </a:r>
              <a:r>
                <a:rPr lang="fi-FI" b="1" dirty="0">
                  <a:solidFill>
                    <a:schemeClr val="bg1"/>
                  </a:solidFill>
                  <a:latin typeface="Franklin Gothic Demi Cond" panose="020B0706030402020204" pitchFamily="34" charset="0"/>
                </a:rPr>
                <a:t>?</a:t>
              </a:r>
            </a:p>
          </p:txBody>
        </p:sp>
      </p:grpSp>
      <p:pic>
        <p:nvPicPr>
          <p:cNvPr id="14" name="Picture 13">
            <a:extLst>
              <a:ext uri="{FF2B5EF4-FFF2-40B4-BE49-F238E27FC236}">
                <a16:creationId xmlns:a16="http://schemas.microsoft.com/office/drawing/2014/main" id="{E9FBE944-512E-7CFD-3034-55CFD0A58BD3}"/>
              </a:ext>
            </a:extLst>
          </p:cNvPr>
          <p:cNvPicPr>
            <a:picLocks noChangeAspect="1"/>
          </p:cNvPicPr>
          <p:nvPr/>
        </p:nvPicPr>
        <p:blipFill>
          <a:blip r:embed="rId3"/>
          <a:stretch>
            <a:fillRect/>
          </a:stretch>
        </p:blipFill>
        <p:spPr>
          <a:xfrm>
            <a:off x="1911769" y="1815568"/>
            <a:ext cx="5320463" cy="2637298"/>
          </a:xfrm>
          <a:prstGeom prst="rect">
            <a:avLst/>
          </a:prstGeom>
        </p:spPr>
      </p:pic>
      <p:pic>
        <p:nvPicPr>
          <p:cNvPr id="18" name="Picture 17">
            <a:extLst>
              <a:ext uri="{FF2B5EF4-FFF2-40B4-BE49-F238E27FC236}">
                <a16:creationId xmlns:a16="http://schemas.microsoft.com/office/drawing/2014/main" id="{9AF9A166-525A-FE7A-4889-1535487DDC03}"/>
              </a:ext>
            </a:extLst>
          </p:cNvPr>
          <p:cNvPicPr>
            <a:picLocks noChangeAspect="1"/>
          </p:cNvPicPr>
          <p:nvPr/>
        </p:nvPicPr>
        <p:blipFill>
          <a:blip r:embed="rId4"/>
          <a:srcRect/>
          <a:stretch/>
        </p:blipFill>
        <p:spPr>
          <a:xfrm>
            <a:off x="1911769" y="214178"/>
            <a:ext cx="5320463" cy="2484445"/>
          </a:xfrm>
          <a:prstGeom prst="rect">
            <a:avLst/>
          </a:prstGeom>
        </p:spPr>
      </p:pic>
      <p:pic>
        <p:nvPicPr>
          <p:cNvPr id="24" name="Picture 23">
            <a:extLst>
              <a:ext uri="{FF2B5EF4-FFF2-40B4-BE49-F238E27FC236}">
                <a16:creationId xmlns:a16="http://schemas.microsoft.com/office/drawing/2014/main" id="{9BF91425-1CAE-325A-4710-AC590471288B}"/>
              </a:ext>
            </a:extLst>
          </p:cNvPr>
          <p:cNvPicPr>
            <a:picLocks noChangeAspect="1"/>
          </p:cNvPicPr>
          <p:nvPr/>
        </p:nvPicPr>
        <p:blipFill>
          <a:blip r:embed="rId5"/>
          <a:stretch>
            <a:fillRect/>
          </a:stretch>
        </p:blipFill>
        <p:spPr>
          <a:xfrm>
            <a:off x="1997767" y="4197499"/>
            <a:ext cx="5148465" cy="2258903"/>
          </a:xfrm>
          <a:prstGeom prst="rect">
            <a:avLst/>
          </a:prstGeom>
        </p:spPr>
      </p:pic>
      <p:pic>
        <p:nvPicPr>
          <p:cNvPr id="29" name="Picture 28">
            <a:extLst>
              <a:ext uri="{FF2B5EF4-FFF2-40B4-BE49-F238E27FC236}">
                <a16:creationId xmlns:a16="http://schemas.microsoft.com/office/drawing/2014/main" id="{F98E7BFB-9232-B096-E311-EAD382B7678C}"/>
              </a:ext>
            </a:extLst>
          </p:cNvPr>
          <p:cNvPicPr>
            <a:picLocks noChangeAspect="1"/>
          </p:cNvPicPr>
          <p:nvPr/>
        </p:nvPicPr>
        <p:blipFill>
          <a:blip r:embed="rId6"/>
          <a:srcRect/>
          <a:stretch/>
        </p:blipFill>
        <p:spPr>
          <a:xfrm>
            <a:off x="1987773" y="3855062"/>
            <a:ext cx="596259" cy="1490647"/>
          </a:xfrm>
          <a:prstGeom prst="rect">
            <a:avLst/>
          </a:prstGeom>
        </p:spPr>
      </p:pic>
      <p:pic>
        <p:nvPicPr>
          <p:cNvPr id="30" name="Picture 29">
            <a:extLst>
              <a:ext uri="{FF2B5EF4-FFF2-40B4-BE49-F238E27FC236}">
                <a16:creationId xmlns:a16="http://schemas.microsoft.com/office/drawing/2014/main" id="{ABDD95F8-BE1D-3BDD-CB91-A71E04D2BEC3}"/>
              </a:ext>
            </a:extLst>
          </p:cNvPr>
          <p:cNvPicPr>
            <a:picLocks noChangeAspect="1"/>
          </p:cNvPicPr>
          <p:nvPr/>
        </p:nvPicPr>
        <p:blipFill>
          <a:blip r:embed="rId7"/>
          <a:srcRect/>
          <a:stretch/>
        </p:blipFill>
        <p:spPr>
          <a:xfrm>
            <a:off x="1908797" y="1946777"/>
            <a:ext cx="561858" cy="1914907"/>
          </a:xfrm>
          <a:prstGeom prst="rect">
            <a:avLst/>
          </a:prstGeom>
        </p:spPr>
      </p:pic>
      <p:sp>
        <p:nvSpPr>
          <p:cNvPr id="4" name="TextBox 3">
            <a:extLst>
              <a:ext uri="{FF2B5EF4-FFF2-40B4-BE49-F238E27FC236}">
                <a16:creationId xmlns:a16="http://schemas.microsoft.com/office/drawing/2014/main" id="{7542017D-9F74-7B18-A9DF-2C2C998F88B3}"/>
              </a:ext>
            </a:extLst>
          </p:cNvPr>
          <p:cNvSpPr txBox="1"/>
          <p:nvPr/>
        </p:nvSpPr>
        <p:spPr>
          <a:xfrm>
            <a:off x="1128272" y="5897013"/>
            <a:ext cx="1429237" cy="400110"/>
          </a:xfrm>
          <a:prstGeom prst="rect">
            <a:avLst/>
          </a:prstGeom>
          <a:noFill/>
        </p:spPr>
        <p:txBody>
          <a:bodyPr wrap="none" rtlCol="0">
            <a:spAutoFit/>
          </a:bodyPr>
          <a:lstStyle/>
          <a:p>
            <a:r>
              <a:rPr lang="fi-FI" sz="2000" dirty="0">
                <a:solidFill>
                  <a:srgbClr val="E20613"/>
                </a:solidFill>
                <a:latin typeface="Franklin Gothic Demi Cond" panose="020B0706030402020204" pitchFamily="34" charset="0"/>
              </a:rPr>
              <a:t>OVERSHOOT </a:t>
            </a:r>
          </a:p>
        </p:txBody>
      </p:sp>
      <p:sp>
        <p:nvSpPr>
          <p:cNvPr id="9" name="TextBox 8">
            <a:extLst>
              <a:ext uri="{FF2B5EF4-FFF2-40B4-BE49-F238E27FC236}">
                <a16:creationId xmlns:a16="http://schemas.microsoft.com/office/drawing/2014/main" id="{7FE5F9E2-78D7-E33F-8F53-E2243FA17A94}"/>
              </a:ext>
            </a:extLst>
          </p:cNvPr>
          <p:cNvSpPr txBox="1"/>
          <p:nvPr/>
        </p:nvSpPr>
        <p:spPr>
          <a:xfrm>
            <a:off x="7232231" y="6498162"/>
            <a:ext cx="1837678" cy="215444"/>
          </a:xfrm>
          <a:prstGeom prst="rect">
            <a:avLst/>
          </a:prstGeom>
          <a:noFill/>
        </p:spPr>
        <p:txBody>
          <a:bodyPr wrap="square">
            <a:spAutoFit/>
          </a:bodyPr>
          <a:lstStyle/>
          <a:p>
            <a:pPr algn="r"/>
            <a:r>
              <a:rPr lang="fi-FI" sz="800" dirty="0">
                <a:latin typeface="Franklin Gothic Demi Cond" panose="020B0706030402020204" pitchFamily="34" charset="0"/>
              </a:rPr>
              <a:t>Graphics: </a:t>
            </a:r>
            <a:r>
              <a:rPr lang="fi-FI" sz="800" dirty="0" err="1">
                <a:latin typeface="Franklin Gothic Demi Cond" panose="020B0706030402020204" pitchFamily="34" charset="0"/>
              </a:rPr>
              <a:t>JuJu</a:t>
            </a:r>
            <a:r>
              <a:rPr lang="fi-FI" sz="800" dirty="0">
                <a:latin typeface="Franklin Gothic Demi Cond" panose="020B0706030402020204" pitchFamily="34" charset="0"/>
              </a:rPr>
              <a:t> Design Jussi Latvala</a:t>
            </a:r>
            <a:endParaRPr lang="fi-FI" sz="800" dirty="0"/>
          </a:p>
        </p:txBody>
      </p:sp>
      <p:sp>
        <p:nvSpPr>
          <p:cNvPr id="35" name="TextBox 34">
            <a:extLst>
              <a:ext uri="{FF2B5EF4-FFF2-40B4-BE49-F238E27FC236}">
                <a16:creationId xmlns:a16="http://schemas.microsoft.com/office/drawing/2014/main" id="{2C1B6DD3-CFC9-E353-E452-BDF8156DBC79}"/>
              </a:ext>
            </a:extLst>
          </p:cNvPr>
          <p:cNvSpPr txBox="1"/>
          <p:nvPr/>
        </p:nvSpPr>
        <p:spPr>
          <a:xfrm>
            <a:off x="95596" y="129764"/>
            <a:ext cx="1472046" cy="438582"/>
          </a:xfrm>
          <a:prstGeom prst="rect">
            <a:avLst/>
          </a:prstGeom>
          <a:noFill/>
        </p:spPr>
        <p:txBody>
          <a:bodyPr wrap="square">
            <a:spAutoFit/>
          </a:bodyPr>
          <a:lstStyle/>
          <a:p>
            <a:pPr>
              <a:lnSpc>
                <a:spcPts val="900"/>
              </a:lnSpc>
            </a:pPr>
            <a:r>
              <a:rPr lang="fi-FI" sz="900" dirty="0">
                <a:latin typeface="Franklin Gothic Demi Cond" panose="020B0706030402020204" pitchFamily="34" charset="0"/>
              </a:rPr>
              <a:t>© </a:t>
            </a:r>
            <a:r>
              <a:rPr lang="fi-FI" sz="900" dirty="0" err="1">
                <a:latin typeface="Franklin Gothic Demi Cond" panose="020B0706030402020204" pitchFamily="34" charset="0"/>
              </a:rPr>
              <a:t>Klimaburger-concepti</a:t>
            </a:r>
            <a:r>
              <a:rPr lang="fi-FI" sz="900" dirty="0">
                <a:latin typeface="Franklin Gothic Demi Cond" panose="020B0706030402020204" pitchFamily="34" charset="0"/>
              </a:rPr>
              <a:t>: </a:t>
            </a:r>
          </a:p>
          <a:p>
            <a:pPr>
              <a:lnSpc>
                <a:spcPts val="900"/>
              </a:lnSpc>
            </a:pPr>
            <a:r>
              <a:rPr lang="fi-FI" sz="900" dirty="0">
                <a:latin typeface="Franklin Gothic Demi Cond" panose="020B0706030402020204" pitchFamily="34" charset="0"/>
              </a:rPr>
              <a:t>Pekka Reinikainen</a:t>
            </a:r>
          </a:p>
          <a:p>
            <a:pPr>
              <a:lnSpc>
                <a:spcPts val="900"/>
              </a:lnSpc>
            </a:pPr>
            <a:r>
              <a:rPr lang="fi-FI" sz="900" dirty="0">
                <a:latin typeface="Franklin Gothic Demi Cond" panose="020B0706030402020204" pitchFamily="34" charset="0"/>
              </a:rPr>
              <a:t>EU Climate Pact Ambassador</a:t>
            </a:r>
          </a:p>
        </p:txBody>
      </p:sp>
      <p:sp>
        <p:nvSpPr>
          <p:cNvPr id="5" name="TextBox 4">
            <a:extLst>
              <a:ext uri="{FF2B5EF4-FFF2-40B4-BE49-F238E27FC236}">
                <a16:creationId xmlns:a16="http://schemas.microsoft.com/office/drawing/2014/main" id="{C11032B2-6524-AFC4-81AD-E309B3626A02}"/>
              </a:ext>
            </a:extLst>
          </p:cNvPr>
          <p:cNvSpPr txBox="1"/>
          <p:nvPr/>
        </p:nvSpPr>
        <p:spPr>
          <a:xfrm>
            <a:off x="2473765" y="6210006"/>
            <a:ext cx="4196470" cy="576312"/>
          </a:xfrm>
          <a:prstGeom prst="rect">
            <a:avLst/>
          </a:prstGeom>
          <a:noFill/>
        </p:spPr>
        <p:txBody>
          <a:bodyPr wrap="none" rtlCol="0">
            <a:spAutoFit/>
          </a:bodyPr>
          <a:lstStyle/>
          <a:p>
            <a:pPr algn="ctr"/>
            <a:r>
              <a:rPr lang="fi-FI" b="1" dirty="0">
                <a:latin typeface="Franklin Gothic Demi Cond" panose="020B0706030402020204" pitchFamily="34" charset="0"/>
              </a:rPr>
              <a:t>CRITICCAL THRESHOLD</a:t>
            </a:r>
          </a:p>
          <a:p>
            <a:pPr algn="ctr">
              <a:lnSpc>
                <a:spcPts val="1600"/>
              </a:lnSpc>
            </a:pPr>
            <a:r>
              <a:rPr lang="fi-FI" b="1" dirty="0">
                <a:solidFill>
                  <a:srgbClr val="E20613"/>
                </a:solidFill>
                <a:latin typeface="Franklin Gothic Demi Cond" panose="020B0706030402020204" pitchFamily="34" charset="0"/>
              </a:rPr>
              <a:t>RISK: out-of-</a:t>
            </a:r>
            <a:r>
              <a:rPr lang="fi-FI" b="1" dirty="0" err="1">
                <a:solidFill>
                  <a:srgbClr val="E20613"/>
                </a:solidFill>
                <a:latin typeface="Franklin Gothic Demi Cond" panose="020B0706030402020204" pitchFamily="34" charset="0"/>
              </a:rPr>
              <a:t>control</a:t>
            </a:r>
            <a:r>
              <a:rPr lang="fi-FI" b="1" dirty="0">
                <a:solidFill>
                  <a:srgbClr val="E20613"/>
                </a:solidFill>
                <a:latin typeface="Franklin Gothic Demi Cond" panose="020B0706030402020204" pitchFamily="34" charset="0"/>
              </a:rPr>
              <a:t> </a:t>
            </a:r>
            <a:r>
              <a:rPr lang="fi-FI" b="1" dirty="0" err="1">
                <a:solidFill>
                  <a:srgbClr val="E20613"/>
                </a:solidFill>
                <a:latin typeface="Franklin Gothic Demi Cond" panose="020B0706030402020204" pitchFamily="34" charset="0"/>
              </a:rPr>
              <a:t>humanitarian</a:t>
            </a:r>
            <a:r>
              <a:rPr lang="fi-FI" b="1" dirty="0">
                <a:solidFill>
                  <a:srgbClr val="E20613"/>
                </a:solidFill>
                <a:latin typeface="Franklin Gothic Demi Cond" panose="020B0706030402020204" pitchFamily="34" charset="0"/>
              </a:rPr>
              <a:t> </a:t>
            </a:r>
            <a:r>
              <a:rPr lang="fi-FI" b="1" dirty="0" err="1">
                <a:solidFill>
                  <a:srgbClr val="E20613"/>
                </a:solidFill>
                <a:latin typeface="Franklin Gothic Demi Cond" panose="020B0706030402020204" pitchFamily="34" charset="0"/>
              </a:rPr>
              <a:t>emergency</a:t>
            </a:r>
            <a:r>
              <a:rPr lang="fi-FI" b="1" dirty="0">
                <a:solidFill>
                  <a:srgbClr val="E20613"/>
                </a:solidFill>
                <a:latin typeface="Franklin Gothic Demi Cond" panose="020B0706030402020204" pitchFamily="34" charset="0"/>
              </a:rPr>
              <a:t> </a:t>
            </a:r>
          </a:p>
        </p:txBody>
      </p:sp>
      <p:grpSp>
        <p:nvGrpSpPr>
          <p:cNvPr id="6" name="Group 5">
            <a:extLst>
              <a:ext uri="{FF2B5EF4-FFF2-40B4-BE49-F238E27FC236}">
                <a16:creationId xmlns:a16="http://schemas.microsoft.com/office/drawing/2014/main" id="{874188CB-9A02-DBDC-E4D3-B2C27C567AE6}"/>
              </a:ext>
            </a:extLst>
          </p:cNvPr>
          <p:cNvGrpSpPr/>
          <p:nvPr/>
        </p:nvGrpSpPr>
        <p:grpSpPr>
          <a:xfrm>
            <a:off x="7803077" y="320603"/>
            <a:ext cx="1548645" cy="434120"/>
            <a:chOff x="7803077" y="320603"/>
            <a:chExt cx="1548645" cy="434120"/>
          </a:xfrm>
        </p:grpSpPr>
        <p:sp>
          <p:nvSpPr>
            <p:cNvPr id="7" name="Parallelogram 6">
              <a:extLst>
                <a:ext uri="{FF2B5EF4-FFF2-40B4-BE49-F238E27FC236}">
                  <a16:creationId xmlns:a16="http://schemas.microsoft.com/office/drawing/2014/main" id="{6C988C3F-98FA-AF73-CC50-68C42E0E6A77}"/>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3" name="Picture 12" descr="A close-up of a logo&#10;&#10;Description automatically generated">
              <a:extLst>
                <a:ext uri="{FF2B5EF4-FFF2-40B4-BE49-F238E27FC236}">
                  <a16:creationId xmlns:a16="http://schemas.microsoft.com/office/drawing/2014/main" id="{A9B38845-1A5D-CFD3-8ACF-8ADACC126E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8204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7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750" fill="hold"/>
                                        <p:tgtEl>
                                          <p:spTgt spid="30"/>
                                        </p:tgtEl>
                                        <p:attrNameLst>
                                          <p:attrName>ppt_x</p:attrName>
                                        </p:attrNameLst>
                                      </p:cBhvr>
                                      <p:tavLst>
                                        <p:tav tm="0">
                                          <p:val>
                                            <p:strVal val="#ppt_x"/>
                                          </p:val>
                                        </p:tav>
                                        <p:tav tm="100000">
                                          <p:val>
                                            <p:strVal val="#ppt_x"/>
                                          </p:val>
                                        </p:tav>
                                      </p:tavLst>
                                    </p:anim>
                                    <p:anim calcmode="lin" valueType="num">
                                      <p:cBhvr additive="base">
                                        <p:cTn id="12" dur="750" fill="hold"/>
                                        <p:tgtEl>
                                          <p:spTgt spid="30"/>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80">
                                          <p:stCondLst>
                                            <p:cond delay="0"/>
                                          </p:stCondLst>
                                        </p:cTn>
                                        <p:tgtEl>
                                          <p:spTgt spid="31"/>
                                        </p:tgtEl>
                                      </p:cBhvr>
                                    </p:animEffect>
                                    <p:anim calcmode="lin" valueType="num">
                                      <p:cBhvr>
                                        <p:cTn id="1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1" dur="26">
                                          <p:stCondLst>
                                            <p:cond delay="650"/>
                                          </p:stCondLst>
                                        </p:cTn>
                                        <p:tgtEl>
                                          <p:spTgt spid="31"/>
                                        </p:tgtEl>
                                      </p:cBhvr>
                                      <p:to x="100000" y="60000"/>
                                    </p:animScale>
                                    <p:animScale>
                                      <p:cBhvr>
                                        <p:cTn id="22" dur="166" decel="50000">
                                          <p:stCondLst>
                                            <p:cond delay="676"/>
                                          </p:stCondLst>
                                        </p:cTn>
                                        <p:tgtEl>
                                          <p:spTgt spid="31"/>
                                        </p:tgtEl>
                                      </p:cBhvr>
                                      <p:to x="100000" y="100000"/>
                                    </p:animScale>
                                    <p:animScale>
                                      <p:cBhvr>
                                        <p:cTn id="23" dur="26">
                                          <p:stCondLst>
                                            <p:cond delay="1312"/>
                                          </p:stCondLst>
                                        </p:cTn>
                                        <p:tgtEl>
                                          <p:spTgt spid="31"/>
                                        </p:tgtEl>
                                      </p:cBhvr>
                                      <p:to x="100000" y="80000"/>
                                    </p:animScale>
                                    <p:animScale>
                                      <p:cBhvr>
                                        <p:cTn id="24" dur="166" decel="50000">
                                          <p:stCondLst>
                                            <p:cond delay="1338"/>
                                          </p:stCondLst>
                                        </p:cTn>
                                        <p:tgtEl>
                                          <p:spTgt spid="31"/>
                                        </p:tgtEl>
                                      </p:cBhvr>
                                      <p:to x="100000" y="100000"/>
                                    </p:animScale>
                                    <p:animScale>
                                      <p:cBhvr>
                                        <p:cTn id="25" dur="26">
                                          <p:stCondLst>
                                            <p:cond delay="1642"/>
                                          </p:stCondLst>
                                        </p:cTn>
                                        <p:tgtEl>
                                          <p:spTgt spid="31"/>
                                        </p:tgtEl>
                                      </p:cBhvr>
                                      <p:to x="100000" y="90000"/>
                                    </p:animScale>
                                    <p:animScale>
                                      <p:cBhvr>
                                        <p:cTn id="26" dur="166" decel="50000">
                                          <p:stCondLst>
                                            <p:cond delay="1668"/>
                                          </p:stCondLst>
                                        </p:cTn>
                                        <p:tgtEl>
                                          <p:spTgt spid="31"/>
                                        </p:tgtEl>
                                      </p:cBhvr>
                                      <p:to x="100000" y="100000"/>
                                    </p:animScale>
                                    <p:animScale>
                                      <p:cBhvr>
                                        <p:cTn id="27" dur="26">
                                          <p:stCondLst>
                                            <p:cond delay="1808"/>
                                          </p:stCondLst>
                                        </p:cTn>
                                        <p:tgtEl>
                                          <p:spTgt spid="31"/>
                                        </p:tgtEl>
                                      </p:cBhvr>
                                      <p:to x="100000" y="95000"/>
                                    </p:animScale>
                                    <p:animScale>
                                      <p:cBhvr>
                                        <p:cTn id="28" dur="166" decel="50000">
                                          <p:stCondLst>
                                            <p:cond delay="1834"/>
                                          </p:stCondLst>
                                        </p:cTn>
                                        <p:tgtEl>
                                          <p:spTgt spid="31"/>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stCondLst>
                                    <p:cond delay="75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26" presetClass="entr" presetSubtype="0" fill="hold" nodeType="withEffect">
                                  <p:stCondLst>
                                    <p:cond delay="50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80">
                                          <p:stCondLst>
                                            <p:cond delay="0"/>
                                          </p:stCondLst>
                                        </p:cTn>
                                        <p:tgtEl>
                                          <p:spTgt spid="32"/>
                                        </p:tgtEl>
                                      </p:cBhvr>
                                    </p:animEffect>
                                    <p:anim calcmode="lin" valueType="num">
                                      <p:cBhvr>
                                        <p:cTn id="4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7" dur="26">
                                          <p:stCondLst>
                                            <p:cond delay="650"/>
                                          </p:stCondLst>
                                        </p:cTn>
                                        <p:tgtEl>
                                          <p:spTgt spid="32"/>
                                        </p:tgtEl>
                                      </p:cBhvr>
                                      <p:to x="100000" y="60000"/>
                                    </p:animScale>
                                    <p:animScale>
                                      <p:cBhvr>
                                        <p:cTn id="48" dur="166" decel="50000">
                                          <p:stCondLst>
                                            <p:cond delay="676"/>
                                          </p:stCondLst>
                                        </p:cTn>
                                        <p:tgtEl>
                                          <p:spTgt spid="32"/>
                                        </p:tgtEl>
                                      </p:cBhvr>
                                      <p:to x="100000" y="100000"/>
                                    </p:animScale>
                                    <p:animScale>
                                      <p:cBhvr>
                                        <p:cTn id="49" dur="26">
                                          <p:stCondLst>
                                            <p:cond delay="1312"/>
                                          </p:stCondLst>
                                        </p:cTn>
                                        <p:tgtEl>
                                          <p:spTgt spid="32"/>
                                        </p:tgtEl>
                                      </p:cBhvr>
                                      <p:to x="100000" y="80000"/>
                                    </p:animScale>
                                    <p:animScale>
                                      <p:cBhvr>
                                        <p:cTn id="50" dur="166" decel="50000">
                                          <p:stCondLst>
                                            <p:cond delay="1338"/>
                                          </p:stCondLst>
                                        </p:cTn>
                                        <p:tgtEl>
                                          <p:spTgt spid="32"/>
                                        </p:tgtEl>
                                      </p:cBhvr>
                                      <p:to x="100000" y="100000"/>
                                    </p:animScale>
                                    <p:animScale>
                                      <p:cBhvr>
                                        <p:cTn id="51" dur="26">
                                          <p:stCondLst>
                                            <p:cond delay="1642"/>
                                          </p:stCondLst>
                                        </p:cTn>
                                        <p:tgtEl>
                                          <p:spTgt spid="32"/>
                                        </p:tgtEl>
                                      </p:cBhvr>
                                      <p:to x="100000" y="90000"/>
                                    </p:animScale>
                                    <p:animScale>
                                      <p:cBhvr>
                                        <p:cTn id="52" dur="166" decel="50000">
                                          <p:stCondLst>
                                            <p:cond delay="1668"/>
                                          </p:stCondLst>
                                        </p:cTn>
                                        <p:tgtEl>
                                          <p:spTgt spid="32"/>
                                        </p:tgtEl>
                                      </p:cBhvr>
                                      <p:to x="100000" y="100000"/>
                                    </p:animScale>
                                    <p:animScale>
                                      <p:cBhvr>
                                        <p:cTn id="53" dur="26">
                                          <p:stCondLst>
                                            <p:cond delay="1808"/>
                                          </p:stCondLst>
                                        </p:cTn>
                                        <p:tgtEl>
                                          <p:spTgt spid="32"/>
                                        </p:tgtEl>
                                      </p:cBhvr>
                                      <p:to x="100000" y="95000"/>
                                    </p:animScale>
                                    <p:animScale>
                                      <p:cBhvr>
                                        <p:cTn id="54" dur="166" decel="50000">
                                          <p:stCondLst>
                                            <p:cond delay="1834"/>
                                          </p:stCondLst>
                                        </p:cTn>
                                        <p:tgtEl>
                                          <p:spTgt spid="3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6" presetClass="entr" presetSubtype="0" fill="hold" nodeType="withEffect">
                                  <p:stCondLst>
                                    <p:cond delay="25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80">
                                          <p:stCondLst>
                                            <p:cond delay="0"/>
                                          </p:stCondLst>
                                        </p:cTn>
                                        <p:tgtEl>
                                          <p:spTgt spid="33"/>
                                        </p:tgtEl>
                                      </p:cBhvr>
                                    </p:animEffect>
                                    <p:anim calcmode="lin" valueType="num">
                                      <p:cBhvr>
                                        <p:cTn id="6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3" dur="26">
                                          <p:stCondLst>
                                            <p:cond delay="650"/>
                                          </p:stCondLst>
                                        </p:cTn>
                                        <p:tgtEl>
                                          <p:spTgt spid="33"/>
                                        </p:tgtEl>
                                      </p:cBhvr>
                                      <p:to x="100000" y="60000"/>
                                    </p:animScale>
                                    <p:animScale>
                                      <p:cBhvr>
                                        <p:cTn id="74" dur="166" decel="50000">
                                          <p:stCondLst>
                                            <p:cond delay="676"/>
                                          </p:stCondLst>
                                        </p:cTn>
                                        <p:tgtEl>
                                          <p:spTgt spid="33"/>
                                        </p:tgtEl>
                                      </p:cBhvr>
                                      <p:to x="100000" y="100000"/>
                                    </p:animScale>
                                    <p:animScale>
                                      <p:cBhvr>
                                        <p:cTn id="75" dur="26">
                                          <p:stCondLst>
                                            <p:cond delay="1312"/>
                                          </p:stCondLst>
                                        </p:cTn>
                                        <p:tgtEl>
                                          <p:spTgt spid="33"/>
                                        </p:tgtEl>
                                      </p:cBhvr>
                                      <p:to x="100000" y="80000"/>
                                    </p:animScale>
                                    <p:animScale>
                                      <p:cBhvr>
                                        <p:cTn id="76" dur="166" decel="50000">
                                          <p:stCondLst>
                                            <p:cond delay="1338"/>
                                          </p:stCondLst>
                                        </p:cTn>
                                        <p:tgtEl>
                                          <p:spTgt spid="33"/>
                                        </p:tgtEl>
                                      </p:cBhvr>
                                      <p:to x="100000" y="100000"/>
                                    </p:animScale>
                                    <p:animScale>
                                      <p:cBhvr>
                                        <p:cTn id="77" dur="26">
                                          <p:stCondLst>
                                            <p:cond delay="1642"/>
                                          </p:stCondLst>
                                        </p:cTn>
                                        <p:tgtEl>
                                          <p:spTgt spid="33"/>
                                        </p:tgtEl>
                                      </p:cBhvr>
                                      <p:to x="100000" y="90000"/>
                                    </p:animScale>
                                    <p:animScale>
                                      <p:cBhvr>
                                        <p:cTn id="78" dur="166" decel="50000">
                                          <p:stCondLst>
                                            <p:cond delay="1668"/>
                                          </p:stCondLst>
                                        </p:cTn>
                                        <p:tgtEl>
                                          <p:spTgt spid="33"/>
                                        </p:tgtEl>
                                      </p:cBhvr>
                                      <p:to x="100000" y="100000"/>
                                    </p:animScale>
                                    <p:animScale>
                                      <p:cBhvr>
                                        <p:cTn id="79" dur="26">
                                          <p:stCondLst>
                                            <p:cond delay="1808"/>
                                          </p:stCondLst>
                                        </p:cTn>
                                        <p:tgtEl>
                                          <p:spTgt spid="33"/>
                                        </p:tgtEl>
                                      </p:cBhvr>
                                      <p:to x="100000" y="95000"/>
                                    </p:animScale>
                                    <p:animScale>
                                      <p:cBhvr>
                                        <p:cTn id="80" dur="166" decel="50000">
                                          <p:stCondLst>
                                            <p:cond delay="1834"/>
                                          </p:stCondLst>
                                        </p:cTn>
                                        <p:tgtEl>
                                          <p:spTgt spid="33"/>
                                        </p:tgtEl>
                                      </p:cBhvr>
                                      <p:to x="100000" y="100000"/>
                                    </p:animScale>
                                  </p:childTnLst>
                                </p:cTn>
                              </p:par>
                              <p:par>
                                <p:cTn id="81" presetID="2" presetClass="entr" presetSubtype="4"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1" fill="hold" grpId="0" nodeType="clickEffect">
                                  <p:stCondLst>
                                    <p:cond delay="250"/>
                                  </p:stCondLst>
                                  <p:childTnLst>
                                    <p:set>
                                      <p:cBhvr>
                                        <p:cTn id="88" dur="1" fill="hold">
                                          <p:stCondLst>
                                            <p:cond delay="0"/>
                                          </p:stCondLst>
                                        </p:cTn>
                                        <p:tgtEl>
                                          <p:spTgt spid="5"/>
                                        </p:tgtEl>
                                        <p:attrNameLst>
                                          <p:attrName>style.visibility</p:attrName>
                                        </p:attrNameLst>
                                      </p:cBhvr>
                                      <p:to>
                                        <p:strVal val="visible"/>
                                      </p:to>
                                    </p:set>
                                    <p:anim calcmode="lin" valueType="num">
                                      <p:cBhvr additive="base">
                                        <p:cTn id="89" dur="500" fill="hold"/>
                                        <p:tgtEl>
                                          <p:spTgt spid="5"/>
                                        </p:tgtEl>
                                        <p:attrNameLst>
                                          <p:attrName>ppt_x</p:attrName>
                                        </p:attrNameLst>
                                      </p:cBhvr>
                                      <p:tavLst>
                                        <p:tav tm="0">
                                          <p:val>
                                            <p:strVal val="#ppt_x"/>
                                          </p:val>
                                        </p:tav>
                                        <p:tav tm="100000">
                                          <p:val>
                                            <p:strVal val="#ppt_x"/>
                                          </p:val>
                                        </p:tav>
                                      </p:tavLst>
                                    </p:anim>
                                    <p:anim calcmode="lin" valueType="num">
                                      <p:cBhvr additive="base">
                                        <p:cTn id="9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89B71C28-4988-4051-AC8D-076D616DEC05}"/>
              </a:ext>
            </a:extLst>
          </p:cNvPr>
          <p:cNvSpPr>
            <a:spLocks noChangeArrowheads="1"/>
          </p:cNvSpPr>
          <p:nvPr/>
        </p:nvSpPr>
        <p:spPr bwMode="auto">
          <a:xfrm>
            <a:off x="0" y="6550464"/>
            <a:ext cx="9144000" cy="19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ts val="800"/>
              </a:lnSpc>
              <a:spcBef>
                <a:spcPct val="0"/>
              </a:spcBef>
              <a:spcAft>
                <a:spcPct val="0"/>
              </a:spcAft>
              <a:buClrTx/>
              <a:buSzTx/>
              <a:buFontTx/>
              <a:buNone/>
              <a:tabLst/>
            </a:pPr>
            <a:r>
              <a:rPr lang="en-US" altLang="fi-FI" sz="900" dirty="0">
                <a:solidFill>
                  <a:srgbClr val="000000"/>
                </a:solidFill>
                <a:latin typeface="Franklin Gothic Demi Cond" panose="020B0706030402020204" pitchFamily="34" charset="0"/>
                <a:ea typeface="Calibri" panose="020F0502020204030204" pitchFamily="34" charset="0"/>
                <a:cs typeface="Courier New" panose="02070309020205020404" pitchFamily="49" charset="0"/>
              </a:rPr>
              <a:t>Espoo-based documentarian John Webster in his climate change documentary "</a:t>
            </a:r>
            <a:r>
              <a:rPr lang="en-US" altLang="fi-FI" sz="900" dirty="0" err="1">
                <a:solidFill>
                  <a:srgbClr val="000000"/>
                </a:solidFill>
                <a:latin typeface="Franklin Gothic Demi Cond" panose="020B0706030402020204" pitchFamily="34" charset="0"/>
                <a:ea typeface="Calibri" panose="020F0502020204030204" pitchFamily="34" charset="0"/>
                <a:cs typeface="Courier New" panose="02070309020205020404" pitchFamily="49" charset="0"/>
              </a:rPr>
              <a:t>Tulevilla</a:t>
            </a:r>
            <a:r>
              <a:rPr lang="en-US" altLang="fi-FI" sz="900" dirty="0">
                <a:solidFill>
                  <a:srgbClr val="000000"/>
                </a:solidFill>
                <a:latin typeface="Franklin Gothic Demi Cond" panose="020B0706030402020204" pitchFamily="34" charset="0"/>
                <a:ea typeface="Calibri" panose="020F0502020204030204" pitchFamily="34" charset="0"/>
                <a:cs typeface="Courier New" panose="02070309020205020404" pitchFamily="49" charset="0"/>
              </a:rPr>
              <a:t> </a:t>
            </a:r>
            <a:r>
              <a:rPr lang="en-US" altLang="fi-FI" sz="900" dirty="0" err="1">
                <a:solidFill>
                  <a:srgbClr val="000000"/>
                </a:solidFill>
                <a:latin typeface="Franklin Gothic Demi Cond" panose="020B0706030402020204" pitchFamily="34" charset="0"/>
                <a:ea typeface="Calibri" panose="020F0502020204030204" pitchFamily="34" charset="0"/>
                <a:cs typeface="Courier New" panose="02070309020205020404" pitchFamily="49" charset="0"/>
              </a:rPr>
              <a:t>rannoilla</a:t>
            </a:r>
            <a:r>
              <a:rPr lang="en-US" altLang="fi-FI" sz="900" dirty="0">
                <a:solidFill>
                  <a:srgbClr val="000000"/>
                </a:solidFill>
                <a:latin typeface="Franklin Gothic Demi Cond" panose="020B0706030402020204" pitchFamily="34" charset="0"/>
                <a:ea typeface="Calibri" panose="020F0502020204030204" pitchFamily="34" charset="0"/>
                <a:cs typeface="Courier New" panose="02070309020205020404" pitchFamily="49" charset="0"/>
              </a:rPr>
              <a:t>" published in 2017</a:t>
            </a:r>
            <a:endParaRPr kumimoji="0" lang="fi-FI" altLang="fi-FI" sz="1200" i="0" u="none" strike="noStrike" cap="none" normalizeH="0" baseline="0" dirty="0">
              <a:ln>
                <a:noFill/>
              </a:ln>
              <a:solidFill>
                <a:schemeClr val="tx1"/>
              </a:solidFill>
              <a:effectLst/>
              <a:latin typeface="Franklin Gothic Demi Cond" panose="020B0706030402020204" pitchFamily="34" charset="0"/>
              <a:cs typeface="Courier New" panose="02070309020205020404" pitchFamily="49" charset="0"/>
            </a:endParaRPr>
          </a:p>
        </p:txBody>
      </p:sp>
      <p:sp>
        <p:nvSpPr>
          <p:cNvPr id="34" name="TextBox 33">
            <a:extLst>
              <a:ext uri="{FF2B5EF4-FFF2-40B4-BE49-F238E27FC236}">
                <a16:creationId xmlns:a16="http://schemas.microsoft.com/office/drawing/2014/main" id="{71561369-6F8B-4E88-9DAB-F65F86F7BE79}"/>
              </a:ext>
            </a:extLst>
          </p:cNvPr>
          <p:cNvSpPr txBox="1"/>
          <p:nvPr/>
        </p:nvSpPr>
        <p:spPr>
          <a:xfrm>
            <a:off x="-6305" y="2026516"/>
            <a:ext cx="9150305" cy="4454040"/>
          </a:xfrm>
          <a:prstGeom prst="rect">
            <a:avLst/>
          </a:prstGeom>
          <a:noFill/>
          <a:effectLst/>
        </p:spPr>
        <p:txBody>
          <a:bodyPr wrap="square" rtlCol="0">
            <a:spAutoFit/>
          </a:bodyPr>
          <a:lstStyle/>
          <a:p>
            <a:pPr algn="ctr">
              <a:lnSpc>
                <a:spcPts val="4000"/>
              </a:lnSpc>
            </a:pPr>
            <a:r>
              <a:rPr lang="fi-FI" sz="4400" spc="-200" dirty="0">
                <a:solidFill>
                  <a:srgbClr val="C00000"/>
                </a:solidFill>
                <a:latin typeface="Franklin Gothic Demi Cond" panose="020B0706030402020204" pitchFamily="34" charset="0"/>
              </a:rPr>
              <a:t>WE CAN, EACH OF US, PICK UP THE TORCH  </a:t>
            </a:r>
          </a:p>
          <a:p>
            <a:pPr algn="ctr">
              <a:lnSpc>
                <a:spcPts val="4000"/>
              </a:lnSpc>
            </a:pPr>
            <a:r>
              <a:rPr lang="fi-FI" sz="4400" spc="-200" dirty="0">
                <a:solidFill>
                  <a:srgbClr val="C00000"/>
                </a:solidFill>
                <a:latin typeface="Franklin Gothic Demi Cond" panose="020B0706030402020204" pitchFamily="34" charset="0"/>
              </a:rPr>
              <a:t>WE CAN MAKE A DIFFERENCE </a:t>
            </a:r>
          </a:p>
          <a:p>
            <a:pPr algn="ctr">
              <a:lnSpc>
                <a:spcPts val="2000"/>
              </a:lnSpc>
            </a:pPr>
            <a:endParaRPr lang="fi-FI" sz="4000" spc="-200" dirty="0">
              <a:solidFill>
                <a:srgbClr val="C00000"/>
              </a:solidFill>
              <a:latin typeface="Franklin Gothic Demi Cond" panose="020B0706030402020204" pitchFamily="34" charset="0"/>
            </a:endParaRPr>
          </a:p>
          <a:p>
            <a:pPr algn="ctr">
              <a:lnSpc>
                <a:spcPts val="4000"/>
              </a:lnSpc>
            </a:pPr>
            <a:r>
              <a:rPr lang="fi-FI" sz="4400" spc="-200" dirty="0">
                <a:latin typeface="Franklin Gothic Demi Cond" panose="020B0706030402020204" pitchFamily="34" charset="0"/>
              </a:rPr>
              <a:t>WE NEED TO EXTEND THE LOVE WE HAVE FOR OUR CHILDREN AND GRANDCHILDREN TO A GENERATION FURTHER, TO THE CHILDREN WE WILL NEVER MEET, TO THE WORLD WE WILL NOT SEE, AND TO THE THINGS WE WILL NOT BENEFIT FROM</a:t>
            </a:r>
            <a:endParaRPr lang="fi-FI" sz="4400" spc="-200" dirty="0">
              <a:solidFill>
                <a:srgbClr val="C00000"/>
              </a:solidFill>
              <a:latin typeface="Franklin Gothic Demi Cond" panose="020B0706030402020204" pitchFamily="34" charset="0"/>
            </a:endParaRPr>
          </a:p>
        </p:txBody>
      </p:sp>
      <p:grpSp>
        <p:nvGrpSpPr>
          <p:cNvPr id="4" name="Group 3">
            <a:extLst>
              <a:ext uri="{FF2B5EF4-FFF2-40B4-BE49-F238E27FC236}">
                <a16:creationId xmlns:a16="http://schemas.microsoft.com/office/drawing/2014/main" id="{8D5900AF-6454-07B8-5C97-94840133C038}"/>
              </a:ext>
            </a:extLst>
          </p:cNvPr>
          <p:cNvGrpSpPr/>
          <p:nvPr/>
        </p:nvGrpSpPr>
        <p:grpSpPr>
          <a:xfrm>
            <a:off x="-327" y="822719"/>
            <a:ext cx="7364887" cy="674109"/>
            <a:chOff x="0" y="194109"/>
            <a:chExt cx="7364887" cy="1115023"/>
          </a:xfrm>
        </p:grpSpPr>
        <p:sp>
          <p:nvSpPr>
            <p:cNvPr id="5" name="Rectangle 4">
              <a:extLst>
                <a:ext uri="{FF2B5EF4-FFF2-40B4-BE49-F238E27FC236}">
                  <a16:creationId xmlns:a16="http://schemas.microsoft.com/office/drawing/2014/main" id="{FC6D3F1E-ADF3-23F1-3DDF-1A5E7A49FD97}"/>
                </a:ext>
              </a:extLst>
            </p:cNvPr>
            <p:cNvSpPr/>
            <p:nvPr/>
          </p:nvSpPr>
          <p:spPr>
            <a:xfrm>
              <a:off x="0" y="194109"/>
              <a:ext cx="7288566"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xtBox 5">
              <a:extLst>
                <a:ext uri="{FF2B5EF4-FFF2-40B4-BE49-F238E27FC236}">
                  <a16:creationId xmlns:a16="http://schemas.microsoft.com/office/drawing/2014/main" id="{CDE016BB-95B9-A666-5F70-BC131EB11B74}"/>
                </a:ext>
              </a:extLst>
            </p:cNvPr>
            <p:cNvSpPr txBox="1"/>
            <p:nvPr/>
          </p:nvSpPr>
          <p:spPr>
            <a:xfrm>
              <a:off x="76321" y="257935"/>
              <a:ext cx="7288566" cy="967258"/>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fi-FI" sz="3200" spc="-150" dirty="0">
                  <a:solidFill>
                    <a:schemeClr val="bg1"/>
                  </a:solidFill>
                  <a:latin typeface="Franklin Gothic Demi Cond" panose="020B0706030402020204" pitchFamily="34" charset="0"/>
                </a:rPr>
                <a:t>FOOD </a:t>
              </a:r>
              <a:r>
                <a:rPr lang="fi-FI" sz="3200" spc="-150" dirty="0">
                  <a:latin typeface="Franklin Gothic Demi Cond" panose="020B0706030402020204" pitchFamily="34" charset="0"/>
                </a:rPr>
                <a:t>FOR THOUGHTS:</a:t>
              </a:r>
              <a:endParaRPr lang="fi-FI" sz="3200" dirty="0">
                <a:latin typeface="Franklin Gothic Demi Cond" panose="020B0706030402020204" pitchFamily="34" charset="0"/>
              </a:endParaRPr>
            </a:p>
          </p:txBody>
        </p:sp>
      </p:grpSp>
      <p:grpSp>
        <p:nvGrpSpPr>
          <p:cNvPr id="7" name="Group 6">
            <a:extLst>
              <a:ext uri="{FF2B5EF4-FFF2-40B4-BE49-F238E27FC236}">
                <a16:creationId xmlns:a16="http://schemas.microsoft.com/office/drawing/2014/main" id="{26D1163B-CA31-FDF5-FF01-20CA0025116B}"/>
              </a:ext>
            </a:extLst>
          </p:cNvPr>
          <p:cNvGrpSpPr/>
          <p:nvPr/>
        </p:nvGrpSpPr>
        <p:grpSpPr>
          <a:xfrm>
            <a:off x="7803077" y="320603"/>
            <a:ext cx="1548645" cy="434120"/>
            <a:chOff x="7803077" y="320603"/>
            <a:chExt cx="1548645" cy="434120"/>
          </a:xfrm>
        </p:grpSpPr>
        <p:sp>
          <p:nvSpPr>
            <p:cNvPr id="10" name="Parallelogram 9">
              <a:extLst>
                <a:ext uri="{FF2B5EF4-FFF2-40B4-BE49-F238E27FC236}">
                  <a16:creationId xmlns:a16="http://schemas.microsoft.com/office/drawing/2014/main" id="{9D465C0E-243C-C74E-2410-55DEA2C7A740}"/>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2" name="Picture 11" descr="A close-up of a logo&#10;&#10;Description automatically generated">
              <a:extLst>
                <a:ext uri="{FF2B5EF4-FFF2-40B4-BE49-F238E27FC236}">
                  <a16:creationId xmlns:a16="http://schemas.microsoft.com/office/drawing/2014/main" id="{3487459D-7071-CE75-3C11-56E8F7665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pic>
        <p:nvPicPr>
          <p:cNvPr id="1026" name="Picture 2" descr="John Webster – Wikipedia">
            <a:extLst>
              <a:ext uri="{FF2B5EF4-FFF2-40B4-BE49-F238E27FC236}">
                <a16:creationId xmlns:a16="http://schemas.microsoft.com/office/drawing/2014/main" id="{142FA3CC-8B8C-46A5-BE16-FC82DBCB1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369" y="319394"/>
            <a:ext cx="774162" cy="103991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A5BB2BD-61E4-4CD4-883C-14CFE1055722}"/>
              </a:ext>
            </a:extLst>
          </p:cNvPr>
          <p:cNvSpPr txBox="1"/>
          <p:nvPr/>
        </p:nvSpPr>
        <p:spPr>
          <a:xfrm>
            <a:off x="5319959" y="-792550"/>
            <a:ext cx="968535" cy="5416868"/>
          </a:xfrm>
          <a:prstGeom prst="rect">
            <a:avLst/>
          </a:prstGeom>
          <a:noFill/>
          <a:effectLst>
            <a:outerShdw blurRad="50800" dist="76200" dir="8100000" algn="tr" rotWithShape="0">
              <a:prstClr val="black">
                <a:alpha val="40000"/>
              </a:prstClr>
            </a:outerShdw>
          </a:effectLst>
        </p:spPr>
        <p:txBody>
          <a:bodyPr wrap="none" rtlCol="0">
            <a:spAutoFit/>
          </a:bodyPr>
          <a:lstStyle/>
          <a:p>
            <a:r>
              <a:rPr lang="fi-FI" sz="34600" dirty="0">
                <a:solidFill>
                  <a:schemeClr val="accent4">
                    <a:lumMod val="60000"/>
                    <a:lumOff val="40000"/>
                  </a:schemeClr>
                </a:solidFill>
                <a:latin typeface="Gill Sans Nova Cond" panose="020B0606020104020203" pitchFamily="34" charset="0"/>
              </a:rPr>
              <a:t>’</a:t>
            </a:r>
          </a:p>
        </p:txBody>
      </p:sp>
    </p:spTree>
    <p:extLst>
      <p:ext uri="{BB962C8B-B14F-4D97-AF65-F5344CB8AC3E}">
        <p14:creationId xmlns:p14="http://schemas.microsoft.com/office/powerpoint/2010/main" val="24105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9668FFA1-0FF4-4F97-9AE3-72FAD4B1B56A}"/>
              </a:ext>
            </a:extLst>
          </p:cNvPr>
          <p:cNvGrpSpPr/>
          <p:nvPr/>
        </p:nvGrpSpPr>
        <p:grpSpPr>
          <a:xfrm>
            <a:off x="135652" y="330445"/>
            <a:ext cx="1717249" cy="4152780"/>
            <a:chOff x="286578" y="330445"/>
            <a:chExt cx="1717249" cy="4152780"/>
          </a:xfrm>
        </p:grpSpPr>
        <p:grpSp>
          <p:nvGrpSpPr>
            <p:cNvPr id="26" name="Group 25">
              <a:extLst>
                <a:ext uri="{FF2B5EF4-FFF2-40B4-BE49-F238E27FC236}">
                  <a16:creationId xmlns:a16="http://schemas.microsoft.com/office/drawing/2014/main" id="{2211CD86-4A0E-4ED0-8C21-24B978DD21DE}"/>
                </a:ext>
              </a:extLst>
            </p:cNvPr>
            <p:cNvGrpSpPr/>
            <p:nvPr/>
          </p:nvGrpSpPr>
          <p:grpSpPr>
            <a:xfrm>
              <a:off x="286578" y="330445"/>
              <a:ext cx="1717249" cy="4152780"/>
              <a:chOff x="384233" y="243992"/>
              <a:chExt cx="1717249" cy="4152780"/>
            </a:xfrm>
          </p:grpSpPr>
          <p:sp>
            <p:nvSpPr>
              <p:cNvPr id="12" name="Arrow: Pentagon 11">
                <a:extLst>
                  <a:ext uri="{FF2B5EF4-FFF2-40B4-BE49-F238E27FC236}">
                    <a16:creationId xmlns:a16="http://schemas.microsoft.com/office/drawing/2014/main" id="{26FF0A7C-A23A-4157-B50C-6A912E5C57E2}"/>
                  </a:ext>
                </a:extLst>
              </p:cNvPr>
              <p:cNvSpPr/>
              <p:nvPr/>
            </p:nvSpPr>
            <p:spPr>
              <a:xfrm rot="5400000">
                <a:off x="-765432" y="1734713"/>
                <a:ext cx="3874555" cy="1449563"/>
              </a:xfrm>
              <a:prstGeom prst="homePlat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endParaRPr lang="fi-FI" sz="2000" dirty="0">
                  <a:latin typeface="Franklin Gothic Demi Cond" panose="020B0706030402020204" pitchFamily="34" charset="0"/>
                </a:endParaRPr>
              </a:p>
            </p:txBody>
          </p:sp>
          <p:sp>
            <p:nvSpPr>
              <p:cNvPr id="15" name="TextBox 14">
                <a:extLst>
                  <a:ext uri="{FF2B5EF4-FFF2-40B4-BE49-F238E27FC236}">
                    <a16:creationId xmlns:a16="http://schemas.microsoft.com/office/drawing/2014/main" id="{40F00881-05EF-4F05-9769-C07582EF08D9}"/>
                  </a:ext>
                </a:extLst>
              </p:cNvPr>
              <p:cNvSpPr txBox="1"/>
              <p:nvPr/>
            </p:nvSpPr>
            <p:spPr>
              <a:xfrm>
                <a:off x="384233" y="734381"/>
                <a:ext cx="1575226" cy="2403478"/>
              </a:xfrm>
              <a:prstGeom prst="rect">
                <a:avLst/>
              </a:prstGeom>
              <a:noFill/>
            </p:spPr>
            <p:txBody>
              <a:bodyPr wrap="square" rtlCol="0">
                <a:spAutoFit/>
              </a:bodyPr>
              <a:lstStyle/>
              <a:p>
                <a:pPr algn="ctr">
                  <a:lnSpc>
                    <a:spcPts val="1200"/>
                  </a:lnSpc>
                </a:pPr>
                <a:r>
                  <a:rPr lang="en-US" sz="1400" dirty="0">
                    <a:solidFill>
                      <a:schemeClr val="accent4">
                        <a:lumMod val="20000"/>
                        <a:lumOff val="80000"/>
                      </a:schemeClr>
                    </a:solidFill>
                    <a:latin typeface="Franklin Gothic Demi Cond" panose="020B0706030402020204" pitchFamily="34" charset="0"/>
                  </a:rPr>
                  <a:t>In 2007, the Red Cross Movement received </a:t>
                </a:r>
                <a:r>
                  <a:rPr lang="en-US" sz="1400" dirty="0">
                    <a:latin typeface="Franklin Gothic Demi Cond" panose="020B0706030402020204" pitchFamily="34" charset="0"/>
                  </a:rPr>
                  <a:t>a mandate </a:t>
                </a:r>
                <a:r>
                  <a:rPr lang="en-US" sz="1400" dirty="0">
                    <a:solidFill>
                      <a:schemeClr val="accent4">
                        <a:lumMod val="20000"/>
                        <a:lumOff val="80000"/>
                      </a:schemeClr>
                    </a:solidFill>
                    <a:latin typeface="Franklin Gothic Demi Cond" panose="020B0706030402020204" pitchFamily="34" charset="0"/>
                  </a:rPr>
                  <a:t>from the 30th International Conference (also from participating governments) to respond to the humanitarian consequences of climate change, and engage in related advocacy and educational work</a:t>
                </a:r>
                <a:endParaRPr lang="fi-FI" sz="1400" dirty="0">
                  <a:solidFill>
                    <a:schemeClr val="accent4">
                      <a:lumMod val="20000"/>
                      <a:lumOff val="80000"/>
                    </a:schemeClr>
                  </a:solidFill>
                  <a:latin typeface="Franklin Gothic Demi Cond" panose="020B0706030402020204" pitchFamily="34" charset="0"/>
                </a:endParaRPr>
              </a:p>
            </p:txBody>
          </p:sp>
          <p:grpSp>
            <p:nvGrpSpPr>
              <p:cNvPr id="17" name="Group 16">
                <a:extLst>
                  <a:ext uri="{FF2B5EF4-FFF2-40B4-BE49-F238E27FC236}">
                    <a16:creationId xmlns:a16="http://schemas.microsoft.com/office/drawing/2014/main" id="{3B40A3F2-6B78-40C7-89F4-FD02B152AD63}"/>
                  </a:ext>
                </a:extLst>
              </p:cNvPr>
              <p:cNvGrpSpPr/>
              <p:nvPr/>
            </p:nvGrpSpPr>
            <p:grpSpPr>
              <a:xfrm>
                <a:off x="1601507" y="243992"/>
                <a:ext cx="499975" cy="497666"/>
                <a:chOff x="5001661" y="243992"/>
                <a:chExt cx="499975" cy="497666"/>
              </a:xfrm>
            </p:grpSpPr>
            <p:sp>
              <p:nvSpPr>
                <p:cNvPr id="22" name="Oval 21">
                  <a:extLst>
                    <a:ext uri="{FF2B5EF4-FFF2-40B4-BE49-F238E27FC236}">
                      <a16:creationId xmlns:a16="http://schemas.microsoft.com/office/drawing/2014/main" id="{28B66965-A7B6-4AD0-88C8-977B01F84299}"/>
                    </a:ext>
                  </a:extLst>
                </p:cNvPr>
                <p:cNvSpPr/>
                <p:nvPr/>
              </p:nvSpPr>
              <p:spPr>
                <a:xfrm>
                  <a:off x="5001661" y="243992"/>
                  <a:ext cx="499975" cy="497666"/>
                </a:xfrm>
                <a:prstGeom prst="ellipse">
                  <a:avLst/>
                </a:prstGeom>
                <a:solidFill>
                  <a:schemeClr val="bg1"/>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sp>
              <p:nvSpPr>
                <p:cNvPr id="23" name="Rectangle 22">
                  <a:extLst>
                    <a:ext uri="{FF2B5EF4-FFF2-40B4-BE49-F238E27FC236}">
                      <a16:creationId xmlns:a16="http://schemas.microsoft.com/office/drawing/2014/main" id="{61CF0427-D505-4C3B-9EEC-1ABE6D09EEC5}"/>
                    </a:ext>
                  </a:extLst>
                </p:cNvPr>
                <p:cNvSpPr/>
                <p:nvPr/>
              </p:nvSpPr>
              <p:spPr>
                <a:xfrm>
                  <a:off x="5086402" y="442428"/>
                  <a:ext cx="32400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sp>
              <p:nvSpPr>
                <p:cNvPr id="24" name="Rectangle 23">
                  <a:extLst>
                    <a:ext uri="{FF2B5EF4-FFF2-40B4-BE49-F238E27FC236}">
                      <a16:creationId xmlns:a16="http://schemas.microsoft.com/office/drawing/2014/main" id="{5BF94B71-51C7-4D60-A436-29B452595A20}"/>
                    </a:ext>
                  </a:extLst>
                </p:cNvPr>
                <p:cNvSpPr/>
                <p:nvPr/>
              </p:nvSpPr>
              <p:spPr>
                <a:xfrm rot="16200000">
                  <a:off x="5086402" y="447462"/>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grpSp>
        </p:grpSp>
        <p:sp>
          <p:nvSpPr>
            <p:cNvPr id="14" name="Rectangle 13">
              <a:extLst>
                <a:ext uri="{FF2B5EF4-FFF2-40B4-BE49-F238E27FC236}">
                  <a16:creationId xmlns:a16="http://schemas.microsoft.com/office/drawing/2014/main" id="{A9405E84-AB24-432A-8F0E-CF65B13608BD}"/>
                </a:ext>
              </a:extLst>
            </p:cNvPr>
            <p:cNvSpPr/>
            <p:nvPr/>
          </p:nvSpPr>
          <p:spPr>
            <a:xfrm>
              <a:off x="748841" y="3168084"/>
              <a:ext cx="655949" cy="1200329"/>
            </a:xfrm>
            <a:prstGeom prst="rect">
              <a:avLst/>
            </a:prstGeom>
          </p:spPr>
          <p:txBody>
            <a:bodyPr wrap="none">
              <a:spAutoFit/>
            </a:bodyPr>
            <a:lstStyle/>
            <a:p>
              <a:r>
                <a:rPr lang="fi-FI" sz="7200" dirty="0">
                  <a:solidFill>
                    <a:schemeClr val="accent4">
                      <a:lumMod val="20000"/>
                      <a:lumOff val="80000"/>
                    </a:schemeClr>
                  </a:solidFill>
                  <a:latin typeface="Franklin Gothic Demi Cond" panose="020B0706030402020204" pitchFamily="34" charset="0"/>
                </a:rPr>
                <a:t>A</a:t>
              </a:r>
            </a:p>
          </p:txBody>
        </p:sp>
      </p:grpSp>
      <p:grpSp>
        <p:nvGrpSpPr>
          <p:cNvPr id="88" name="Group 87">
            <a:extLst>
              <a:ext uri="{FF2B5EF4-FFF2-40B4-BE49-F238E27FC236}">
                <a16:creationId xmlns:a16="http://schemas.microsoft.com/office/drawing/2014/main" id="{71D1E63A-F445-4FCC-AE77-9D6CC138D801}"/>
              </a:ext>
            </a:extLst>
          </p:cNvPr>
          <p:cNvGrpSpPr/>
          <p:nvPr/>
        </p:nvGrpSpPr>
        <p:grpSpPr>
          <a:xfrm>
            <a:off x="1933409" y="330445"/>
            <a:ext cx="1646683" cy="4285948"/>
            <a:chOff x="2110969" y="330445"/>
            <a:chExt cx="1646683" cy="4285948"/>
          </a:xfrm>
        </p:grpSpPr>
        <p:grpSp>
          <p:nvGrpSpPr>
            <p:cNvPr id="67" name="Group 66">
              <a:extLst>
                <a:ext uri="{FF2B5EF4-FFF2-40B4-BE49-F238E27FC236}">
                  <a16:creationId xmlns:a16="http://schemas.microsoft.com/office/drawing/2014/main" id="{61D0A614-5509-4084-B26F-CE3B08D913D2}"/>
                </a:ext>
              </a:extLst>
            </p:cNvPr>
            <p:cNvGrpSpPr/>
            <p:nvPr/>
          </p:nvGrpSpPr>
          <p:grpSpPr>
            <a:xfrm>
              <a:off x="2110969" y="330445"/>
              <a:ext cx="1646683" cy="4285948"/>
              <a:chOff x="2110969" y="330445"/>
              <a:chExt cx="1646683" cy="4285948"/>
            </a:xfrm>
          </p:grpSpPr>
          <p:grpSp>
            <p:nvGrpSpPr>
              <p:cNvPr id="65" name="Group 64">
                <a:extLst>
                  <a:ext uri="{FF2B5EF4-FFF2-40B4-BE49-F238E27FC236}">
                    <a16:creationId xmlns:a16="http://schemas.microsoft.com/office/drawing/2014/main" id="{CB929DB5-D1C3-42CF-9438-578FADB27754}"/>
                  </a:ext>
                </a:extLst>
              </p:cNvPr>
              <p:cNvGrpSpPr/>
              <p:nvPr/>
            </p:nvGrpSpPr>
            <p:grpSpPr>
              <a:xfrm>
                <a:off x="2167784" y="330445"/>
                <a:ext cx="1589868" cy="4285948"/>
                <a:chOff x="2167784" y="330445"/>
                <a:chExt cx="1589868" cy="4285948"/>
              </a:xfrm>
            </p:grpSpPr>
            <p:sp>
              <p:nvSpPr>
                <p:cNvPr id="34" name="Arrow: Pentagon 33">
                  <a:extLst>
                    <a:ext uri="{FF2B5EF4-FFF2-40B4-BE49-F238E27FC236}">
                      <a16:creationId xmlns:a16="http://schemas.microsoft.com/office/drawing/2014/main" id="{750CAAB2-ADCA-4E70-BF0D-3A9364C64592}"/>
                    </a:ext>
                  </a:extLst>
                </p:cNvPr>
                <p:cNvSpPr/>
                <p:nvPr/>
              </p:nvSpPr>
              <p:spPr>
                <a:xfrm rot="5400000">
                  <a:off x="887895" y="1895289"/>
                  <a:ext cx="4000993" cy="1441216"/>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vert="vert270" rtlCol="0" anchor="ctr"/>
                <a:lstStyle/>
                <a:p>
                  <a:pPr algn="ctr"/>
                  <a:endParaRPr lang="fi-FI" sz="1400" dirty="0">
                    <a:solidFill>
                      <a:schemeClr val="accent2">
                        <a:lumMod val="20000"/>
                        <a:lumOff val="80000"/>
                      </a:schemeClr>
                    </a:solidFill>
                    <a:latin typeface="Franklin Gothic Demi Cond" panose="020B0706030402020204" pitchFamily="34" charset="0"/>
                  </a:endParaRPr>
                </a:p>
              </p:txBody>
            </p:sp>
            <p:grpSp>
              <p:nvGrpSpPr>
                <p:cNvPr id="46" name="Group 45">
                  <a:extLst>
                    <a:ext uri="{FF2B5EF4-FFF2-40B4-BE49-F238E27FC236}">
                      <a16:creationId xmlns:a16="http://schemas.microsoft.com/office/drawing/2014/main" id="{3AE49EDB-D2C7-46EB-80D2-5A6C814A8BD6}"/>
                    </a:ext>
                  </a:extLst>
                </p:cNvPr>
                <p:cNvGrpSpPr/>
                <p:nvPr/>
              </p:nvGrpSpPr>
              <p:grpSpPr>
                <a:xfrm>
                  <a:off x="3257677" y="330445"/>
                  <a:ext cx="499975" cy="497666"/>
                  <a:chOff x="3257677" y="330445"/>
                  <a:chExt cx="499975" cy="497666"/>
                </a:xfrm>
              </p:grpSpPr>
              <p:sp>
                <p:nvSpPr>
                  <p:cNvPr id="42" name="Oval 41">
                    <a:extLst>
                      <a:ext uri="{FF2B5EF4-FFF2-40B4-BE49-F238E27FC236}">
                        <a16:creationId xmlns:a16="http://schemas.microsoft.com/office/drawing/2014/main" id="{C4A202AE-3602-4428-9358-27C23E4829EA}"/>
                      </a:ext>
                    </a:extLst>
                  </p:cNvPr>
                  <p:cNvSpPr/>
                  <p:nvPr/>
                </p:nvSpPr>
                <p:spPr>
                  <a:xfrm>
                    <a:off x="3257677" y="330445"/>
                    <a:ext cx="499975" cy="497666"/>
                  </a:xfrm>
                  <a:prstGeom prst="ellipse">
                    <a:avLst/>
                  </a:prstGeom>
                  <a:solidFill>
                    <a:schemeClr val="bg1"/>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sp>
                <p:nvSpPr>
                  <p:cNvPr id="43" name="Rectangle 42">
                    <a:extLst>
                      <a:ext uri="{FF2B5EF4-FFF2-40B4-BE49-F238E27FC236}">
                        <a16:creationId xmlns:a16="http://schemas.microsoft.com/office/drawing/2014/main" id="{CC28B793-671C-4C25-81B5-27E96800004C}"/>
                      </a:ext>
                    </a:extLst>
                  </p:cNvPr>
                  <p:cNvSpPr/>
                  <p:nvPr/>
                </p:nvSpPr>
                <p:spPr>
                  <a:xfrm rot="16200000">
                    <a:off x="3354542" y="521515"/>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sp>
                <p:nvSpPr>
                  <p:cNvPr id="45" name="Rectangle 44">
                    <a:extLst>
                      <a:ext uri="{FF2B5EF4-FFF2-40B4-BE49-F238E27FC236}">
                        <a16:creationId xmlns:a16="http://schemas.microsoft.com/office/drawing/2014/main" id="{AD4C7655-DD47-4CAD-B52B-64167661E397}"/>
                      </a:ext>
                    </a:extLst>
                  </p:cNvPr>
                  <p:cNvSpPr/>
                  <p:nvPr/>
                </p:nvSpPr>
                <p:spPr>
                  <a:xfrm>
                    <a:off x="3354542" y="524192"/>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grpSp>
          </p:grpSp>
          <p:sp>
            <p:nvSpPr>
              <p:cNvPr id="63" name="TextBox 62">
                <a:extLst>
                  <a:ext uri="{FF2B5EF4-FFF2-40B4-BE49-F238E27FC236}">
                    <a16:creationId xmlns:a16="http://schemas.microsoft.com/office/drawing/2014/main" id="{7343F1AE-B88B-490F-B21A-421F1D309A2E}"/>
                  </a:ext>
                </a:extLst>
              </p:cNvPr>
              <p:cNvSpPr txBox="1"/>
              <p:nvPr/>
            </p:nvSpPr>
            <p:spPr>
              <a:xfrm>
                <a:off x="2110969" y="825752"/>
                <a:ext cx="1575226" cy="2865143"/>
              </a:xfrm>
              <a:prstGeom prst="rect">
                <a:avLst/>
              </a:prstGeom>
              <a:noFill/>
            </p:spPr>
            <p:txBody>
              <a:bodyPr wrap="square" rtlCol="0">
                <a:spAutoFit/>
              </a:bodyPr>
              <a:lstStyle/>
              <a:p>
                <a:pPr algn="ctr">
                  <a:lnSpc>
                    <a:spcPts val="1200"/>
                  </a:lnSpc>
                </a:pPr>
                <a:r>
                  <a:rPr lang="en-US" sz="1400" dirty="0">
                    <a:solidFill>
                      <a:schemeClr val="accent2">
                        <a:lumMod val="20000"/>
                        <a:lumOff val="80000"/>
                      </a:schemeClr>
                    </a:solidFill>
                    <a:latin typeface="Franklin Gothic Demi Cond" panose="020B0706030402020204" pitchFamily="34" charset="0"/>
                  </a:rPr>
                  <a:t>The Red Cross Movement is the </a:t>
                </a:r>
                <a:r>
                  <a:rPr lang="en-US" sz="1400" dirty="0">
                    <a:latin typeface="Franklin Gothic Demi Cond" panose="020B0706030402020204" pitchFamily="34" charset="0"/>
                  </a:rPr>
                  <a:t>densest humanitarian information acquisition network </a:t>
                </a:r>
                <a:r>
                  <a:rPr lang="en-US" sz="1400" dirty="0">
                    <a:solidFill>
                      <a:schemeClr val="accent2">
                        <a:lumMod val="20000"/>
                        <a:lumOff val="80000"/>
                      </a:schemeClr>
                    </a:solidFill>
                    <a:latin typeface="Franklin Gothic Demi Cond" panose="020B0706030402020204" pitchFamily="34" charset="0"/>
                  </a:rPr>
                  <a:t>in the world.</a:t>
                </a:r>
              </a:p>
              <a:p>
                <a:pPr algn="ctr">
                  <a:lnSpc>
                    <a:spcPts val="1200"/>
                  </a:lnSpc>
                </a:pPr>
                <a:r>
                  <a:rPr lang="en-US" sz="1400" dirty="0">
                    <a:solidFill>
                      <a:schemeClr val="accent2">
                        <a:lumMod val="20000"/>
                        <a:lumOff val="80000"/>
                      </a:schemeClr>
                    </a:solidFill>
                    <a:latin typeface="Franklin Gothic Demi Cond" panose="020B0706030402020204" pitchFamily="34" charset="0"/>
                  </a:rPr>
                  <a:t>It is permanently present in all four corners of the world before, during and after something happens, or threatens to happen. Therefore, it is best positioned to sound the first alarm, when needed</a:t>
                </a:r>
                <a:endParaRPr lang="fi-FI" sz="1600" dirty="0">
                  <a:solidFill>
                    <a:schemeClr val="bg1"/>
                  </a:solidFill>
                  <a:latin typeface="Franklin Gothic Demi Cond" panose="020B0706030402020204" pitchFamily="34" charset="0"/>
                </a:endParaRPr>
              </a:p>
            </p:txBody>
          </p:sp>
        </p:grpSp>
        <p:sp>
          <p:nvSpPr>
            <p:cNvPr id="81" name="Rectangle 80">
              <a:extLst>
                <a:ext uri="{FF2B5EF4-FFF2-40B4-BE49-F238E27FC236}">
                  <a16:creationId xmlns:a16="http://schemas.microsoft.com/office/drawing/2014/main" id="{D0D927E6-4FAD-4E2D-B0C5-291E9E755748}"/>
                </a:ext>
              </a:extLst>
            </p:cNvPr>
            <p:cNvSpPr/>
            <p:nvPr/>
          </p:nvSpPr>
          <p:spPr>
            <a:xfrm>
              <a:off x="2551986" y="3362738"/>
              <a:ext cx="704039" cy="1200329"/>
            </a:xfrm>
            <a:prstGeom prst="rect">
              <a:avLst/>
            </a:prstGeom>
          </p:spPr>
          <p:txBody>
            <a:bodyPr wrap="none">
              <a:spAutoFit/>
            </a:bodyPr>
            <a:lstStyle/>
            <a:p>
              <a:r>
                <a:rPr lang="fi-FI" sz="7200" dirty="0">
                  <a:solidFill>
                    <a:schemeClr val="accent2">
                      <a:lumMod val="20000"/>
                      <a:lumOff val="80000"/>
                    </a:schemeClr>
                  </a:solidFill>
                  <a:latin typeface="Franklin Gothic Demi Cond" panose="020B0706030402020204" pitchFamily="34" charset="0"/>
                </a:rPr>
                <a:t>B</a:t>
              </a:r>
            </a:p>
          </p:txBody>
        </p:sp>
      </p:grpSp>
      <p:grpSp>
        <p:nvGrpSpPr>
          <p:cNvPr id="89" name="Group 88">
            <a:extLst>
              <a:ext uri="{FF2B5EF4-FFF2-40B4-BE49-F238E27FC236}">
                <a16:creationId xmlns:a16="http://schemas.microsoft.com/office/drawing/2014/main" id="{A50E3D40-1E4A-4A03-9D29-A64E283A2342}"/>
              </a:ext>
            </a:extLst>
          </p:cNvPr>
          <p:cNvGrpSpPr/>
          <p:nvPr/>
        </p:nvGrpSpPr>
        <p:grpSpPr>
          <a:xfrm>
            <a:off x="3667857" y="330445"/>
            <a:ext cx="1751551" cy="3551385"/>
            <a:chOff x="3783271" y="330445"/>
            <a:chExt cx="1751551" cy="3551385"/>
          </a:xfrm>
        </p:grpSpPr>
        <p:grpSp>
          <p:nvGrpSpPr>
            <p:cNvPr id="66" name="Group 65">
              <a:extLst>
                <a:ext uri="{FF2B5EF4-FFF2-40B4-BE49-F238E27FC236}">
                  <a16:creationId xmlns:a16="http://schemas.microsoft.com/office/drawing/2014/main" id="{6B617375-53A2-47EB-909B-127DB34CBD19}"/>
                </a:ext>
              </a:extLst>
            </p:cNvPr>
            <p:cNvGrpSpPr/>
            <p:nvPr/>
          </p:nvGrpSpPr>
          <p:grpSpPr>
            <a:xfrm>
              <a:off x="3783271" y="330445"/>
              <a:ext cx="1751551" cy="3535507"/>
              <a:chOff x="3783271" y="330445"/>
              <a:chExt cx="1751551" cy="3535507"/>
            </a:xfrm>
          </p:grpSpPr>
          <p:sp>
            <p:nvSpPr>
              <p:cNvPr id="37" name="Arrow: Pentagon 36">
                <a:extLst>
                  <a:ext uri="{FF2B5EF4-FFF2-40B4-BE49-F238E27FC236}">
                    <a16:creationId xmlns:a16="http://schemas.microsoft.com/office/drawing/2014/main" id="{C080BF81-594B-4D12-813C-DCA57BCC7590}"/>
                  </a:ext>
                </a:extLst>
              </p:cNvPr>
              <p:cNvSpPr/>
              <p:nvPr/>
            </p:nvSpPr>
            <p:spPr>
              <a:xfrm rot="5400000">
                <a:off x="2926637" y="1477978"/>
                <a:ext cx="3286672" cy="1489276"/>
              </a:xfrm>
              <a:prstGeom prst="homePlat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endParaRPr lang="fi-FI" sz="2000" dirty="0">
                  <a:latin typeface="Franklin Gothic Demi Cond" panose="020B0706030402020204" pitchFamily="34" charset="0"/>
                </a:endParaRPr>
              </a:p>
            </p:txBody>
          </p:sp>
          <p:grpSp>
            <p:nvGrpSpPr>
              <p:cNvPr id="47" name="Group 46">
                <a:extLst>
                  <a:ext uri="{FF2B5EF4-FFF2-40B4-BE49-F238E27FC236}">
                    <a16:creationId xmlns:a16="http://schemas.microsoft.com/office/drawing/2014/main" id="{437B74FD-E23D-493B-B0F7-9C3545445A62}"/>
                  </a:ext>
                </a:extLst>
              </p:cNvPr>
              <p:cNvGrpSpPr/>
              <p:nvPr/>
            </p:nvGrpSpPr>
            <p:grpSpPr>
              <a:xfrm>
                <a:off x="5034847" y="330445"/>
                <a:ext cx="499975" cy="497666"/>
                <a:chOff x="3257677" y="330445"/>
                <a:chExt cx="499975" cy="497666"/>
              </a:xfrm>
            </p:grpSpPr>
            <p:sp>
              <p:nvSpPr>
                <p:cNvPr id="48" name="Oval 47">
                  <a:extLst>
                    <a:ext uri="{FF2B5EF4-FFF2-40B4-BE49-F238E27FC236}">
                      <a16:creationId xmlns:a16="http://schemas.microsoft.com/office/drawing/2014/main" id="{4494F2C8-1613-4B9A-B45D-05DB36E3A649}"/>
                    </a:ext>
                  </a:extLst>
                </p:cNvPr>
                <p:cNvSpPr/>
                <p:nvPr/>
              </p:nvSpPr>
              <p:spPr>
                <a:xfrm>
                  <a:off x="3257677" y="330445"/>
                  <a:ext cx="499975" cy="497666"/>
                </a:xfrm>
                <a:prstGeom prst="ellipse">
                  <a:avLst/>
                </a:prstGeom>
                <a:solidFill>
                  <a:schemeClr val="bg1"/>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sp>
              <p:nvSpPr>
                <p:cNvPr id="49" name="Rectangle 48">
                  <a:extLst>
                    <a:ext uri="{FF2B5EF4-FFF2-40B4-BE49-F238E27FC236}">
                      <a16:creationId xmlns:a16="http://schemas.microsoft.com/office/drawing/2014/main" id="{A17458BD-CC21-418C-A2EB-93E689B8AFE8}"/>
                    </a:ext>
                  </a:extLst>
                </p:cNvPr>
                <p:cNvSpPr/>
                <p:nvPr/>
              </p:nvSpPr>
              <p:spPr>
                <a:xfrm rot="16200000">
                  <a:off x="3354542" y="521515"/>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sp>
              <p:nvSpPr>
                <p:cNvPr id="50" name="Rectangle 49">
                  <a:extLst>
                    <a:ext uri="{FF2B5EF4-FFF2-40B4-BE49-F238E27FC236}">
                      <a16:creationId xmlns:a16="http://schemas.microsoft.com/office/drawing/2014/main" id="{B345C1D9-C8C9-46B2-9133-B2ED78976123}"/>
                    </a:ext>
                  </a:extLst>
                </p:cNvPr>
                <p:cNvSpPr/>
                <p:nvPr/>
              </p:nvSpPr>
              <p:spPr>
                <a:xfrm>
                  <a:off x="3354542" y="524192"/>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grpSp>
          <p:sp>
            <p:nvSpPr>
              <p:cNvPr id="64" name="TextBox 63">
                <a:extLst>
                  <a:ext uri="{FF2B5EF4-FFF2-40B4-BE49-F238E27FC236}">
                    <a16:creationId xmlns:a16="http://schemas.microsoft.com/office/drawing/2014/main" id="{6983633C-9CA0-41F5-8B3C-55B8ECA7A45D}"/>
                  </a:ext>
                </a:extLst>
              </p:cNvPr>
              <p:cNvSpPr txBox="1"/>
              <p:nvPr/>
            </p:nvSpPr>
            <p:spPr>
              <a:xfrm>
                <a:off x="3783271" y="832881"/>
                <a:ext cx="1575226" cy="1787925"/>
              </a:xfrm>
              <a:prstGeom prst="rect">
                <a:avLst/>
              </a:prstGeom>
              <a:noFill/>
            </p:spPr>
            <p:txBody>
              <a:bodyPr wrap="square" rtlCol="0">
                <a:spAutoFit/>
              </a:bodyPr>
              <a:lstStyle/>
              <a:p>
                <a:pPr algn="ctr">
                  <a:lnSpc>
                    <a:spcPts val="1200"/>
                  </a:lnSpc>
                </a:pPr>
                <a:r>
                  <a:rPr lang="en-US" sz="1400" dirty="0">
                    <a:solidFill>
                      <a:schemeClr val="accent1">
                        <a:lumMod val="40000"/>
                        <a:lumOff val="60000"/>
                      </a:schemeClr>
                    </a:solidFill>
                    <a:latin typeface="Franklin Gothic Demi Cond" panose="020B0706030402020204" pitchFamily="34" charset="0"/>
                  </a:rPr>
                  <a:t>The work of the Red Cross Movement also produces negative climate effects. That's why the Movement’s working methods and work results are </a:t>
                </a:r>
                <a:r>
                  <a:rPr lang="en-US" sz="1400" dirty="0">
                    <a:latin typeface="Franklin Gothic Demi Cond" panose="020B0706030402020204" pitchFamily="34" charset="0"/>
                  </a:rPr>
                  <a:t>reviewed to minimize negative climate effects</a:t>
                </a:r>
                <a:r>
                  <a:rPr lang="en-US" sz="1400" dirty="0">
                    <a:solidFill>
                      <a:schemeClr val="accent1">
                        <a:lumMod val="40000"/>
                        <a:lumOff val="60000"/>
                      </a:schemeClr>
                    </a:solidFill>
                    <a:latin typeface="Franklin Gothic Demi Cond" panose="020B0706030402020204" pitchFamily="34" charset="0"/>
                  </a:rPr>
                  <a:t>.</a:t>
                </a:r>
                <a:endParaRPr lang="fi-FI" sz="1600" dirty="0">
                  <a:latin typeface="Franklin Gothic Demi Cond" panose="020B0706030402020204" pitchFamily="34" charset="0"/>
                </a:endParaRPr>
              </a:p>
            </p:txBody>
          </p:sp>
        </p:grpSp>
        <p:sp>
          <p:nvSpPr>
            <p:cNvPr id="82" name="Rectangle 81">
              <a:extLst>
                <a:ext uri="{FF2B5EF4-FFF2-40B4-BE49-F238E27FC236}">
                  <a16:creationId xmlns:a16="http://schemas.microsoft.com/office/drawing/2014/main" id="{81733680-2E13-4A9D-81A7-C9E2A9303996}"/>
                </a:ext>
              </a:extLst>
            </p:cNvPr>
            <p:cNvSpPr/>
            <p:nvPr/>
          </p:nvSpPr>
          <p:spPr>
            <a:xfrm>
              <a:off x="4240394" y="2681501"/>
              <a:ext cx="688009" cy="1200329"/>
            </a:xfrm>
            <a:prstGeom prst="rect">
              <a:avLst/>
            </a:prstGeom>
          </p:spPr>
          <p:txBody>
            <a:bodyPr wrap="none">
              <a:spAutoFit/>
            </a:bodyPr>
            <a:lstStyle/>
            <a:p>
              <a:r>
                <a:rPr lang="fi-FI" sz="7200" dirty="0">
                  <a:solidFill>
                    <a:schemeClr val="accent1">
                      <a:lumMod val="40000"/>
                      <a:lumOff val="60000"/>
                    </a:schemeClr>
                  </a:solidFill>
                  <a:latin typeface="Franklin Gothic Demi Cond" panose="020B0706030402020204" pitchFamily="34" charset="0"/>
                </a:rPr>
                <a:t>C</a:t>
              </a:r>
            </a:p>
          </p:txBody>
        </p:sp>
      </p:grpSp>
      <p:grpSp>
        <p:nvGrpSpPr>
          <p:cNvPr id="90" name="Group 89">
            <a:extLst>
              <a:ext uri="{FF2B5EF4-FFF2-40B4-BE49-F238E27FC236}">
                <a16:creationId xmlns:a16="http://schemas.microsoft.com/office/drawing/2014/main" id="{3719EF64-F230-409E-BCD5-C75547B0679A}"/>
              </a:ext>
            </a:extLst>
          </p:cNvPr>
          <p:cNvGrpSpPr/>
          <p:nvPr/>
        </p:nvGrpSpPr>
        <p:grpSpPr>
          <a:xfrm>
            <a:off x="5500461" y="278426"/>
            <a:ext cx="1744251" cy="3281410"/>
            <a:chOff x="5580363" y="278426"/>
            <a:chExt cx="1744251" cy="3281410"/>
          </a:xfrm>
        </p:grpSpPr>
        <p:grpSp>
          <p:nvGrpSpPr>
            <p:cNvPr id="72" name="Group 71">
              <a:extLst>
                <a:ext uri="{FF2B5EF4-FFF2-40B4-BE49-F238E27FC236}">
                  <a16:creationId xmlns:a16="http://schemas.microsoft.com/office/drawing/2014/main" id="{09424C30-6AD3-4CCB-BC5E-0112B920F000}"/>
                </a:ext>
              </a:extLst>
            </p:cNvPr>
            <p:cNvGrpSpPr/>
            <p:nvPr/>
          </p:nvGrpSpPr>
          <p:grpSpPr>
            <a:xfrm>
              <a:off x="5580363" y="278426"/>
              <a:ext cx="1744251" cy="3281410"/>
              <a:chOff x="3845195" y="2863976"/>
              <a:chExt cx="1744251" cy="3281410"/>
            </a:xfrm>
          </p:grpSpPr>
          <p:sp>
            <p:nvSpPr>
              <p:cNvPr id="38" name="Arrow: Pentagon 37">
                <a:extLst>
                  <a:ext uri="{FF2B5EF4-FFF2-40B4-BE49-F238E27FC236}">
                    <a16:creationId xmlns:a16="http://schemas.microsoft.com/office/drawing/2014/main" id="{E06BA503-565C-4488-81FA-30FBCCF87C99}"/>
                  </a:ext>
                </a:extLst>
              </p:cNvPr>
              <p:cNvSpPr/>
              <p:nvPr/>
            </p:nvSpPr>
            <p:spPr>
              <a:xfrm rot="5400000">
                <a:off x="3138649" y="3921704"/>
                <a:ext cx="2991338" cy="1456025"/>
              </a:xfrm>
              <a:prstGeom prst="homePlat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endParaRPr lang="fi-FI" sz="2000">
                  <a:latin typeface="Franklin Gothic Demi Cond" panose="020B0706030402020204" pitchFamily="34" charset="0"/>
                </a:endParaRPr>
              </a:p>
            </p:txBody>
          </p:sp>
          <p:grpSp>
            <p:nvGrpSpPr>
              <p:cNvPr id="55" name="Group 54">
                <a:extLst>
                  <a:ext uri="{FF2B5EF4-FFF2-40B4-BE49-F238E27FC236}">
                    <a16:creationId xmlns:a16="http://schemas.microsoft.com/office/drawing/2014/main" id="{C75AF9E7-C99A-4C44-9F96-7252FBAC5FBD}"/>
                  </a:ext>
                </a:extLst>
              </p:cNvPr>
              <p:cNvGrpSpPr/>
              <p:nvPr/>
            </p:nvGrpSpPr>
            <p:grpSpPr>
              <a:xfrm>
                <a:off x="5089471" y="2863976"/>
                <a:ext cx="499975" cy="497666"/>
                <a:chOff x="3257677" y="330445"/>
                <a:chExt cx="499975" cy="497666"/>
              </a:xfrm>
            </p:grpSpPr>
            <p:sp>
              <p:nvSpPr>
                <p:cNvPr id="56" name="Oval 55">
                  <a:extLst>
                    <a:ext uri="{FF2B5EF4-FFF2-40B4-BE49-F238E27FC236}">
                      <a16:creationId xmlns:a16="http://schemas.microsoft.com/office/drawing/2014/main" id="{B8BAB686-4E97-4163-BBD5-D41D51E82082}"/>
                    </a:ext>
                  </a:extLst>
                </p:cNvPr>
                <p:cNvSpPr/>
                <p:nvPr/>
              </p:nvSpPr>
              <p:spPr>
                <a:xfrm>
                  <a:off x="3257677" y="330445"/>
                  <a:ext cx="499975" cy="497666"/>
                </a:xfrm>
                <a:prstGeom prst="ellipse">
                  <a:avLst/>
                </a:prstGeom>
                <a:solidFill>
                  <a:schemeClr val="bg1"/>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sp>
              <p:nvSpPr>
                <p:cNvPr id="57" name="Rectangle 56">
                  <a:extLst>
                    <a:ext uri="{FF2B5EF4-FFF2-40B4-BE49-F238E27FC236}">
                      <a16:creationId xmlns:a16="http://schemas.microsoft.com/office/drawing/2014/main" id="{B5541475-F313-4102-9CD6-C4D583DD6346}"/>
                    </a:ext>
                  </a:extLst>
                </p:cNvPr>
                <p:cNvSpPr/>
                <p:nvPr/>
              </p:nvSpPr>
              <p:spPr>
                <a:xfrm rot="16200000">
                  <a:off x="3354542" y="521515"/>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sp>
              <p:nvSpPr>
                <p:cNvPr id="58" name="Rectangle 57">
                  <a:extLst>
                    <a:ext uri="{FF2B5EF4-FFF2-40B4-BE49-F238E27FC236}">
                      <a16:creationId xmlns:a16="http://schemas.microsoft.com/office/drawing/2014/main" id="{EEA0F509-CA95-4BA5-B0E4-2ED18A99D11C}"/>
                    </a:ext>
                  </a:extLst>
                </p:cNvPr>
                <p:cNvSpPr/>
                <p:nvPr/>
              </p:nvSpPr>
              <p:spPr>
                <a:xfrm>
                  <a:off x="3354542" y="524192"/>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grpSp>
          <p:sp>
            <p:nvSpPr>
              <p:cNvPr id="69" name="TextBox 68">
                <a:extLst>
                  <a:ext uri="{FF2B5EF4-FFF2-40B4-BE49-F238E27FC236}">
                    <a16:creationId xmlns:a16="http://schemas.microsoft.com/office/drawing/2014/main" id="{1AE5FCE0-3A36-44CB-AA12-3871C405E8FC}"/>
                  </a:ext>
                </a:extLst>
              </p:cNvPr>
              <p:cNvSpPr txBox="1"/>
              <p:nvPr/>
            </p:nvSpPr>
            <p:spPr>
              <a:xfrm>
                <a:off x="3845195" y="3388356"/>
                <a:ext cx="1575226" cy="1634037"/>
              </a:xfrm>
              <a:prstGeom prst="rect">
                <a:avLst/>
              </a:prstGeom>
              <a:noFill/>
            </p:spPr>
            <p:txBody>
              <a:bodyPr wrap="square" rtlCol="0">
                <a:spAutoFit/>
              </a:bodyPr>
              <a:lstStyle/>
              <a:p>
                <a:pPr algn="ctr">
                  <a:lnSpc>
                    <a:spcPts val="1200"/>
                  </a:lnSpc>
                </a:pPr>
                <a:r>
                  <a:rPr lang="en-US" sz="1400" dirty="0">
                    <a:solidFill>
                      <a:schemeClr val="bg1">
                        <a:lumMod val="95000"/>
                      </a:schemeClr>
                    </a:solidFill>
                    <a:latin typeface="Franklin Gothic Demi Cond" panose="020B0706030402020204" pitchFamily="34" charset="0"/>
                  </a:rPr>
                  <a:t>Through its disaster preparedness work, the Red Cross Movement aims to </a:t>
                </a:r>
                <a:r>
                  <a:rPr lang="en-US" sz="1400" dirty="0">
                    <a:latin typeface="Franklin Gothic Demi Cond" panose="020B0706030402020204" pitchFamily="34" charset="0"/>
                  </a:rPr>
                  <a:t>prevent the risks </a:t>
                </a:r>
                <a:r>
                  <a:rPr lang="en-US" sz="1400" dirty="0">
                    <a:solidFill>
                      <a:schemeClr val="bg1">
                        <a:lumMod val="95000"/>
                      </a:schemeClr>
                    </a:solidFill>
                    <a:latin typeface="Franklin Gothic Demi Cond" panose="020B0706030402020204" pitchFamily="34" charset="0"/>
                  </a:rPr>
                  <a:t>related to the direct consequences of climate change and their reflections </a:t>
                </a:r>
                <a:r>
                  <a:rPr lang="en-US" sz="1400" dirty="0">
                    <a:latin typeface="Franklin Gothic Demi Cond" panose="020B0706030402020204" pitchFamily="34" charset="0"/>
                  </a:rPr>
                  <a:t>from materializing</a:t>
                </a:r>
                <a:r>
                  <a:rPr lang="en-US" sz="1400" dirty="0">
                    <a:solidFill>
                      <a:schemeClr val="bg1">
                        <a:lumMod val="95000"/>
                      </a:schemeClr>
                    </a:solidFill>
                    <a:latin typeface="Franklin Gothic Demi Cond" panose="020B0706030402020204" pitchFamily="34" charset="0"/>
                  </a:rPr>
                  <a:t>.</a:t>
                </a:r>
                <a:endParaRPr lang="fi-FI" sz="1600" dirty="0">
                  <a:latin typeface="Franklin Gothic Demi Cond" panose="020B0706030402020204" pitchFamily="34" charset="0"/>
                </a:endParaRPr>
              </a:p>
            </p:txBody>
          </p:sp>
        </p:grpSp>
        <p:sp>
          <p:nvSpPr>
            <p:cNvPr id="83" name="Rectangle 82">
              <a:extLst>
                <a:ext uri="{FF2B5EF4-FFF2-40B4-BE49-F238E27FC236}">
                  <a16:creationId xmlns:a16="http://schemas.microsoft.com/office/drawing/2014/main" id="{5B053D60-DE41-4B25-88A1-D15B7F7C39E2}"/>
                </a:ext>
              </a:extLst>
            </p:cNvPr>
            <p:cNvSpPr/>
            <p:nvPr/>
          </p:nvSpPr>
          <p:spPr>
            <a:xfrm>
              <a:off x="6048273" y="2313117"/>
              <a:ext cx="704039" cy="1200329"/>
            </a:xfrm>
            <a:prstGeom prst="rect">
              <a:avLst/>
            </a:prstGeom>
          </p:spPr>
          <p:txBody>
            <a:bodyPr wrap="none">
              <a:spAutoFit/>
            </a:bodyPr>
            <a:lstStyle/>
            <a:p>
              <a:r>
                <a:rPr lang="fi-FI" sz="7200" dirty="0">
                  <a:solidFill>
                    <a:schemeClr val="bg1">
                      <a:lumMod val="95000"/>
                    </a:schemeClr>
                  </a:solidFill>
                  <a:latin typeface="Franklin Gothic Demi Cond" panose="020B0706030402020204" pitchFamily="34" charset="0"/>
                </a:rPr>
                <a:t>D</a:t>
              </a:r>
            </a:p>
          </p:txBody>
        </p:sp>
      </p:grpSp>
      <p:grpSp>
        <p:nvGrpSpPr>
          <p:cNvPr id="91" name="Group 90">
            <a:extLst>
              <a:ext uri="{FF2B5EF4-FFF2-40B4-BE49-F238E27FC236}">
                <a16:creationId xmlns:a16="http://schemas.microsoft.com/office/drawing/2014/main" id="{436A9000-3639-446C-9550-CD7A8572A1EA}"/>
              </a:ext>
            </a:extLst>
          </p:cNvPr>
          <p:cNvGrpSpPr/>
          <p:nvPr/>
        </p:nvGrpSpPr>
        <p:grpSpPr>
          <a:xfrm>
            <a:off x="7306858" y="845085"/>
            <a:ext cx="1717249" cy="3771306"/>
            <a:chOff x="7324614" y="845085"/>
            <a:chExt cx="1717249" cy="3771306"/>
          </a:xfrm>
        </p:grpSpPr>
        <p:grpSp>
          <p:nvGrpSpPr>
            <p:cNvPr id="74" name="Group 73">
              <a:extLst>
                <a:ext uri="{FF2B5EF4-FFF2-40B4-BE49-F238E27FC236}">
                  <a16:creationId xmlns:a16="http://schemas.microsoft.com/office/drawing/2014/main" id="{CD715193-C1D5-4308-96B7-8A16AEF9E825}"/>
                </a:ext>
              </a:extLst>
            </p:cNvPr>
            <p:cNvGrpSpPr/>
            <p:nvPr/>
          </p:nvGrpSpPr>
          <p:grpSpPr>
            <a:xfrm>
              <a:off x="7324614" y="845085"/>
              <a:ext cx="1717249" cy="3771306"/>
              <a:chOff x="384233" y="243992"/>
              <a:chExt cx="1717249" cy="3771306"/>
            </a:xfrm>
          </p:grpSpPr>
          <p:sp>
            <p:nvSpPr>
              <p:cNvPr id="75" name="Arrow: Pentagon 74">
                <a:extLst>
                  <a:ext uri="{FF2B5EF4-FFF2-40B4-BE49-F238E27FC236}">
                    <a16:creationId xmlns:a16="http://schemas.microsoft.com/office/drawing/2014/main" id="{DEF7AC6F-4F7A-4272-9CA5-E0D61FD90439}"/>
                  </a:ext>
                </a:extLst>
              </p:cNvPr>
              <p:cNvSpPr/>
              <p:nvPr/>
            </p:nvSpPr>
            <p:spPr>
              <a:xfrm rot="5400000">
                <a:off x="-574694" y="1543976"/>
                <a:ext cx="3493080" cy="1449563"/>
              </a:xfrm>
              <a:prstGeom prst="homePlat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endParaRPr lang="fi-FI" sz="2000" dirty="0">
                  <a:latin typeface="Franklin Gothic Demi Cond" panose="020B0706030402020204" pitchFamily="34" charset="0"/>
                </a:endParaRPr>
              </a:p>
            </p:txBody>
          </p:sp>
          <p:sp>
            <p:nvSpPr>
              <p:cNvPr id="76" name="TextBox 75">
                <a:extLst>
                  <a:ext uri="{FF2B5EF4-FFF2-40B4-BE49-F238E27FC236}">
                    <a16:creationId xmlns:a16="http://schemas.microsoft.com/office/drawing/2014/main" id="{9C4D743A-C913-4291-8582-1689C597EF5B}"/>
                  </a:ext>
                </a:extLst>
              </p:cNvPr>
              <p:cNvSpPr txBox="1"/>
              <p:nvPr/>
            </p:nvSpPr>
            <p:spPr>
              <a:xfrm>
                <a:off x="384233" y="734381"/>
                <a:ext cx="1575226" cy="1787925"/>
              </a:xfrm>
              <a:prstGeom prst="rect">
                <a:avLst/>
              </a:prstGeom>
              <a:noFill/>
            </p:spPr>
            <p:txBody>
              <a:bodyPr wrap="square" rtlCol="0">
                <a:spAutoFit/>
              </a:bodyPr>
              <a:lstStyle/>
              <a:p>
                <a:pPr algn="ctr">
                  <a:lnSpc>
                    <a:spcPts val="1200"/>
                  </a:lnSpc>
                </a:pPr>
                <a:r>
                  <a:rPr lang="en-US" sz="1400" dirty="0">
                    <a:solidFill>
                      <a:schemeClr val="accent4">
                        <a:lumMod val="20000"/>
                        <a:lumOff val="80000"/>
                      </a:schemeClr>
                    </a:solidFill>
                    <a:latin typeface="Franklin Gothic Demi Cond" panose="020B0706030402020204" pitchFamily="34" charset="0"/>
                  </a:rPr>
                  <a:t>Through its disaster preparedness work, the Red Cross Movement aims to </a:t>
                </a:r>
                <a:r>
                  <a:rPr lang="en-US" sz="1400" dirty="0">
                    <a:latin typeface="Franklin Gothic Demi Cond" panose="020B0706030402020204" pitchFamily="34" charset="0"/>
                  </a:rPr>
                  <a:t>mitigate the humanitarian effects </a:t>
                </a:r>
                <a:r>
                  <a:rPr lang="en-US" sz="1400" dirty="0">
                    <a:solidFill>
                      <a:schemeClr val="accent4">
                        <a:lumMod val="20000"/>
                        <a:lumOff val="80000"/>
                      </a:schemeClr>
                    </a:solidFill>
                    <a:latin typeface="Franklin Gothic Demi Cond" panose="020B0706030402020204" pitchFamily="34" charset="0"/>
                  </a:rPr>
                  <a:t>of risks related to the direct consequences of climate change and their reflections.</a:t>
                </a:r>
                <a:endParaRPr lang="fi-FI" sz="1600" dirty="0">
                  <a:solidFill>
                    <a:schemeClr val="accent4">
                      <a:lumMod val="20000"/>
                      <a:lumOff val="80000"/>
                    </a:schemeClr>
                  </a:solidFill>
                  <a:latin typeface="Franklin Gothic Demi Cond" panose="020B0706030402020204" pitchFamily="34" charset="0"/>
                </a:endParaRPr>
              </a:p>
            </p:txBody>
          </p:sp>
          <p:grpSp>
            <p:nvGrpSpPr>
              <p:cNvPr id="77" name="Group 76">
                <a:extLst>
                  <a:ext uri="{FF2B5EF4-FFF2-40B4-BE49-F238E27FC236}">
                    <a16:creationId xmlns:a16="http://schemas.microsoft.com/office/drawing/2014/main" id="{3E07F5E2-9BAD-4048-8AAC-EA86A7675469}"/>
                  </a:ext>
                </a:extLst>
              </p:cNvPr>
              <p:cNvGrpSpPr/>
              <p:nvPr/>
            </p:nvGrpSpPr>
            <p:grpSpPr>
              <a:xfrm>
                <a:off x="1601507" y="243992"/>
                <a:ext cx="499975" cy="497666"/>
                <a:chOff x="5001661" y="243992"/>
                <a:chExt cx="499975" cy="497666"/>
              </a:xfrm>
            </p:grpSpPr>
            <p:sp>
              <p:nvSpPr>
                <p:cNvPr id="78" name="Oval 77">
                  <a:extLst>
                    <a:ext uri="{FF2B5EF4-FFF2-40B4-BE49-F238E27FC236}">
                      <a16:creationId xmlns:a16="http://schemas.microsoft.com/office/drawing/2014/main" id="{2A9B488A-6933-4CAF-9438-F489F46F11AE}"/>
                    </a:ext>
                  </a:extLst>
                </p:cNvPr>
                <p:cNvSpPr/>
                <p:nvPr/>
              </p:nvSpPr>
              <p:spPr>
                <a:xfrm>
                  <a:off x="5001661" y="243992"/>
                  <a:ext cx="499975" cy="497666"/>
                </a:xfrm>
                <a:prstGeom prst="ellipse">
                  <a:avLst/>
                </a:prstGeom>
                <a:solidFill>
                  <a:schemeClr val="bg1"/>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sp>
              <p:nvSpPr>
                <p:cNvPr id="79" name="Rectangle 78">
                  <a:extLst>
                    <a:ext uri="{FF2B5EF4-FFF2-40B4-BE49-F238E27FC236}">
                      <a16:creationId xmlns:a16="http://schemas.microsoft.com/office/drawing/2014/main" id="{BD1F41DD-5C22-4D86-899A-8C2FE0FDD73B}"/>
                    </a:ext>
                  </a:extLst>
                </p:cNvPr>
                <p:cNvSpPr/>
                <p:nvPr/>
              </p:nvSpPr>
              <p:spPr>
                <a:xfrm>
                  <a:off x="5086402" y="442428"/>
                  <a:ext cx="32400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sp>
              <p:nvSpPr>
                <p:cNvPr id="80" name="Rectangle 79">
                  <a:extLst>
                    <a:ext uri="{FF2B5EF4-FFF2-40B4-BE49-F238E27FC236}">
                      <a16:creationId xmlns:a16="http://schemas.microsoft.com/office/drawing/2014/main" id="{9AFF3182-3E57-40A2-ADAC-3B1361D91A5D}"/>
                    </a:ext>
                  </a:extLst>
                </p:cNvPr>
                <p:cNvSpPr/>
                <p:nvPr/>
              </p:nvSpPr>
              <p:spPr>
                <a:xfrm rot="16200000">
                  <a:off x="5086402" y="447462"/>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grpSp>
        </p:grpSp>
        <p:sp>
          <p:nvSpPr>
            <p:cNvPr id="84" name="Rectangle 83">
              <a:extLst>
                <a:ext uri="{FF2B5EF4-FFF2-40B4-BE49-F238E27FC236}">
                  <a16:creationId xmlns:a16="http://schemas.microsoft.com/office/drawing/2014/main" id="{E65A22AB-65B3-43C2-AEB2-AAF5FD368C25}"/>
                </a:ext>
              </a:extLst>
            </p:cNvPr>
            <p:cNvSpPr/>
            <p:nvPr/>
          </p:nvSpPr>
          <p:spPr>
            <a:xfrm>
              <a:off x="7800279" y="3378201"/>
              <a:ext cx="625492" cy="1200329"/>
            </a:xfrm>
            <a:prstGeom prst="rect">
              <a:avLst/>
            </a:prstGeom>
          </p:spPr>
          <p:txBody>
            <a:bodyPr wrap="none">
              <a:spAutoFit/>
            </a:bodyPr>
            <a:lstStyle/>
            <a:p>
              <a:r>
                <a:rPr lang="fi-FI" sz="7200" dirty="0">
                  <a:solidFill>
                    <a:schemeClr val="accent4">
                      <a:lumMod val="20000"/>
                      <a:lumOff val="80000"/>
                    </a:schemeClr>
                  </a:solidFill>
                  <a:latin typeface="Franklin Gothic Demi Cond" panose="020B0706030402020204" pitchFamily="34" charset="0"/>
                </a:rPr>
                <a:t>E</a:t>
              </a:r>
            </a:p>
          </p:txBody>
        </p:sp>
      </p:grpSp>
      <p:grpSp>
        <p:nvGrpSpPr>
          <p:cNvPr id="92" name="Group 91">
            <a:extLst>
              <a:ext uri="{FF2B5EF4-FFF2-40B4-BE49-F238E27FC236}">
                <a16:creationId xmlns:a16="http://schemas.microsoft.com/office/drawing/2014/main" id="{071E503B-C5D9-4F0D-9457-1ADCE7A31F2B}"/>
              </a:ext>
            </a:extLst>
          </p:cNvPr>
          <p:cNvGrpSpPr/>
          <p:nvPr/>
        </p:nvGrpSpPr>
        <p:grpSpPr>
          <a:xfrm>
            <a:off x="3654263" y="3729822"/>
            <a:ext cx="1758929" cy="2964574"/>
            <a:chOff x="3175541" y="3562983"/>
            <a:chExt cx="1758929" cy="2964574"/>
          </a:xfrm>
        </p:grpSpPr>
        <p:grpSp>
          <p:nvGrpSpPr>
            <p:cNvPr id="71" name="Group 70">
              <a:extLst>
                <a:ext uri="{FF2B5EF4-FFF2-40B4-BE49-F238E27FC236}">
                  <a16:creationId xmlns:a16="http://schemas.microsoft.com/office/drawing/2014/main" id="{D901D8BE-DA4A-46DD-B8BD-4B636F28CE4A}"/>
                </a:ext>
              </a:extLst>
            </p:cNvPr>
            <p:cNvGrpSpPr/>
            <p:nvPr/>
          </p:nvGrpSpPr>
          <p:grpSpPr>
            <a:xfrm>
              <a:off x="3175541" y="3562983"/>
              <a:ext cx="1758929" cy="2964574"/>
              <a:chOff x="5480384" y="330445"/>
              <a:chExt cx="1758929" cy="2964574"/>
            </a:xfrm>
          </p:grpSpPr>
          <p:sp>
            <p:nvSpPr>
              <p:cNvPr id="40" name="Arrow: Pentagon 39">
                <a:extLst>
                  <a:ext uri="{FF2B5EF4-FFF2-40B4-BE49-F238E27FC236}">
                    <a16:creationId xmlns:a16="http://schemas.microsoft.com/office/drawing/2014/main" id="{0307EEDF-094E-4498-B3C7-5BA2DA0D4343}"/>
                  </a:ext>
                </a:extLst>
              </p:cNvPr>
              <p:cNvSpPr/>
              <p:nvPr/>
            </p:nvSpPr>
            <p:spPr>
              <a:xfrm rot="5400000">
                <a:off x="4902263" y="1207958"/>
                <a:ext cx="2715741" cy="1458381"/>
              </a:xfrm>
              <a:prstGeom prst="homePlat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endParaRPr lang="fi-FI" sz="2000">
                  <a:latin typeface="Franklin Gothic Demi Cond" panose="020B0706030402020204" pitchFamily="34" charset="0"/>
                </a:endParaRPr>
              </a:p>
            </p:txBody>
          </p:sp>
          <p:grpSp>
            <p:nvGrpSpPr>
              <p:cNvPr id="51" name="Group 50">
                <a:extLst>
                  <a:ext uri="{FF2B5EF4-FFF2-40B4-BE49-F238E27FC236}">
                    <a16:creationId xmlns:a16="http://schemas.microsoft.com/office/drawing/2014/main" id="{E1DEF721-3A1F-43E7-BD0F-9078B11E7067}"/>
                  </a:ext>
                </a:extLst>
              </p:cNvPr>
              <p:cNvGrpSpPr/>
              <p:nvPr/>
            </p:nvGrpSpPr>
            <p:grpSpPr>
              <a:xfrm>
                <a:off x="6739338" y="330445"/>
                <a:ext cx="499975" cy="497666"/>
                <a:chOff x="3257677" y="330445"/>
                <a:chExt cx="499975" cy="497666"/>
              </a:xfrm>
            </p:grpSpPr>
            <p:sp>
              <p:nvSpPr>
                <p:cNvPr id="52" name="Oval 51">
                  <a:extLst>
                    <a:ext uri="{FF2B5EF4-FFF2-40B4-BE49-F238E27FC236}">
                      <a16:creationId xmlns:a16="http://schemas.microsoft.com/office/drawing/2014/main" id="{669E4B3B-EF1A-4A6F-977D-06B2B1FD5838}"/>
                    </a:ext>
                  </a:extLst>
                </p:cNvPr>
                <p:cNvSpPr/>
                <p:nvPr/>
              </p:nvSpPr>
              <p:spPr>
                <a:xfrm>
                  <a:off x="3257677" y="330445"/>
                  <a:ext cx="499975" cy="497666"/>
                </a:xfrm>
                <a:prstGeom prst="ellipse">
                  <a:avLst/>
                </a:prstGeom>
                <a:solidFill>
                  <a:schemeClr val="bg1"/>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sp>
              <p:nvSpPr>
                <p:cNvPr id="53" name="Rectangle 52">
                  <a:extLst>
                    <a:ext uri="{FF2B5EF4-FFF2-40B4-BE49-F238E27FC236}">
                      <a16:creationId xmlns:a16="http://schemas.microsoft.com/office/drawing/2014/main" id="{988B2BFE-A1CC-4A73-A8AF-B84907AAF51F}"/>
                    </a:ext>
                  </a:extLst>
                </p:cNvPr>
                <p:cNvSpPr/>
                <p:nvPr/>
              </p:nvSpPr>
              <p:spPr>
                <a:xfrm rot="16200000">
                  <a:off x="3354542" y="521515"/>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sp>
              <p:nvSpPr>
                <p:cNvPr id="54" name="Rectangle 53">
                  <a:extLst>
                    <a:ext uri="{FF2B5EF4-FFF2-40B4-BE49-F238E27FC236}">
                      <a16:creationId xmlns:a16="http://schemas.microsoft.com/office/drawing/2014/main" id="{EF0DA8C2-5395-4403-9CDC-89720E3F3C65}"/>
                    </a:ext>
                  </a:extLst>
                </p:cNvPr>
                <p:cNvSpPr/>
                <p:nvPr/>
              </p:nvSpPr>
              <p:spPr>
                <a:xfrm>
                  <a:off x="3354542" y="524192"/>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grpSp>
          <p:sp>
            <p:nvSpPr>
              <p:cNvPr id="68" name="TextBox 67">
                <a:extLst>
                  <a:ext uri="{FF2B5EF4-FFF2-40B4-BE49-F238E27FC236}">
                    <a16:creationId xmlns:a16="http://schemas.microsoft.com/office/drawing/2014/main" id="{EC8CCA96-D1E8-4BBA-89C5-DE6C1D733C73}"/>
                  </a:ext>
                </a:extLst>
              </p:cNvPr>
              <p:cNvSpPr txBox="1"/>
              <p:nvPr/>
            </p:nvSpPr>
            <p:spPr>
              <a:xfrm>
                <a:off x="5480384" y="834359"/>
                <a:ext cx="1575226" cy="1326261"/>
              </a:xfrm>
              <a:prstGeom prst="rect">
                <a:avLst/>
              </a:prstGeom>
              <a:noFill/>
            </p:spPr>
            <p:txBody>
              <a:bodyPr wrap="square" rtlCol="0">
                <a:spAutoFit/>
              </a:bodyPr>
              <a:lstStyle/>
              <a:p>
                <a:pPr algn="ctr">
                  <a:lnSpc>
                    <a:spcPts val="1200"/>
                  </a:lnSpc>
                </a:pPr>
                <a:r>
                  <a:rPr lang="en-US" sz="1400" dirty="0">
                    <a:solidFill>
                      <a:schemeClr val="accent6">
                        <a:lumMod val="20000"/>
                        <a:lumOff val="80000"/>
                      </a:schemeClr>
                    </a:solidFill>
                    <a:latin typeface="Franklin Gothic Demi Cond" panose="020B0706030402020204" pitchFamily="34" charset="0"/>
                  </a:rPr>
                  <a:t>The Red Cross Movement responds to the humanitarian needs caused by the </a:t>
                </a:r>
                <a:r>
                  <a:rPr lang="en-US" sz="1400" dirty="0">
                    <a:latin typeface="Franklin Gothic Demi Cond" panose="020B0706030402020204" pitchFamily="34" charset="0"/>
                  </a:rPr>
                  <a:t>direct consequences of climate change and their reflections</a:t>
                </a:r>
                <a:endParaRPr lang="fi-FI" sz="1600" dirty="0">
                  <a:latin typeface="Franklin Gothic Demi Cond" panose="020B0706030402020204" pitchFamily="34" charset="0"/>
                </a:endParaRPr>
              </a:p>
            </p:txBody>
          </p:sp>
        </p:grpSp>
        <p:sp>
          <p:nvSpPr>
            <p:cNvPr id="85" name="Rectangle 84">
              <a:extLst>
                <a:ext uri="{FF2B5EF4-FFF2-40B4-BE49-F238E27FC236}">
                  <a16:creationId xmlns:a16="http://schemas.microsoft.com/office/drawing/2014/main" id="{4BD14EF3-78A1-4470-BE0D-3ED69E2C168C}"/>
                </a:ext>
              </a:extLst>
            </p:cNvPr>
            <p:cNvSpPr/>
            <p:nvPr/>
          </p:nvSpPr>
          <p:spPr>
            <a:xfrm>
              <a:off x="3665973" y="5280554"/>
              <a:ext cx="593432" cy="1200329"/>
            </a:xfrm>
            <a:prstGeom prst="rect">
              <a:avLst/>
            </a:prstGeom>
          </p:spPr>
          <p:txBody>
            <a:bodyPr wrap="none">
              <a:spAutoFit/>
            </a:bodyPr>
            <a:lstStyle/>
            <a:p>
              <a:r>
                <a:rPr lang="fi-FI" sz="7200" dirty="0">
                  <a:solidFill>
                    <a:schemeClr val="accent1">
                      <a:lumMod val="40000"/>
                      <a:lumOff val="60000"/>
                    </a:schemeClr>
                  </a:solidFill>
                  <a:latin typeface="Franklin Gothic Demi Cond" panose="020B0706030402020204" pitchFamily="34" charset="0"/>
                </a:rPr>
                <a:t>F</a:t>
              </a:r>
            </a:p>
          </p:txBody>
        </p:sp>
      </p:grpSp>
      <p:grpSp>
        <p:nvGrpSpPr>
          <p:cNvPr id="93" name="Group 92">
            <a:extLst>
              <a:ext uri="{FF2B5EF4-FFF2-40B4-BE49-F238E27FC236}">
                <a16:creationId xmlns:a16="http://schemas.microsoft.com/office/drawing/2014/main" id="{03179159-5377-4EA3-A578-72548002113B}"/>
              </a:ext>
            </a:extLst>
          </p:cNvPr>
          <p:cNvGrpSpPr/>
          <p:nvPr/>
        </p:nvGrpSpPr>
        <p:grpSpPr>
          <a:xfrm>
            <a:off x="5502961" y="3430087"/>
            <a:ext cx="1770919" cy="3028330"/>
            <a:chOff x="5490051" y="3132865"/>
            <a:chExt cx="1770919" cy="3028330"/>
          </a:xfrm>
        </p:grpSpPr>
        <p:grpSp>
          <p:nvGrpSpPr>
            <p:cNvPr id="73" name="Group 72">
              <a:extLst>
                <a:ext uri="{FF2B5EF4-FFF2-40B4-BE49-F238E27FC236}">
                  <a16:creationId xmlns:a16="http://schemas.microsoft.com/office/drawing/2014/main" id="{BE438F2E-D4F9-4B4D-B520-FCF33C5FA441}"/>
                </a:ext>
              </a:extLst>
            </p:cNvPr>
            <p:cNvGrpSpPr/>
            <p:nvPr/>
          </p:nvGrpSpPr>
          <p:grpSpPr>
            <a:xfrm>
              <a:off x="5490051" y="3132865"/>
              <a:ext cx="1770919" cy="3028330"/>
              <a:chOff x="5595576" y="2855178"/>
              <a:chExt cx="1770919" cy="3028330"/>
            </a:xfrm>
          </p:grpSpPr>
          <p:sp>
            <p:nvSpPr>
              <p:cNvPr id="35" name="Arrow: Pentagon 34">
                <a:extLst>
                  <a:ext uri="{FF2B5EF4-FFF2-40B4-BE49-F238E27FC236}">
                    <a16:creationId xmlns:a16="http://schemas.microsoft.com/office/drawing/2014/main" id="{EF7C5AD3-2A72-4EE6-B37C-95403B84F59A}"/>
                  </a:ext>
                </a:extLst>
              </p:cNvPr>
              <p:cNvSpPr/>
              <p:nvPr/>
            </p:nvSpPr>
            <p:spPr>
              <a:xfrm rot="5400000">
                <a:off x="5016598" y="3796788"/>
                <a:ext cx="2715741" cy="1457699"/>
              </a:xfrm>
              <a:prstGeom prst="homePlat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endParaRPr lang="fi-FI" sz="2000">
                  <a:latin typeface="Franklin Gothic Demi Cond" panose="020B0706030402020204" pitchFamily="34" charset="0"/>
                </a:endParaRPr>
              </a:p>
            </p:txBody>
          </p:sp>
          <p:grpSp>
            <p:nvGrpSpPr>
              <p:cNvPr id="59" name="Group 58">
                <a:extLst>
                  <a:ext uri="{FF2B5EF4-FFF2-40B4-BE49-F238E27FC236}">
                    <a16:creationId xmlns:a16="http://schemas.microsoft.com/office/drawing/2014/main" id="{533519A0-AC95-472C-BAA8-B371A6EC6471}"/>
                  </a:ext>
                </a:extLst>
              </p:cNvPr>
              <p:cNvGrpSpPr/>
              <p:nvPr/>
            </p:nvGrpSpPr>
            <p:grpSpPr>
              <a:xfrm>
                <a:off x="6866520" y="2855178"/>
                <a:ext cx="499975" cy="497666"/>
                <a:chOff x="3257677" y="330445"/>
                <a:chExt cx="499975" cy="497666"/>
              </a:xfrm>
            </p:grpSpPr>
            <p:sp>
              <p:nvSpPr>
                <p:cNvPr id="60" name="Oval 59">
                  <a:extLst>
                    <a:ext uri="{FF2B5EF4-FFF2-40B4-BE49-F238E27FC236}">
                      <a16:creationId xmlns:a16="http://schemas.microsoft.com/office/drawing/2014/main" id="{CC7AFBAF-9A6B-4BE5-9199-B9FEC943FB9A}"/>
                    </a:ext>
                  </a:extLst>
                </p:cNvPr>
                <p:cNvSpPr/>
                <p:nvPr/>
              </p:nvSpPr>
              <p:spPr>
                <a:xfrm>
                  <a:off x="3257677" y="330445"/>
                  <a:ext cx="499975" cy="497666"/>
                </a:xfrm>
                <a:prstGeom prst="ellipse">
                  <a:avLst/>
                </a:prstGeom>
                <a:solidFill>
                  <a:schemeClr val="bg1"/>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latin typeface="Franklin Gothic Demi Cond" panose="020B0706030402020204" pitchFamily="34" charset="0"/>
                  </a:endParaRPr>
                </a:p>
              </p:txBody>
            </p:sp>
            <p:sp>
              <p:nvSpPr>
                <p:cNvPr id="61" name="Rectangle 60">
                  <a:extLst>
                    <a:ext uri="{FF2B5EF4-FFF2-40B4-BE49-F238E27FC236}">
                      <a16:creationId xmlns:a16="http://schemas.microsoft.com/office/drawing/2014/main" id="{080B9E6F-F573-4BE9-A067-72BBA684F730}"/>
                    </a:ext>
                  </a:extLst>
                </p:cNvPr>
                <p:cNvSpPr/>
                <p:nvPr/>
              </p:nvSpPr>
              <p:spPr>
                <a:xfrm rot="16200000">
                  <a:off x="3354542" y="521515"/>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sp>
              <p:nvSpPr>
                <p:cNvPr id="62" name="Rectangle 61">
                  <a:extLst>
                    <a:ext uri="{FF2B5EF4-FFF2-40B4-BE49-F238E27FC236}">
                      <a16:creationId xmlns:a16="http://schemas.microsoft.com/office/drawing/2014/main" id="{7D0A020C-55AD-4279-824F-B2256FCE21FD}"/>
                    </a:ext>
                  </a:extLst>
                </p:cNvPr>
                <p:cNvSpPr/>
                <p:nvPr/>
              </p:nvSpPr>
              <p:spPr>
                <a:xfrm>
                  <a:off x="3354542" y="524192"/>
                  <a:ext cx="324000" cy="97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dirty="0">
                    <a:latin typeface="Franklin Gothic Demi Cond" panose="020B0706030402020204" pitchFamily="34" charset="0"/>
                  </a:endParaRPr>
                </a:p>
              </p:txBody>
            </p:sp>
          </p:grpSp>
          <p:sp>
            <p:nvSpPr>
              <p:cNvPr id="70" name="TextBox 69">
                <a:extLst>
                  <a:ext uri="{FF2B5EF4-FFF2-40B4-BE49-F238E27FC236}">
                    <a16:creationId xmlns:a16="http://schemas.microsoft.com/office/drawing/2014/main" id="{60A4966B-01E9-46C9-A1D7-986BEBFD76C5}"/>
                  </a:ext>
                </a:extLst>
              </p:cNvPr>
              <p:cNvSpPr txBox="1"/>
              <p:nvPr/>
            </p:nvSpPr>
            <p:spPr>
              <a:xfrm>
                <a:off x="5595576" y="3380956"/>
                <a:ext cx="1575226" cy="1480149"/>
              </a:xfrm>
              <a:prstGeom prst="rect">
                <a:avLst/>
              </a:prstGeom>
              <a:noFill/>
            </p:spPr>
            <p:txBody>
              <a:bodyPr wrap="square" rtlCol="0">
                <a:spAutoFit/>
              </a:bodyPr>
              <a:lstStyle/>
              <a:p>
                <a:pPr algn="ctr">
                  <a:lnSpc>
                    <a:spcPts val="1200"/>
                  </a:lnSpc>
                </a:pPr>
                <a:r>
                  <a:rPr lang="en-US" sz="1400" dirty="0">
                    <a:solidFill>
                      <a:schemeClr val="accent5">
                        <a:lumMod val="20000"/>
                        <a:lumOff val="80000"/>
                      </a:schemeClr>
                    </a:solidFill>
                    <a:latin typeface="Franklin Gothic Demi Cond" panose="020B0706030402020204" pitchFamily="34" charset="0"/>
                  </a:rPr>
                  <a:t>The Red Cross Movement implements </a:t>
                </a:r>
                <a:r>
                  <a:rPr lang="en-US" sz="1400" dirty="0">
                    <a:latin typeface="Franklin Gothic Demi Cond" panose="020B0706030402020204" pitchFamily="34" charset="0"/>
                  </a:rPr>
                  <a:t>a cycle of operations:</a:t>
                </a:r>
                <a:r>
                  <a:rPr lang="en-US" sz="1400" dirty="0">
                    <a:solidFill>
                      <a:schemeClr val="accent5">
                        <a:lumMod val="20000"/>
                        <a:lumOff val="80000"/>
                      </a:schemeClr>
                    </a:solidFill>
                    <a:latin typeface="Franklin Gothic Demi Cond" panose="020B0706030402020204" pitchFamily="34" charset="0"/>
                  </a:rPr>
                  <a:t> anticipation, preparation, adaptation, response, learning, reconstruction...</a:t>
                </a:r>
                <a:endParaRPr lang="fi-FI" sz="1600" dirty="0">
                  <a:solidFill>
                    <a:schemeClr val="bg1"/>
                  </a:solidFill>
                  <a:latin typeface="Franklin Gothic Demi Cond" panose="020B0706030402020204" pitchFamily="34" charset="0"/>
                </a:endParaRPr>
              </a:p>
            </p:txBody>
          </p:sp>
        </p:grpSp>
        <p:sp>
          <p:nvSpPr>
            <p:cNvPr id="86" name="Rectangle 85">
              <a:extLst>
                <a:ext uri="{FF2B5EF4-FFF2-40B4-BE49-F238E27FC236}">
                  <a16:creationId xmlns:a16="http://schemas.microsoft.com/office/drawing/2014/main" id="{AE5B1DAD-A61A-472A-B4FB-F27D38CCA7ED}"/>
                </a:ext>
              </a:extLst>
            </p:cNvPr>
            <p:cNvSpPr/>
            <p:nvPr/>
          </p:nvSpPr>
          <p:spPr>
            <a:xfrm>
              <a:off x="5917481" y="4915820"/>
              <a:ext cx="720069" cy="1200329"/>
            </a:xfrm>
            <a:prstGeom prst="rect">
              <a:avLst/>
            </a:prstGeom>
          </p:spPr>
          <p:txBody>
            <a:bodyPr wrap="none">
              <a:spAutoFit/>
            </a:bodyPr>
            <a:lstStyle/>
            <a:p>
              <a:r>
                <a:rPr lang="fi-FI" sz="7200" dirty="0">
                  <a:solidFill>
                    <a:schemeClr val="accent1">
                      <a:lumMod val="40000"/>
                      <a:lumOff val="60000"/>
                    </a:schemeClr>
                  </a:solidFill>
                  <a:latin typeface="Franklin Gothic Demi Cond" panose="020B0706030402020204" pitchFamily="34" charset="0"/>
                </a:rPr>
                <a:t>G</a:t>
              </a:r>
            </a:p>
          </p:txBody>
        </p:sp>
      </p:grpSp>
      <p:pic>
        <p:nvPicPr>
          <p:cNvPr id="95" name="Picture 94">
            <a:extLst>
              <a:ext uri="{FF2B5EF4-FFF2-40B4-BE49-F238E27FC236}">
                <a16:creationId xmlns:a16="http://schemas.microsoft.com/office/drawing/2014/main" id="{04420F61-0809-4A91-A37F-3A1EF81FA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92" y="5303166"/>
            <a:ext cx="1428750" cy="619125"/>
          </a:xfrm>
          <a:prstGeom prst="rect">
            <a:avLst/>
          </a:prstGeom>
        </p:spPr>
      </p:pic>
      <p:grpSp>
        <p:nvGrpSpPr>
          <p:cNvPr id="2" name="Group 1">
            <a:extLst>
              <a:ext uri="{FF2B5EF4-FFF2-40B4-BE49-F238E27FC236}">
                <a16:creationId xmlns:a16="http://schemas.microsoft.com/office/drawing/2014/main" id="{530502BA-D5E6-B949-5CB7-918B499822F7}"/>
              </a:ext>
            </a:extLst>
          </p:cNvPr>
          <p:cNvGrpSpPr/>
          <p:nvPr/>
        </p:nvGrpSpPr>
        <p:grpSpPr>
          <a:xfrm>
            <a:off x="7803077" y="320603"/>
            <a:ext cx="1548645" cy="434120"/>
            <a:chOff x="7803077" y="320603"/>
            <a:chExt cx="1548645" cy="434120"/>
          </a:xfrm>
        </p:grpSpPr>
        <p:sp>
          <p:nvSpPr>
            <p:cNvPr id="3" name="Parallelogram 2">
              <a:extLst>
                <a:ext uri="{FF2B5EF4-FFF2-40B4-BE49-F238E27FC236}">
                  <a16:creationId xmlns:a16="http://schemas.microsoft.com/office/drawing/2014/main" id="{AD920DCA-28FA-357D-554E-3508B254643F}"/>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4" name="Picture 3" descr="A close-up of a logo&#10;&#10;Description automatically generated">
              <a:extLst>
                <a:ext uri="{FF2B5EF4-FFF2-40B4-BE49-F238E27FC236}">
                  <a16:creationId xmlns:a16="http://schemas.microsoft.com/office/drawing/2014/main" id="{7D999604-91C4-1C4F-C122-79552451E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308397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rcury Thermometer Oval Shape">
            <a:extLst>
              <a:ext uri="{FF2B5EF4-FFF2-40B4-BE49-F238E27FC236}">
                <a16:creationId xmlns:a16="http://schemas.microsoft.com/office/drawing/2014/main" id="{EC068575-B905-7BD0-7A41-6F202E457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776"/>
            <a:ext cx="51435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0ABDCF0-A672-0F70-D365-DD85965BD790}"/>
              </a:ext>
            </a:extLst>
          </p:cNvPr>
          <p:cNvCxnSpPr>
            <a:cxnSpLocks/>
          </p:cNvCxnSpPr>
          <p:nvPr/>
        </p:nvCxnSpPr>
        <p:spPr>
          <a:xfrm>
            <a:off x="1376038" y="3775229"/>
            <a:ext cx="94991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A216528-63CA-2DB2-2CB1-D7D771862F9B}"/>
              </a:ext>
            </a:extLst>
          </p:cNvPr>
          <p:cNvSpPr txBox="1"/>
          <p:nvPr/>
        </p:nvSpPr>
        <p:spPr>
          <a:xfrm>
            <a:off x="628088" y="3429000"/>
            <a:ext cx="1143007" cy="751103"/>
          </a:xfrm>
          <a:prstGeom prst="rect">
            <a:avLst/>
          </a:prstGeom>
          <a:noFill/>
          <a:ln>
            <a:noFill/>
          </a:ln>
        </p:spPr>
        <p:txBody>
          <a:bodyPr wrap="square">
            <a:spAutoFit/>
          </a:bodyPr>
          <a:lstStyle/>
          <a:p>
            <a:pPr>
              <a:lnSpc>
                <a:spcPts val="1700"/>
              </a:lnSpc>
            </a:pPr>
            <a:r>
              <a:rPr lang="fi-FI" spc="-50" dirty="0">
                <a:latin typeface="Franklin Gothic Demi Cond" panose="020B0706030402020204" pitchFamily="34" charset="0"/>
              </a:rPr>
              <a:t>”NORMAL”</a:t>
            </a:r>
            <a:endParaRPr lang="fi-FI" sz="1800" spc="-50" dirty="0">
              <a:latin typeface="Franklin Gothic Demi Cond" panose="020B0706030402020204" pitchFamily="34" charset="0"/>
            </a:endParaRPr>
          </a:p>
          <a:p>
            <a:pPr>
              <a:lnSpc>
                <a:spcPts val="1700"/>
              </a:lnSpc>
            </a:pPr>
            <a:r>
              <a:rPr lang="fi-FI" sz="1800" spc="-50" dirty="0">
                <a:latin typeface="Franklin Gothic Demi Cond" panose="020B0706030402020204" pitchFamily="34" charset="0"/>
              </a:rPr>
              <a:t>TEMP</a:t>
            </a:r>
          </a:p>
          <a:p>
            <a:pPr>
              <a:lnSpc>
                <a:spcPts val="1700"/>
              </a:lnSpc>
            </a:pPr>
            <a:r>
              <a:rPr lang="fi-FI" sz="1800" spc="-50" dirty="0">
                <a:latin typeface="Franklin Gothic Demi Cond" panose="020B0706030402020204" pitchFamily="34" charset="0"/>
              </a:rPr>
              <a:t>36,2°C </a:t>
            </a:r>
            <a:endParaRPr lang="fi-FI" dirty="0"/>
          </a:p>
        </p:txBody>
      </p:sp>
      <p:cxnSp>
        <p:nvCxnSpPr>
          <p:cNvPr id="6" name="Straight Arrow Connector 5">
            <a:extLst>
              <a:ext uri="{FF2B5EF4-FFF2-40B4-BE49-F238E27FC236}">
                <a16:creationId xmlns:a16="http://schemas.microsoft.com/office/drawing/2014/main" id="{05E5739C-CDA2-51D6-6A83-24AF2AA45881}"/>
              </a:ext>
            </a:extLst>
          </p:cNvPr>
          <p:cNvCxnSpPr>
            <a:cxnSpLocks/>
          </p:cNvCxnSpPr>
          <p:nvPr/>
        </p:nvCxnSpPr>
        <p:spPr>
          <a:xfrm flipH="1">
            <a:off x="2837518" y="3332824"/>
            <a:ext cx="94991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BEBF5D4-F975-BED3-96CE-6CFC32A970A8}"/>
              </a:ext>
            </a:extLst>
          </p:cNvPr>
          <p:cNvSpPr txBox="1"/>
          <p:nvPr/>
        </p:nvSpPr>
        <p:spPr>
          <a:xfrm>
            <a:off x="3248166" y="3195072"/>
            <a:ext cx="1143007" cy="751103"/>
          </a:xfrm>
          <a:prstGeom prst="rect">
            <a:avLst/>
          </a:prstGeom>
          <a:noFill/>
          <a:ln>
            <a:noFill/>
          </a:ln>
        </p:spPr>
        <p:txBody>
          <a:bodyPr wrap="square">
            <a:spAutoFit/>
          </a:bodyPr>
          <a:lstStyle/>
          <a:p>
            <a:pPr algn="r">
              <a:lnSpc>
                <a:spcPts val="1700"/>
              </a:lnSpc>
            </a:pPr>
            <a:r>
              <a:rPr lang="fi-FI" sz="1800" spc="-50" dirty="0">
                <a:latin typeface="Franklin Gothic Demi Cond" panose="020B0706030402020204" pitchFamily="34" charset="0"/>
              </a:rPr>
              <a:t>+</a:t>
            </a:r>
            <a:r>
              <a:rPr lang="fi-FI" spc="-50" dirty="0">
                <a:latin typeface="Franklin Gothic Demi Cond" panose="020B0706030402020204" pitchFamily="34" charset="0"/>
              </a:rPr>
              <a:t> 1,5 DEGREES</a:t>
            </a:r>
            <a:endParaRPr lang="fi-FI" sz="1800" spc="-50" dirty="0">
              <a:latin typeface="Franklin Gothic Demi Cond" panose="020B0706030402020204" pitchFamily="34" charset="0"/>
            </a:endParaRPr>
          </a:p>
          <a:p>
            <a:pPr algn="r">
              <a:lnSpc>
                <a:spcPts val="1700"/>
              </a:lnSpc>
            </a:pPr>
            <a:r>
              <a:rPr lang="fi-FI" sz="1800" spc="-50" dirty="0">
                <a:latin typeface="Franklin Gothic Demi Cond" panose="020B0706030402020204" pitchFamily="34" charset="0"/>
              </a:rPr>
              <a:t>= </a:t>
            </a:r>
            <a:r>
              <a:rPr lang="fi-FI" sz="1800" spc="-50" dirty="0">
                <a:solidFill>
                  <a:srgbClr val="FF0000"/>
                </a:solidFill>
                <a:latin typeface="Franklin Gothic Demi Cond" panose="020B0706030402020204" pitchFamily="34" charset="0"/>
              </a:rPr>
              <a:t>37,7°C </a:t>
            </a:r>
            <a:endParaRPr lang="fi-FI" dirty="0">
              <a:solidFill>
                <a:srgbClr val="FF0000"/>
              </a:solidFill>
            </a:endParaRPr>
          </a:p>
        </p:txBody>
      </p:sp>
      <p:cxnSp>
        <p:nvCxnSpPr>
          <p:cNvPr id="10" name="Straight Arrow Connector 9">
            <a:extLst>
              <a:ext uri="{FF2B5EF4-FFF2-40B4-BE49-F238E27FC236}">
                <a16:creationId xmlns:a16="http://schemas.microsoft.com/office/drawing/2014/main" id="{98D6C2C4-ED43-6A55-C2BC-88B63B1C777E}"/>
              </a:ext>
            </a:extLst>
          </p:cNvPr>
          <p:cNvCxnSpPr>
            <a:cxnSpLocks/>
          </p:cNvCxnSpPr>
          <p:nvPr/>
        </p:nvCxnSpPr>
        <p:spPr>
          <a:xfrm>
            <a:off x="1509204" y="2371112"/>
            <a:ext cx="816745" cy="6125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B5CBD80-D4CD-DA72-ECD7-E5D1DFB67C7C}"/>
              </a:ext>
            </a:extLst>
          </p:cNvPr>
          <p:cNvSpPr txBox="1"/>
          <p:nvPr/>
        </p:nvSpPr>
        <p:spPr>
          <a:xfrm>
            <a:off x="764092" y="2299643"/>
            <a:ext cx="1143007" cy="751103"/>
          </a:xfrm>
          <a:prstGeom prst="rect">
            <a:avLst/>
          </a:prstGeom>
          <a:noFill/>
          <a:ln>
            <a:noFill/>
          </a:ln>
        </p:spPr>
        <p:txBody>
          <a:bodyPr wrap="square">
            <a:spAutoFit/>
          </a:bodyPr>
          <a:lstStyle/>
          <a:p>
            <a:pPr>
              <a:lnSpc>
                <a:spcPts val="1700"/>
              </a:lnSpc>
            </a:pPr>
            <a:r>
              <a:rPr lang="fi-FI" spc="-50" dirty="0">
                <a:latin typeface="Franklin Gothic Demi Cond" panose="020B0706030402020204" pitchFamily="34" charset="0"/>
              </a:rPr>
              <a:t>+ 2,5</a:t>
            </a:r>
          </a:p>
          <a:p>
            <a:pPr>
              <a:lnSpc>
                <a:spcPts val="1700"/>
              </a:lnSpc>
            </a:pPr>
            <a:r>
              <a:rPr lang="fi-FI" sz="1800" spc="-50" dirty="0">
                <a:latin typeface="Franklin Gothic Demi Cond" panose="020B0706030402020204" pitchFamily="34" charset="0"/>
              </a:rPr>
              <a:t>DEGREES</a:t>
            </a:r>
          </a:p>
          <a:p>
            <a:pPr>
              <a:lnSpc>
                <a:spcPts val="1700"/>
              </a:lnSpc>
            </a:pPr>
            <a:r>
              <a:rPr lang="fi-FI" sz="1800" spc="-50" dirty="0">
                <a:latin typeface="Franklin Gothic Demi Cond" panose="020B0706030402020204" pitchFamily="34" charset="0"/>
              </a:rPr>
              <a:t>= </a:t>
            </a:r>
            <a:r>
              <a:rPr lang="fi-FI" sz="1800" spc="-50" dirty="0">
                <a:solidFill>
                  <a:srgbClr val="C00000"/>
                </a:solidFill>
                <a:latin typeface="Franklin Gothic Demi Cond" panose="020B0706030402020204" pitchFamily="34" charset="0"/>
              </a:rPr>
              <a:t>38,7°C </a:t>
            </a:r>
            <a:endParaRPr lang="fi-FI" dirty="0">
              <a:solidFill>
                <a:srgbClr val="C00000"/>
              </a:solidFill>
            </a:endParaRPr>
          </a:p>
        </p:txBody>
      </p:sp>
      <p:sp>
        <p:nvSpPr>
          <p:cNvPr id="16" name="Rectangle 15">
            <a:extLst>
              <a:ext uri="{FF2B5EF4-FFF2-40B4-BE49-F238E27FC236}">
                <a16:creationId xmlns:a16="http://schemas.microsoft.com/office/drawing/2014/main" id="{4FDBDEBB-FB49-6BB2-9F8A-4304323EDE85}"/>
              </a:ext>
            </a:extLst>
          </p:cNvPr>
          <p:cNvSpPr/>
          <p:nvPr/>
        </p:nvSpPr>
        <p:spPr>
          <a:xfrm>
            <a:off x="4801821" y="1022193"/>
            <a:ext cx="4449949" cy="508637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 name="TextBox 16">
            <a:extLst>
              <a:ext uri="{FF2B5EF4-FFF2-40B4-BE49-F238E27FC236}">
                <a16:creationId xmlns:a16="http://schemas.microsoft.com/office/drawing/2014/main" id="{F6E82BF9-B11B-DB10-B000-C94A93344335}"/>
              </a:ext>
            </a:extLst>
          </p:cNvPr>
          <p:cNvSpPr txBox="1"/>
          <p:nvPr/>
        </p:nvSpPr>
        <p:spPr>
          <a:xfrm>
            <a:off x="4834062" y="1303126"/>
            <a:ext cx="3911456" cy="4507324"/>
          </a:xfrm>
          <a:prstGeom prst="rect">
            <a:avLst/>
          </a:prstGeom>
          <a:noFill/>
        </p:spPr>
        <p:txBody>
          <a:bodyPr wrap="square" rtlCol="0">
            <a:spAutoFit/>
          </a:bodyPr>
          <a:lstStyle/>
          <a:p>
            <a:pPr algn="ctr">
              <a:lnSpc>
                <a:spcPts val="3200"/>
              </a:lnSpc>
            </a:pPr>
            <a:r>
              <a:rPr lang="fi-FI" sz="2400" spc="-100" dirty="0">
                <a:solidFill>
                  <a:schemeClr val="bg1">
                    <a:lumMod val="95000"/>
                  </a:schemeClr>
                </a:solidFill>
                <a:latin typeface="Franklin Gothic Demi Cond" panose="020B0706030402020204" pitchFamily="34" charset="0"/>
              </a:rPr>
              <a:t>HOMO SAPIENS V. MOTHER EARTH</a:t>
            </a:r>
          </a:p>
          <a:p>
            <a:pPr algn="ctr">
              <a:lnSpc>
                <a:spcPts val="2400"/>
              </a:lnSpc>
            </a:pPr>
            <a:endParaRPr lang="fi-FI" sz="2800" spc="-100" dirty="0">
              <a:latin typeface="Franklin Gothic Demi Cond" panose="020B0706030402020204" pitchFamily="34" charset="0"/>
            </a:endParaRPr>
          </a:p>
          <a:p>
            <a:pPr algn="ctr">
              <a:lnSpc>
                <a:spcPts val="3200"/>
              </a:lnSpc>
            </a:pPr>
            <a:r>
              <a:rPr lang="fi-FI" sz="3600" spc="-100" dirty="0">
                <a:latin typeface="Franklin Gothic Demi Cond" panose="020B0706030402020204" pitchFamily="34" charset="0"/>
              </a:rPr>
              <a:t>ENDLESS LOW INTENSITY INFLAMMATION WITH CONSEQUENCES</a:t>
            </a:r>
          </a:p>
          <a:p>
            <a:pPr algn="ctr">
              <a:lnSpc>
                <a:spcPts val="3200"/>
              </a:lnSpc>
            </a:pPr>
            <a:r>
              <a:rPr lang="fi-FI" sz="3600" spc="-100" dirty="0">
                <a:solidFill>
                  <a:srgbClr val="FFC000"/>
                </a:solidFill>
                <a:latin typeface="Franklin Gothic Demi Cond" panose="020B0706030402020204" pitchFamily="34" charset="0"/>
              </a:rPr>
              <a:t>OR</a:t>
            </a:r>
            <a:endParaRPr lang="fi-FI" sz="2800" spc="-100" dirty="0">
              <a:solidFill>
                <a:srgbClr val="FFC000"/>
              </a:solidFill>
              <a:latin typeface="Franklin Gothic Demi Cond" panose="020B0706030402020204" pitchFamily="34" charset="0"/>
            </a:endParaRPr>
          </a:p>
          <a:p>
            <a:pPr algn="ctr">
              <a:lnSpc>
                <a:spcPts val="3200"/>
              </a:lnSpc>
            </a:pPr>
            <a:r>
              <a:rPr lang="fi-FI" sz="3600" spc="-100" dirty="0">
                <a:solidFill>
                  <a:schemeClr val="bg1"/>
                </a:solidFill>
                <a:latin typeface="Franklin Gothic Demi Cond" panose="020B0706030402020204" pitchFamily="34" charset="0"/>
              </a:rPr>
              <a:t>NEVER-ENDING</a:t>
            </a:r>
          </a:p>
          <a:p>
            <a:pPr algn="ctr">
              <a:lnSpc>
                <a:spcPts val="3200"/>
              </a:lnSpc>
            </a:pPr>
            <a:r>
              <a:rPr lang="fi-FI" sz="3600" spc="-100" dirty="0">
                <a:solidFill>
                  <a:schemeClr val="bg1"/>
                </a:solidFill>
                <a:latin typeface="Franklin Gothic Demi Cond" panose="020B0706030402020204" pitchFamily="34" charset="0"/>
              </a:rPr>
              <a:t>SHUDDERS &amp; QUIVERS AT</a:t>
            </a:r>
          </a:p>
          <a:p>
            <a:pPr algn="ctr">
              <a:lnSpc>
                <a:spcPts val="3200"/>
              </a:lnSpc>
            </a:pPr>
            <a:r>
              <a:rPr lang="fi-FI" sz="3600" spc="-100" dirty="0">
                <a:solidFill>
                  <a:schemeClr val="bg1">
                    <a:lumMod val="95000"/>
                  </a:schemeClr>
                </a:solidFill>
                <a:latin typeface="Franklin Gothic Demi Cond" panose="020B0706030402020204" pitchFamily="34" charset="0"/>
              </a:rPr>
              <a:t>AROUND 39</a:t>
            </a:r>
            <a:r>
              <a:rPr lang="fi-FI" sz="3600" spc="-600" dirty="0">
                <a:solidFill>
                  <a:schemeClr val="bg1">
                    <a:lumMod val="95000"/>
                  </a:schemeClr>
                </a:solidFill>
                <a:latin typeface="Franklin Gothic Demi Cond" panose="020B0706030402020204" pitchFamily="34" charset="0"/>
              </a:rPr>
              <a:t>° </a:t>
            </a:r>
            <a:r>
              <a:rPr lang="fi-FI" sz="3600" spc="-400" dirty="0">
                <a:solidFill>
                  <a:schemeClr val="bg1">
                    <a:lumMod val="95000"/>
                  </a:schemeClr>
                </a:solidFill>
                <a:latin typeface="Franklin Gothic Demi Cond" panose="020B0706030402020204" pitchFamily="34" charset="0"/>
              </a:rPr>
              <a:t>C  </a:t>
            </a:r>
            <a:r>
              <a:rPr lang="fi-FI" sz="3600" spc="-100" dirty="0">
                <a:solidFill>
                  <a:schemeClr val="bg1"/>
                </a:solidFill>
                <a:latin typeface="Franklin Gothic Demi Cond" panose="020B0706030402020204" pitchFamily="34" charset="0"/>
              </a:rPr>
              <a:t>?</a:t>
            </a:r>
          </a:p>
        </p:txBody>
      </p:sp>
      <p:grpSp>
        <p:nvGrpSpPr>
          <p:cNvPr id="2" name="Group 1">
            <a:extLst>
              <a:ext uri="{FF2B5EF4-FFF2-40B4-BE49-F238E27FC236}">
                <a16:creationId xmlns:a16="http://schemas.microsoft.com/office/drawing/2014/main" id="{B0A1CC33-BE18-5957-F17B-6ED37FE882E4}"/>
              </a:ext>
            </a:extLst>
          </p:cNvPr>
          <p:cNvGrpSpPr/>
          <p:nvPr/>
        </p:nvGrpSpPr>
        <p:grpSpPr>
          <a:xfrm>
            <a:off x="7803077" y="320603"/>
            <a:ext cx="1548645" cy="434120"/>
            <a:chOff x="7803077" y="320603"/>
            <a:chExt cx="1548645" cy="434120"/>
          </a:xfrm>
        </p:grpSpPr>
        <p:sp>
          <p:nvSpPr>
            <p:cNvPr id="4" name="Parallelogram 3">
              <a:extLst>
                <a:ext uri="{FF2B5EF4-FFF2-40B4-BE49-F238E27FC236}">
                  <a16:creationId xmlns:a16="http://schemas.microsoft.com/office/drawing/2014/main" id="{6AB2F2E2-EE80-D170-197A-127A6C4C30D3}"/>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8" name="Picture 7" descr="A close-up of a logo&#10;&#10;Description automatically generated">
              <a:extLst>
                <a:ext uri="{FF2B5EF4-FFF2-40B4-BE49-F238E27FC236}">
                  <a16:creationId xmlns:a16="http://schemas.microsoft.com/office/drawing/2014/main" id="{0EBBE4C4-A2C1-9470-F287-AD2EF478B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376497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growth of the stock market&#10;&#10;Description automatically generated with medium confidence">
            <a:extLst>
              <a:ext uri="{FF2B5EF4-FFF2-40B4-BE49-F238E27FC236}">
                <a16:creationId xmlns:a16="http://schemas.microsoft.com/office/drawing/2014/main" id="{79F89B09-0121-3161-519E-399A8921B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17" y="1476198"/>
            <a:ext cx="8025414" cy="5177687"/>
          </a:xfrm>
          <a:prstGeom prst="rect">
            <a:avLst/>
          </a:prstGeom>
        </p:spPr>
      </p:pic>
      <p:sp>
        <p:nvSpPr>
          <p:cNvPr id="6" name="TextBox 5">
            <a:extLst>
              <a:ext uri="{FF2B5EF4-FFF2-40B4-BE49-F238E27FC236}">
                <a16:creationId xmlns:a16="http://schemas.microsoft.com/office/drawing/2014/main" id="{61A9FEEE-28E8-337D-B9AE-492EE4FE2E23}"/>
              </a:ext>
            </a:extLst>
          </p:cNvPr>
          <p:cNvSpPr txBox="1"/>
          <p:nvPr/>
        </p:nvSpPr>
        <p:spPr>
          <a:xfrm>
            <a:off x="1109708" y="4381153"/>
            <a:ext cx="3302035" cy="251351"/>
          </a:xfrm>
          <a:prstGeom prst="rect">
            <a:avLst/>
          </a:prstGeom>
          <a:solidFill>
            <a:schemeClr val="bg1"/>
          </a:solidFill>
        </p:spPr>
        <p:txBody>
          <a:bodyPr wrap="square" bIns="0">
            <a:spAutoFit/>
          </a:bodyPr>
          <a:lstStyle/>
          <a:p>
            <a:pPr algn="r">
              <a:lnSpc>
                <a:spcPts val="1600"/>
              </a:lnSpc>
            </a:pPr>
            <a:r>
              <a:rPr lang="fi-FI" sz="1400" dirty="0">
                <a:latin typeface="Franklin Gothic Demi Cond" panose="020B0706030402020204" pitchFamily="34" charset="0"/>
              </a:rPr>
              <a:t>1850-1900 </a:t>
            </a:r>
            <a:r>
              <a:rPr lang="fi-FI" sz="1400" dirty="0" err="1">
                <a:latin typeface="Franklin Gothic Demi Cond" panose="020B0706030402020204" pitchFamily="34" charset="0"/>
              </a:rPr>
              <a:t>average</a:t>
            </a:r>
            <a:r>
              <a:rPr lang="fi-FI" sz="1400" dirty="0">
                <a:latin typeface="Franklin Gothic Demi Cond" panose="020B0706030402020204" pitchFamily="34" charset="0"/>
              </a:rPr>
              <a:t> for </a:t>
            </a:r>
            <a:r>
              <a:rPr lang="fi-FI" sz="1400" dirty="0" err="1">
                <a:latin typeface="Franklin Gothic Demi Cond" panose="020B0706030402020204" pitchFamily="34" charset="0"/>
              </a:rPr>
              <a:t>pre-industrial</a:t>
            </a:r>
            <a:r>
              <a:rPr lang="fi-FI" sz="1400" dirty="0">
                <a:latin typeface="Franklin Gothic Demi Cond" panose="020B0706030402020204" pitchFamily="34" charset="0"/>
              </a:rPr>
              <a:t> </a:t>
            </a:r>
            <a:r>
              <a:rPr lang="fi-FI" sz="1400" dirty="0" err="1">
                <a:latin typeface="Franklin Gothic Demi Cond" panose="020B0706030402020204" pitchFamily="34" charset="0"/>
              </a:rPr>
              <a:t>period</a:t>
            </a:r>
            <a:endParaRPr lang="fi-FI" sz="1600" dirty="0">
              <a:latin typeface="Franklin Gothic Demi Cond" panose="020B0706030402020204" pitchFamily="34" charset="0"/>
            </a:endParaRPr>
          </a:p>
        </p:txBody>
      </p:sp>
      <p:sp>
        <p:nvSpPr>
          <p:cNvPr id="7" name="TextBox 6">
            <a:extLst>
              <a:ext uri="{FF2B5EF4-FFF2-40B4-BE49-F238E27FC236}">
                <a16:creationId xmlns:a16="http://schemas.microsoft.com/office/drawing/2014/main" id="{1838557A-8847-381E-C2F6-2504E3BB5081}"/>
              </a:ext>
            </a:extLst>
          </p:cNvPr>
          <p:cNvSpPr txBox="1"/>
          <p:nvPr/>
        </p:nvSpPr>
        <p:spPr>
          <a:xfrm>
            <a:off x="3262543" y="6259739"/>
            <a:ext cx="2800905" cy="251351"/>
          </a:xfrm>
          <a:prstGeom prst="rect">
            <a:avLst/>
          </a:prstGeom>
          <a:solidFill>
            <a:schemeClr val="bg1"/>
          </a:solidFill>
        </p:spPr>
        <p:txBody>
          <a:bodyPr wrap="square" bIns="0">
            <a:spAutoFit/>
          </a:bodyPr>
          <a:lstStyle/>
          <a:p>
            <a:pPr algn="ctr">
              <a:lnSpc>
                <a:spcPts val="1600"/>
              </a:lnSpc>
            </a:pPr>
            <a:r>
              <a:rPr lang="fi-FI" sz="1400" dirty="0" err="1">
                <a:latin typeface="Franklin Gothic Demi Cond" panose="020B0706030402020204" pitchFamily="34" charset="0"/>
              </a:rPr>
              <a:t>Millions</a:t>
            </a:r>
            <a:r>
              <a:rPr lang="fi-FI" sz="1400" dirty="0">
                <a:latin typeface="Franklin Gothic Demi Cond" panose="020B0706030402020204" pitchFamily="34" charset="0"/>
              </a:rPr>
              <a:t> of </a:t>
            </a:r>
            <a:r>
              <a:rPr lang="fi-FI" sz="1400" dirty="0" err="1">
                <a:latin typeface="Franklin Gothic Demi Cond" panose="020B0706030402020204" pitchFamily="34" charset="0"/>
              </a:rPr>
              <a:t>years</a:t>
            </a:r>
            <a:r>
              <a:rPr lang="fi-FI" sz="1400" dirty="0">
                <a:latin typeface="Franklin Gothic Demi Cond" panose="020B0706030402020204" pitchFamily="34" charset="0"/>
              </a:rPr>
              <a:t> </a:t>
            </a:r>
            <a:r>
              <a:rPr lang="fi-FI" sz="1400" dirty="0" err="1">
                <a:latin typeface="Franklin Gothic Demi Cond" panose="020B0706030402020204" pitchFamily="34" charset="0"/>
              </a:rPr>
              <a:t>prior</a:t>
            </a:r>
            <a:r>
              <a:rPr lang="fi-FI" sz="1400" dirty="0">
                <a:latin typeface="Franklin Gothic Demi Cond" panose="020B0706030402020204" pitchFamily="34" charset="0"/>
              </a:rPr>
              <a:t> to </a:t>
            </a:r>
            <a:r>
              <a:rPr lang="fi-FI" sz="1400" dirty="0" err="1">
                <a:latin typeface="Franklin Gothic Demi Cond" panose="020B0706030402020204" pitchFamily="34" charset="0"/>
              </a:rPr>
              <a:t>today</a:t>
            </a:r>
            <a:endParaRPr lang="fi-FI" sz="1600" dirty="0">
              <a:latin typeface="Franklin Gothic Demi Cond" panose="020B0706030402020204" pitchFamily="34" charset="0"/>
            </a:endParaRPr>
          </a:p>
        </p:txBody>
      </p:sp>
      <p:sp>
        <p:nvSpPr>
          <p:cNvPr id="10" name="TextBox 9">
            <a:extLst>
              <a:ext uri="{FF2B5EF4-FFF2-40B4-BE49-F238E27FC236}">
                <a16:creationId xmlns:a16="http://schemas.microsoft.com/office/drawing/2014/main" id="{09F66C39-A94B-F842-E86F-F318844829D9}"/>
              </a:ext>
            </a:extLst>
          </p:cNvPr>
          <p:cNvSpPr txBox="1"/>
          <p:nvPr/>
        </p:nvSpPr>
        <p:spPr>
          <a:xfrm rot="16200000">
            <a:off x="-1365460" y="3788565"/>
            <a:ext cx="3968688" cy="456535"/>
          </a:xfrm>
          <a:prstGeom prst="rect">
            <a:avLst/>
          </a:prstGeom>
          <a:solidFill>
            <a:schemeClr val="bg1"/>
          </a:solidFill>
        </p:spPr>
        <p:txBody>
          <a:bodyPr wrap="square" bIns="0">
            <a:spAutoFit/>
          </a:bodyPr>
          <a:lstStyle/>
          <a:p>
            <a:pPr algn="ctr">
              <a:lnSpc>
                <a:spcPts val="1600"/>
              </a:lnSpc>
            </a:pPr>
            <a:r>
              <a:rPr lang="fi-FI" sz="1400" cap="all" dirty="0">
                <a:latin typeface="Franklin Gothic Demi Cond" panose="020B0706030402020204" pitchFamily="34" charset="0"/>
              </a:rPr>
              <a:t>Global </a:t>
            </a:r>
            <a:r>
              <a:rPr lang="fi-FI" sz="1400" cap="all" dirty="0" err="1">
                <a:latin typeface="Franklin Gothic Demi Cond" panose="020B0706030402020204" pitchFamily="34" charset="0"/>
              </a:rPr>
              <a:t>surface</a:t>
            </a:r>
            <a:r>
              <a:rPr lang="fi-FI" sz="1400" cap="all" dirty="0">
                <a:latin typeface="Franklin Gothic Demi Cond" panose="020B0706030402020204" pitchFamily="34" charset="0"/>
              </a:rPr>
              <a:t> </a:t>
            </a:r>
            <a:r>
              <a:rPr lang="fi-FI" sz="1400" cap="all" dirty="0" err="1">
                <a:latin typeface="Franklin Gothic Demi Cond" panose="020B0706030402020204" pitchFamily="34" charset="0"/>
              </a:rPr>
              <a:t>temperature</a:t>
            </a:r>
            <a:r>
              <a:rPr lang="fi-FI" sz="1400" cap="all" dirty="0">
                <a:latin typeface="Franklin Gothic Demi Cond" panose="020B0706030402020204" pitchFamily="34" charset="0"/>
              </a:rPr>
              <a:t> </a:t>
            </a:r>
            <a:r>
              <a:rPr lang="fi-FI" sz="1400" cap="all" dirty="0" err="1">
                <a:latin typeface="Franklin Gothic Demi Cond" panose="020B0706030402020204" pitchFamily="34" charset="0"/>
              </a:rPr>
              <a:t>compared</a:t>
            </a:r>
            <a:endParaRPr lang="fi-FI" sz="1400" cap="all" dirty="0">
              <a:latin typeface="Franklin Gothic Demi Cond" panose="020B0706030402020204" pitchFamily="34" charset="0"/>
            </a:endParaRPr>
          </a:p>
          <a:p>
            <a:pPr algn="ctr">
              <a:lnSpc>
                <a:spcPts val="1600"/>
              </a:lnSpc>
            </a:pPr>
            <a:r>
              <a:rPr lang="fi-FI" sz="1400" cap="all" dirty="0">
                <a:latin typeface="Franklin Gothic Demi Cond" panose="020B0706030402020204" pitchFamily="34" charset="0"/>
              </a:rPr>
              <a:t>To </a:t>
            </a:r>
            <a:r>
              <a:rPr lang="fi-FI" sz="1400" cap="all" dirty="0" err="1">
                <a:latin typeface="Franklin Gothic Demi Cond" panose="020B0706030402020204" pitchFamily="34" charset="0"/>
              </a:rPr>
              <a:t>the</a:t>
            </a:r>
            <a:r>
              <a:rPr lang="fi-FI" sz="1400" cap="all" dirty="0">
                <a:latin typeface="Franklin Gothic Demi Cond" panose="020B0706030402020204" pitchFamily="34" charset="0"/>
              </a:rPr>
              <a:t> 1850-1900 </a:t>
            </a:r>
            <a:r>
              <a:rPr lang="fi-FI" sz="1400" cap="all" dirty="0" err="1">
                <a:latin typeface="Franklin Gothic Demi Cond" panose="020B0706030402020204" pitchFamily="34" charset="0"/>
              </a:rPr>
              <a:t>average</a:t>
            </a:r>
            <a:r>
              <a:rPr lang="fi-FI" sz="1400" cap="all" dirty="0">
                <a:latin typeface="Franklin Gothic Demi Cond" panose="020B0706030402020204" pitchFamily="34" charset="0"/>
              </a:rPr>
              <a:t> (°C)</a:t>
            </a:r>
            <a:endParaRPr lang="fi-FI" sz="1600" cap="all" dirty="0">
              <a:latin typeface="Franklin Gothic Demi Cond" panose="020B0706030402020204" pitchFamily="34" charset="0"/>
            </a:endParaRPr>
          </a:p>
        </p:txBody>
      </p:sp>
      <p:sp>
        <p:nvSpPr>
          <p:cNvPr id="11" name="Rectangle 10">
            <a:extLst>
              <a:ext uri="{FF2B5EF4-FFF2-40B4-BE49-F238E27FC236}">
                <a16:creationId xmlns:a16="http://schemas.microsoft.com/office/drawing/2014/main" id="{9F254009-3015-8517-B6E2-07B9A32EC943}"/>
              </a:ext>
            </a:extLst>
          </p:cNvPr>
          <p:cNvSpPr/>
          <p:nvPr/>
        </p:nvSpPr>
        <p:spPr>
          <a:xfrm>
            <a:off x="-13223" y="288517"/>
            <a:ext cx="7594753"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Box 11">
            <a:extLst>
              <a:ext uri="{FF2B5EF4-FFF2-40B4-BE49-F238E27FC236}">
                <a16:creationId xmlns:a16="http://schemas.microsoft.com/office/drawing/2014/main" id="{DB1F8C7C-76A6-65B5-1FF5-FD4A161528AF}"/>
              </a:ext>
            </a:extLst>
          </p:cNvPr>
          <p:cNvSpPr txBox="1"/>
          <p:nvPr/>
        </p:nvSpPr>
        <p:spPr>
          <a:xfrm>
            <a:off x="-13223" y="450486"/>
            <a:ext cx="7746294" cy="1323439"/>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b="1" spc="-100" dirty="0">
                <a:solidFill>
                  <a:schemeClr val="bg1"/>
                </a:solidFill>
                <a:latin typeface="Franklin Gothic Demi Cond" panose="020B0706030402020204" pitchFamily="34" charset="0"/>
              </a:rPr>
              <a:t>  	</a:t>
            </a:r>
            <a:r>
              <a:rPr lang="fi-FI" sz="3200" spc="-100" dirty="0">
                <a:solidFill>
                  <a:schemeClr val="bg1"/>
                </a:solidFill>
                <a:latin typeface="Franklin Gothic Demi Cond" panose="020B0706030402020204" pitchFamily="34" charset="0"/>
              </a:rPr>
              <a:t>GLOBAL TEMPERATURES DURING </a:t>
            </a:r>
            <a:endParaRPr lang="fi-FI" sz="3200" spc="-50" dirty="0">
              <a:latin typeface="Franklin Gothic Demi Cond" panose="020B0706030402020204" pitchFamily="34" charset="0"/>
            </a:endParaRPr>
          </a:p>
          <a:p>
            <a:pPr>
              <a:lnSpc>
                <a:spcPts val="3200"/>
              </a:lnSpc>
            </a:pPr>
            <a:r>
              <a:rPr lang="fi-FI" sz="3200" spc="-50" dirty="0">
                <a:solidFill>
                  <a:schemeClr val="bg1"/>
                </a:solidFill>
                <a:latin typeface="Franklin Gothic Demi Cond" panose="020B0706030402020204" pitchFamily="34" charset="0"/>
              </a:rPr>
              <a:t>	THE MOST RECENT </a:t>
            </a:r>
            <a:r>
              <a:rPr lang="fi-FI" sz="3200" spc="-50" dirty="0">
                <a:latin typeface="Franklin Gothic Demi Cond" panose="020B0706030402020204" pitchFamily="34" charset="0"/>
              </a:rPr>
              <a:t>65 MILLION YEARS</a:t>
            </a:r>
            <a:r>
              <a:rPr lang="fi-FI" sz="3200" spc="-50" dirty="0">
                <a:solidFill>
                  <a:schemeClr val="bg1"/>
                </a:solidFill>
                <a:latin typeface="Franklin Gothic Demi Cond" panose="020B0706030402020204" pitchFamily="34" charset="0"/>
              </a:rPr>
              <a:t>	</a:t>
            </a:r>
          </a:p>
          <a:p>
            <a:pPr>
              <a:lnSpc>
                <a:spcPts val="3200"/>
              </a:lnSpc>
            </a:pPr>
            <a:r>
              <a:rPr lang="fi-FI" sz="3200" spc="-50" dirty="0">
                <a:solidFill>
                  <a:schemeClr val="bg1"/>
                </a:solidFill>
                <a:latin typeface="Franklin Gothic Demi Cond" panose="020B0706030402020204" pitchFamily="34" charset="0"/>
              </a:rPr>
              <a:t>	</a:t>
            </a:r>
            <a:endParaRPr lang="fi-FI" sz="3200" dirty="0">
              <a:latin typeface="Franklin Gothic Demi Cond" panose="020B0706030402020204" pitchFamily="34" charset="0"/>
            </a:endParaRPr>
          </a:p>
        </p:txBody>
      </p:sp>
      <p:sp>
        <p:nvSpPr>
          <p:cNvPr id="13" name="Rectangle 12">
            <a:extLst>
              <a:ext uri="{FF2B5EF4-FFF2-40B4-BE49-F238E27FC236}">
                <a16:creationId xmlns:a16="http://schemas.microsoft.com/office/drawing/2014/main" id="{64A6D0A6-D8AC-2F23-9140-96E3B6DC7D46}"/>
              </a:ext>
            </a:extLst>
          </p:cNvPr>
          <p:cNvSpPr/>
          <p:nvPr/>
        </p:nvSpPr>
        <p:spPr>
          <a:xfrm>
            <a:off x="0" y="1476198"/>
            <a:ext cx="4900474" cy="251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 name="Group 1">
            <a:extLst>
              <a:ext uri="{FF2B5EF4-FFF2-40B4-BE49-F238E27FC236}">
                <a16:creationId xmlns:a16="http://schemas.microsoft.com/office/drawing/2014/main" id="{8FD51830-CF01-097E-E07E-ED441A86D1C2}"/>
              </a:ext>
            </a:extLst>
          </p:cNvPr>
          <p:cNvGrpSpPr/>
          <p:nvPr/>
        </p:nvGrpSpPr>
        <p:grpSpPr>
          <a:xfrm>
            <a:off x="7803077" y="320603"/>
            <a:ext cx="1548645" cy="434120"/>
            <a:chOff x="7803077" y="320603"/>
            <a:chExt cx="1548645" cy="434120"/>
          </a:xfrm>
        </p:grpSpPr>
        <p:sp>
          <p:nvSpPr>
            <p:cNvPr id="4" name="Parallelogram 3">
              <a:extLst>
                <a:ext uri="{FF2B5EF4-FFF2-40B4-BE49-F238E27FC236}">
                  <a16:creationId xmlns:a16="http://schemas.microsoft.com/office/drawing/2014/main" id="{0A5C7D7B-6786-DF9C-359D-D2B372CFF92E}"/>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5" name="Picture 4" descr="A close-up of a logo&#10;&#10;Description automatically generated">
              <a:extLst>
                <a:ext uri="{FF2B5EF4-FFF2-40B4-BE49-F238E27FC236}">
                  <a16:creationId xmlns:a16="http://schemas.microsoft.com/office/drawing/2014/main" id="{D78D2E7D-F84B-7F03-112E-9DA774C6B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13436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rmy Seas Wall Mural by Walls Need Love┬«">
            <a:extLst>
              <a:ext uri="{FF2B5EF4-FFF2-40B4-BE49-F238E27FC236}">
                <a16:creationId xmlns:a16="http://schemas.microsoft.com/office/drawing/2014/main" id="{AE0BB656-F340-4607-E7C2-944C2260A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0"/>
            <a:ext cx="10400190" cy="693346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A6A5943-8AAD-6BE0-9460-A6F7A30653BD}"/>
              </a:ext>
            </a:extLst>
          </p:cNvPr>
          <p:cNvGrpSpPr/>
          <p:nvPr/>
        </p:nvGrpSpPr>
        <p:grpSpPr>
          <a:xfrm>
            <a:off x="0" y="328474"/>
            <a:ext cx="7939777" cy="2348151"/>
            <a:chOff x="0" y="0"/>
            <a:chExt cx="7939777" cy="2348151"/>
          </a:xfrm>
        </p:grpSpPr>
        <p:sp>
          <p:nvSpPr>
            <p:cNvPr id="4" name="Rectangle 3">
              <a:extLst>
                <a:ext uri="{FF2B5EF4-FFF2-40B4-BE49-F238E27FC236}">
                  <a16:creationId xmlns:a16="http://schemas.microsoft.com/office/drawing/2014/main" id="{230C1AE5-B956-E65E-F18B-DB12FBDCAFFB}"/>
                </a:ext>
              </a:extLst>
            </p:cNvPr>
            <p:cNvSpPr/>
            <p:nvPr/>
          </p:nvSpPr>
          <p:spPr>
            <a:xfrm>
              <a:off x="0" y="0"/>
              <a:ext cx="7288566" cy="23481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7" name="Group 6">
              <a:extLst>
                <a:ext uri="{FF2B5EF4-FFF2-40B4-BE49-F238E27FC236}">
                  <a16:creationId xmlns:a16="http://schemas.microsoft.com/office/drawing/2014/main" id="{78AABBFE-03DF-39C0-84FA-2E532D2B0068}"/>
                </a:ext>
              </a:extLst>
            </p:cNvPr>
            <p:cNvGrpSpPr/>
            <p:nvPr/>
          </p:nvGrpSpPr>
          <p:grpSpPr>
            <a:xfrm>
              <a:off x="128725" y="288517"/>
              <a:ext cx="7811052" cy="1864613"/>
              <a:chOff x="128725" y="288517"/>
              <a:chExt cx="7811052" cy="1864613"/>
            </a:xfrm>
          </p:grpSpPr>
          <p:sp>
            <p:nvSpPr>
              <p:cNvPr id="6" name="TextBox 5">
                <a:extLst>
                  <a:ext uri="{FF2B5EF4-FFF2-40B4-BE49-F238E27FC236}">
                    <a16:creationId xmlns:a16="http://schemas.microsoft.com/office/drawing/2014/main" id="{CE028B86-897D-9435-3C79-E79A76F655E9}"/>
                  </a:ext>
                </a:extLst>
              </p:cNvPr>
              <p:cNvSpPr txBox="1"/>
              <p:nvPr/>
            </p:nvSpPr>
            <p:spPr>
              <a:xfrm>
                <a:off x="4932467" y="1891520"/>
                <a:ext cx="3007310" cy="261610"/>
              </a:xfrm>
              <a:prstGeom prst="rect">
                <a:avLst/>
              </a:prstGeom>
              <a:noFill/>
            </p:spPr>
            <p:txBody>
              <a:bodyPr wrap="square">
                <a:spAutoFit/>
              </a:bodyPr>
              <a:lstStyle/>
              <a:p>
                <a:r>
                  <a:rPr lang="fi-FI" sz="1100" kern="100" dirty="0">
                    <a:solidFill>
                      <a:schemeClr val="bg1"/>
                    </a:solidFill>
                    <a:latin typeface="Franklin Gothic Demi Cond" panose="020B0706030402020204" pitchFamily="34" charset="0"/>
                    <a:ea typeface="Calibri" panose="020F0502020204030204" pitchFamily="34" charset="0"/>
                    <a:cs typeface="Times New Roman" panose="02020603050405020304" pitchFamily="18" charset="0"/>
                  </a:rPr>
                  <a:t>WMO </a:t>
                </a:r>
                <a:r>
                  <a:rPr lang="fi-FI" sz="1100" kern="100" dirty="0" err="1">
                    <a:solidFill>
                      <a:schemeClr val="bg1"/>
                    </a:solidFill>
                    <a:latin typeface="Franklin Gothic Demi Cond" panose="020B0706030402020204" pitchFamily="34" charset="0"/>
                    <a:ea typeface="Calibri" panose="020F0502020204030204" pitchFamily="34" charset="0"/>
                    <a:cs typeface="Times New Roman" panose="02020603050405020304" pitchFamily="18" charset="0"/>
                  </a:rPr>
                  <a:t>former</a:t>
                </a:r>
                <a:r>
                  <a:rPr lang="fi-FI" sz="1100" kern="100" dirty="0">
                    <a:solidFill>
                      <a:schemeClr val="bg1"/>
                    </a:solidFill>
                    <a:latin typeface="Franklin Gothic Demi Cond" panose="020B0706030402020204" pitchFamily="34" charset="0"/>
                    <a:ea typeface="Calibri" panose="020F0502020204030204" pitchFamily="34" charset="0"/>
                    <a:cs typeface="Times New Roman" panose="02020603050405020304" pitchFamily="18" charset="0"/>
                  </a:rPr>
                  <a:t> SG </a:t>
                </a:r>
                <a:r>
                  <a:rPr lang="fi-FI" sz="1100" kern="1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rPr>
                  <a:t>Petteri </a:t>
                </a:r>
                <a:r>
                  <a:rPr lang="fi-FI" sz="1100" kern="100" dirty="0" err="1">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rPr>
                  <a:t>Taalas</a:t>
                </a:r>
                <a:r>
                  <a:rPr lang="fi-FI" sz="1100" kern="1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rPr>
                  <a:t> 2018</a:t>
                </a:r>
                <a:endParaRPr lang="fi-FI" sz="1100" dirty="0">
                  <a:solidFill>
                    <a:schemeClr val="bg1"/>
                  </a:solidFill>
                  <a:latin typeface="Franklin Gothic Demi Cond" panose="020B0706030402020204" pitchFamily="34" charset="0"/>
                </a:endParaRPr>
              </a:p>
            </p:txBody>
          </p:sp>
          <p:sp>
            <p:nvSpPr>
              <p:cNvPr id="3" name="TextBox 2">
                <a:extLst>
                  <a:ext uri="{FF2B5EF4-FFF2-40B4-BE49-F238E27FC236}">
                    <a16:creationId xmlns:a16="http://schemas.microsoft.com/office/drawing/2014/main" id="{ED780F71-EEB5-A7F4-77A5-EC564896135B}"/>
                  </a:ext>
                </a:extLst>
              </p:cNvPr>
              <p:cNvSpPr txBox="1"/>
              <p:nvPr/>
            </p:nvSpPr>
            <p:spPr>
              <a:xfrm>
                <a:off x="128725" y="288517"/>
                <a:ext cx="7000044" cy="1733808"/>
              </a:xfrm>
              <a:prstGeom prst="rect">
                <a:avLst/>
              </a:prstGeom>
              <a:noFill/>
            </p:spPr>
            <p:txBody>
              <a:bodyPr wrap="square">
                <a:spAutoFit/>
              </a:bodyPr>
              <a:lstStyle/>
              <a:p>
                <a:pPr>
                  <a:lnSpc>
                    <a:spcPts val="3200"/>
                  </a:lnSpc>
                  <a:spcAft>
                    <a:spcPts val="800"/>
                  </a:spcAft>
                </a:pPr>
                <a:r>
                  <a:rPr lang="en-US" sz="3200" kern="100" spc="-100" dirty="0">
                    <a:effectLst/>
                    <a:latin typeface="Franklin Gothic Demi Cond" panose="020B0706030402020204" pitchFamily="34" charset="0"/>
                    <a:ea typeface="Calibri" panose="020F0502020204030204" pitchFamily="34" charset="0"/>
                    <a:cs typeface="Times New Roman" panose="02020603050405020304" pitchFamily="18" charset="0"/>
                  </a:rPr>
                  <a:t>THE EARTH LAST EXPERIENCED</a:t>
                </a:r>
                <a:r>
                  <a:rPr lang="en-US" sz="3200" kern="100" spc="-1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rPr>
                  <a:t> A CO</a:t>
                </a:r>
                <a:r>
                  <a:rPr lang="en-US" sz="3200" b="1" kern="100" spc="-1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rPr>
                  <a:t>₂</a:t>
                </a:r>
                <a:r>
                  <a:rPr lang="en-US" sz="3200" kern="100" spc="-1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rPr>
                  <a:t> LEVEL EQUIVALENT TO THE PRESENT </a:t>
                </a:r>
                <a:r>
                  <a:rPr lang="en-US" sz="3200" kern="100" spc="-100" dirty="0">
                    <a:effectLst/>
                    <a:latin typeface="Franklin Gothic Demi Cond" panose="020B0706030402020204" pitchFamily="34" charset="0"/>
                    <a:ea typeface="Calibri" panose="020F0502020204030204" pitchFamily="34" charset="0"/>
                    <a:cs typeface="Times New Roman" panose="02020603050405020304" pitchFamily="18" charset="0"/>
                  </a:rPr>
                  <a:t>3-5 MILLION YEARS AGO. THE SEA LEVEL AT THE TIME WAS </a:t>
                </a:r>
                <a:r>
                  <a:rPr lang="en-US" sz="3200" kern="100" spc="-1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rPr>
                  <a:t>10-20 METERS HIGHER THAN TODAY</a:t>
                </a:r>
                <a:endParaRPr lang="fi-FI" sz="3200" kern="100" spc="-100" dirty="0">
                  <a:solidFill>
                    <a:schemeClr val="bg1"/>
                  </a:solidFill>
                  <a:effectLst/>
                  <a:latin typeface="Franklin Gothic Demi Cond" panose="020B0706030402020204" pitchFamily="34" charset="0"/>
                  <a:ea typeface="Calibri" panose="020F0502020204030204" pitchFamily="34" charset="0"/>
                  <a:cs typeface="Times New Roman" panose="02020603050405020304" pitchFamily="18" charset="0"/>
                </a:endParaRPr>
              </a:p>
            </p:txBody>
          </p:sp>
        </p:grpSp>
      </p:grpSp>
      <p:grpSp>
        <p:nvGrpSpPr>
          <p:cNvPr id="2" name="Group 1">
            <a:extLst>
              <a:ext uri="{FF2B5EF4-FFF2-40B4-BE49-F238E27FC236}">
                <a16:creationId xmlns:a16="http://schemas.microsoft.com/office/drawing/2014/main" id="{154EB446-A0BC-9F84-D59D-B13283D690A0}"/>
              </a:ext>
            </a:extLst>
          </p:cNvPr>
          <p:cNvGrpSpPr/>
          <p:nvPr/>
        </p:nvGrpSpPr>
        <p:grpSpPr>
          <a:xfrm>
            <a:off x="7803077" y="320603"/>
            <a:ext cx="1548645" cy="434120"/>
            <a:chOff x="7803077" y="320603"/>
            <a:chExt cx="1548645" cy="434120"/>
          </a:xfrm>
        </p:grpSpPr>
        <p:sp>
          <p:nvSpPr>
            <p:cNvPr id="5" name="Parallelogram 4">
              <a:extLst>
                <a:ext uri="{FF2B5EF4-FFF2-40B4-BE49-F238E27FC236}">
                  <a16:creationId xmlns:a16="http://schemas.microsoft.com/office/drawing/2014/main" id="{0B48EC74-DB9D-F28A-8BB5-D9751D68862C}"/>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2" name="Picture 11" descr="A close-up of a logo&#10;&#10;Description automatically generated">
              <a:extLst>
                <a:ext uri="{FF2B5EF4-FFF2-40B4-BE49-F238E27FC236}">
                  <a16:creationId xmlns:a16="http://schemas.microsoft.com/office/drawing/2014/main" id="{D7BAA3F9-92CF-3794-EA1D-77B6BA60B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426717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with red and blue lines&#10;&#10;Description automatically generated">
            <a:extLst>
              <a:ext uri="{FF2B5EF4-FFF2-40B4-BE49-F238E27FC236}">
                <a16:creationId xmlns:a16="http://schemas.microsoft.com/office/drawing/2014/main" id="{CB826125-1FEB-759C-E33E-9A27CE906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20" y="2698052"/>
            <a:ext cx="8500626" cy="3551068"/>
          </a:xfrm>
          <a:prstGeom prst="rect">
            <a:avLst/>
          </a:prstGeom>
        </p:spPr>
      </p:pic>
      <p:sp>
        <p:nvSpPr>
          <p:cNvPr id="2" name="Rectangle 1">
            <a:extLst>
              <a:ext uri="{FF2B5EF4-FFF2-40B4-BE49-F238E27FC236}">
                <a16:creationId xmlns:a16="http://schemas.microsoft.com/office/drawing/2014/main" id="{0EE8D040-05B4-521F-11F7-E642EC96467A}"/>
              </a:ext>
            </a:extLst>
          </p:cNvPr>
          <p:cNvSpPr/>
          <p:nvPr/>
        </p:nvSpPr>
        <p:spPr>
          <a:xfrm>
            <a:off x="-13223" y="288517"/>
            <a:ext cx="7605514" cy="11150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6">
            <a:extLst>
              <a:ext uri="{FF2B5EF4-FFF2-40B4-BE49-F238E27FC236}">
                <a16:creationId xmlns:a16="http://schemas.microsoft.com/office/drawing/2014/main" id="{01772F78-8DE6-0243-D27E-C25744457F8F}"/>
              </a:ext>
            </a:extLst>
          </p:cNvPr>
          <p:cNvSpPr txBox="1"/>
          <p:nvPr/>
        </p:nvSpPr>
        <p:spPr>
          <a:xfrm>
            <a:off x="-13223" y="423853"/>
            <a:ext cx="7605514" cy="913070"/>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ts val="3200"/>
              </a:lnSpc>
            </a:pPr>
            <a:r>
              <a:rPr lang="fi-FI" sz="3200" spc="-100" dirty="0">
                <a:solidFill>
                  <a:schemeClr val="bg1"/>
                </a:solidFill>
                <a:latin typeface="Franklin Gothic Demi Cond" panose="020B0706030402020204" pitchFamily="34" charset="0"/>
              </a:rPr>
              <a:t>   	</a:t>
            </a:r>
            <a:r>
              <a:rPr lang="fi-FI" sz="3200" spc="-50" dirty="0">
                <a:solidFill>
                  <a:schemeClr val="bg1"/>
                </a:solidFill>
                <a:latin typeface="Franklin Gothic Demi Cond" panose="020B0706030402020204" pitchFamily="34" charset="0"/>
              </a:rPr>
              <a:t>ESTIMATED GLOBAL AVERAGE TEMPERATURE</a:t>
            </a:r>
          </a:p>
          <a:p>
            <a:pPr>
              <a:lnSpc>
                <a:spcPts val="3200"/>
              </a:lnSpc>
            </a:pPr>
            <a:r>
              <a:rPr lang="fi-FI" sz="3200" spc="-50" dirty="0">
                <a:solidFill>
                  <a:schemeClr val="bg1"/>
                </a:solidFill>
                <a:latin typeface="Franklin Gothic Demi Cond" panose="020B0706030402020204" pitchFamily="34" charset="0"/>
              </a:rPr>
              <a:t>	</a:t>
            </a:r>
            <a:r>
              <a:rPr lang="fi-FI" sz="3200" spc="-50" dirty="0">
                <a:latin typeface="Franklin Gothic Demi Cond" panose="020B0706030402020204" pitchFamily="34" charset="0"/>
              </a:rPr>
              <a:t>FOR THE PAST 500 MILLION </a:t>
            </a:r>
            <a:r>
              <a:rPr lang="fi-FI" sz="3200" spc="-50" dirty="0">
                <a:solidFill>
                  <a:schemeClr val="bg1"/>
                </a:solidFill>
                <a:latin typeface="Franklin Gothic Demi Cond" panose="020B0706030402020204" pitchFamily="34" charset="0"/>
              </a:rPr>
              <a:t>YEARS</a:t>
            </a:r>
            <a:endParaRPr lang="fi-FI" sz="3200" dirty="0">
              <a:latin typeface="Franklin Gothic Demi Cond" panose="020B0706030402020204" pitchFamily="34" charset="0"/>
            </a:endParaRPr>
          </a:p>
        </p:txBody>
      </p:sp>
      <p:sp>
        <p:nvSpPr>
          <p:cNvPr id="8" name="TextBox 7">
            <a:extLst>
              <a:ext uri="{FF2B5EF4-FFF2-40B4-BE49-F238E27FC236}">
                <a16:creationId xmlns:a16="http://schemas.microsoft.com/office/drawing/2014/main" id="{4EF4FC60-83A0-82B0-339F-05983D992A67}"/>
              </a:ext>
            </a:extLst>
          </p:cNvPr>
          <p:cNvSpPr txBox="1"/>
          <p:nvPr/>
        </p:nvSpPr>
        <p:spPr>
          <a:xfrm>
            <a:off x="3332558" y="6005260"/>
            <a:ext cx="2478884" cy="307777"/>
          </a:xfrm>
          <a:prstGeom prst="rect">
            <a:avLst/>
          </a:prstGeom>
          <a:solidFill>
            <a:schemeClr val="bg1"/>
          </a:solidFill>
          <a:ln>
            <a:noFill/>
          </a:ln>
        </p:spPr>
        <p:txBody>
          <a:bodyPr wrap="none" rtlCol="0">
            <a:spAutoFit/>
          </a:bodyPr>
          <a:lstStyle/>
          <a:p>
            <a:r>
              <a:rPr lang="fi-FI" sz="1400" b="1" dirty="0" err="1"/>
              <a:t>Millions</a:t>
            </a:r>
            <a:r>
              <a:rPr lang="fi-FI" sz="1400" b="1" dirty="0"/>
              <a:t> of </a:t>
            </a:r>
            <a:r>
              <a:rPr lang="fi-FI" sz="1400" b="1" dirty="0" err="1"/>
              <a:t>years</a:t>
            </a:r>
            <a:r>
              <a:rPr lang="fi-FI" sz="1400" b="1" dirty="0"/>
              <a:t> </a:t>
            </a:r>
            <a:r>
              <a:rPr lang="fi-FI" sz="1400" b="1" dirty="0" err="1"/>
              <a:t>prior</a:t>
            </a:r>
            <a:r>
              <a:rPr lang="fi-FI" sz="1400" b="1" dirty="0"/>
              <a:t> to </a:t>
            </a:r>
            <a:r>
              <a:rPr lang="fi-FI" sz="1400" b="1" dirty="0" err="1"/>
              <a:t>today</a:t>
            </a:r>
            <a:endParaRPr lang="fi-FI" sz="1400" b="1" dirty="0"/>
          </a:p>
        </p:txBody>
      </p:sp>
      <p:sp>
        <p:nvSpPr>
          <p:cNvPr id="9" name="TextBox 8">
            <a:extLst>
              <a:ext uri="{FF2B5EF4-FFF2-40B4-BE49-F238E27FC236}">
                <a16:creationId xmlns:a16="http://schemas.microsoft.com/office/drawing/2014/main" id="{618C9A2B-3737-5E18-8DBB-F7B266F749B1}"/>
              </a:ext>
            </a:extLst>
          </p:cNvPr>
          <p:cNvSpPr txBox="1"/>
          <p:nvPr/>
        </p:nvSpPr>
        <p:spPr>
          <a:xfrm>
            <a:off x="3419797" y="4257720"/>
            <a:ext cx="1066826" cy="301424"/>
          </a:xfrm>
          <a:prstGeom prst="rect">
            <a:avLst/>
          </a:prstGeom>
          <a:solidFill>
            <a:schemeClr val="bg1"/>
          </a:solidFill>
          <a:ln>
            <a:noFill/>
          </a:ln>
        </p:spPr>
        <p:txBody>
          <a:bodyPr wrap="none" lIns="36000" tIns="36000" bIns="0" rtlCol="0">
            <a:spAutoFit/>
          </a:bodyPr>
          <a:lstStyle/>
          <a:p>
            <a:pPr>
              <a:lnSpc>
                <a:spcPts val="1000"/>
              </a:lnSpc>
            </a:pPr>
            <a:r>
              <a:rPr lang="fi-FI" sz="1200" b="1" dirty="0"/>
              <a:t>World </a:t>
            </a:r>
            <a:r>
              <a:rPr lang="fi-FI" sz="1200" b="1" dirty="0" err="1"/>
              <a:t>without</a:t>
            </a:r>
            <a:endParaRPr lang="fi-FI" sz="1200" b="1" dirty="0"/>
          </a:p>
          <a:p>
            <a:pPr>
              <a:lnSpc>
                <a:spcPts val="1000"/>
              </a:lnSpc>
            </a:pPr>
            <a:r>
              <a:rPr lang="fi-FI" sz="1200" b="1" dirty="0"/>
              <a:t>Polar ice </a:t>
            </a:r>
            <a:r>
              <a:rPr lang="fi-FI" sz="1200" b="1" dirty="0" err="1"/>
              <a:t>caps</a:t>
            </a:r>
            <a:endParaRPr lang="fi-FI" sz="1200" b="1" dirty="0"/>
          </a:p>
        </p:txBody>
      </p:sp>
      <p:sp>
        <p:nvSpPr>
          <p:cNvPr id="10" name="TextBox 9">
            <a:extLst>
              <a:ext uri="{FF2B5EF4-FFF2-40B4-BE49-F238E27FC236}">
                <a16:creationId xmlns:a16="http://schemas.microsoft.com/office/drawing/2014/main" id="{E59A9501-159A-6043-4EA4-A2F898CB4F19}"/>
              </a:ext>
            </a:extLst>
          </p:cNvPr>
          <p:cNvSpPr txBox="1"/>
          <p:nvPr/>
        </p:nvSpPr>
        <p:spPr>
          <a:xfrm rot="16200000">
            <a:off x="-837100" y="4287664"/>
            <a:ext cx="2508247" cy="241536"/>
          </a:xfrm>
          <a:prstGeom prst="rect">
            <a:avLst/>
          </a:prstGeom>
          <a:solidFill>
            <a:schemeClr val="bg1"/>
          </a:solidFill>
          <a:ln>
            <a:noFill/>
          </a:ln>
        </p:spPr>
        <p:txBody>
          <a:bodyPr wrap="none" lIns="36000" tIns="36000" bIns="0" rtlCol="0">
            <a:spAutoFit/>
          </a:bodyPr>
          <a:lstStyle/>
          <a:p>
            <a:pPr>
              <a:lnSpc>
                <a:spcPts val="1600"/>
              </a:lnSpc>
            </a:pPr>
            <a:r>
              <a:rPr lang="fi-FI" sz="1400" b="1" dirty="0" err="1"/>
              <a:t>Average</a:t>
            </a:r>
            <a:r>
              <a:rPr lang="fi-FI" sz="1400" b="1" dirty="0"/>
              <a:t> </a:t>
            </a:r>
            <a:r>
              <a:rPr lang="fi-FI" sz="1400" b="1" dirty="0" err="1"/>
              <a:t>global</a:t>
            </a:r>
            <a:r>
              <a:rPr lang="fi-FI" sz="1400" b="1" dirty="0"/>
              <a:t> </a:t>
            </a:r>
            <a:r>
              <a:rPr lang="fi-FI" sz="1400" b="1" dirty="0" err="1"/>
              <a:t>temperature</a:t>
            </a:r>
            <a:r>
              <a:rPr lang="fi-FI" sz="1400" b="1" dirty="0"/>
              <a:t> (</a:t>
            </a:r>
            <a:r>
              <a:rPr lang="fi-FI" sz="1400" b="1" dirty="0">
                <a:latin typeface="Calibri" panose="020F0502020204030204" pitchFamily="34" charset="0"/>
                <a:cs typeface="Calibri" panose="020F0502020204030204" pitchFamily="34" charset="0"/>
              </a:rPr>
              <a:t>⁰F)</a:t>
            </a:r>
            <a:endParaRPr lang="fi-FI" sz="1400" b="1" dirty="0"/>
          </a:p>
        </p:txBody>
      </p:sp>
      <p:sp>
        <p:nvSpPr>
          <p:cNvPr id="12" name="Freeform: Shape 11">
            <a:extLst>
              <a:ext uri="{FF2B5EF4-FFF2-40B4-BE49-F238E27FC236}">
                <a16:creationId xmlns:a16="http://schemas.microsoft.com/office/drawing/2014/main" id="{3162D015-F7D3-3723-3342-C648E1B134AA}"/>
              </a:ext>
            </a:extLst>
          </p:cNvPr>
          <p:cNvSpPr/>
          <p:nvPr/>
        </p:nvSpPr>
        <p:spPr>
          <a:xfrm>
            <a:off x="6142019" y="4488873"/>
            <a:ext cx="1971738" cy="203200"/>
          </a:xfrm>
          <a:custGeom>
            <a:avLst/>
            <a:gdLst>
              <a:gd name="connsiteX0" fmla="*/ 1967508 w 1971738"/>
              <a:gd name="connsiteY0" fmla="*/ 157018 h 203200"/>
              <a:gd name="connsiteX1" fmla="*/ 1958272 w 1971738"/>
              <a:gd name="connsiteY1" fmla="*/ 64654 h 203200"/>
              <a:gd name="connsiteX2" fmla="*/ 1708890 w 1971738"/>
              <a:gd name="connsiteY2" fmla="*/ 18472 h 203200"/>
              <a:gd name="connsiteX3" fmla="*/ 822199 w 1971738"/>
              <a:gd name="connsiteY3" fmla="*/ 9236 h 203200"/>
              <a:gd name="connsiteX4" fmla="*/ 378854 w 1971738"/>
              <a:gd name="connsiteY4" fmla="*/ 0 h 203200"/>
              <a:gd name="connsiteX5" fmla="*/ 147945 w 1971738"/>
              <a:gd name="connsiteY5" fmla="*/ 9236 h 203200"/>
              <a:gd name="connsiteX6" fmla="*/ 64817 w 1971738"/>
              <a:gd name="connsiteY6" fmla="*/ 36945 h 203200"/>
              <a:gd name="connsiteX7" fmla="*/ 9399 w 1971738"/>
              <a:gd name="connsiteY7" fmla="*/ 55418 h 203200"/>
              <a:gd name="connsiteX8" fmla="*/ 9399 w 1971738"/>
              <a:gd name="connsiteY8" fmla="*/ 138545 h 203200"/>
              <a:gd name="connsiteX9" fmla="*/ 92526 w 1971738"/>
              <a:gd name="connsiteY9" fmla="*/ 175491 h 203200"/>
              <a:gd name="connsiteX10" fmla="*/ 120236 w 1971738"/>
              <a:gd name="connsiteY10" fmla="*/ 184727 h 203200"/>
              <a:gd name="connsiteX11" fmla="*/ 508163 w 1971738"/>
              <a:gd name="connsiteY11" fmla="*/ 175491 h 203200"/>
              <a:gd name="connsiteX12" fmla="*/ 729836 w 1971738"/>
              <a:gd name="connsiteY12" fmla="*/ 175491 h 203200"/>
              <a:gd name="connsiteX13" fmla="*/ 868381 w 1971738"/>
              <a:gd name="connsiteY13" fmla="*/ 184727 h 203200"/>
              <a:gd name="connsiteX14" fmla="*/ 1200890 w 1971738"/>
              <a:gd name="connsiteY14" fmla="*/ 193963 h 203200"/>
              <a:gd name="connsiteX15" fmla="*/ 1237836 w 1971738"/>
              <a:gd name="connsiteY15" fmla="*/ 203200 h 203200"/>
              <a:gd name="connsiteX16" fmla="*/ 1320963 w 1971738"/>
              <a:gd name="connsiteY16" fmla="*/ 193963 h 203200"/>
              <a:gd name="connsiteX17" fmla="*/ 1404090 w 1971738"/>
              <a:gd name="connsiteY17" fmla="*/ 175491 h 203200"/>
              <a:gd name="connsiteX18" fmla="*/ 1505690 w 1971738"/>
              <a:gd name="connsiteY18" fmla="*/ 193963 h 203200"/>
              <a:gd name="connsiteX19" fmla="*/ 1616526 w 1971738"/>
              <a:gd name="connsiteY19" fmla="*/ 184727 h 203200"/>
              <a:gd name="connsiteX20" fmla="*/ 1745836 w 1971738"/>
              <a:gd name="connsiteY20" fmla="*/ 175491 h 203200"/>
              <a:gd name="connsiteX21" fmla="*/ 1819726 w 1971738"/>
              <a:gd name="connsiteY21" fmla="*/ 193963 h 203200"/>
              <a:gd name="connsiteX22" fmla="*/ 1921326 w 1971738"/>
              <a:gd name="connsiteY22" fmla="*/ 184727 h 203200"/>
              <a:gd name="connsiteX23" fmla="*/ 1967508 w 1971738"/>
              <a:gd name="connsiteY23" fmla="*/ 157018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71738" h="203200">
                <a:moveTo>
                  <a:pt x="1967508" y="157018"/>
                </a:moveTo>
                <a:cubicBezTo>
                  <a:pt x="1973666" y="137006"/>
                  <a:pt x="1975004" y="90681"/>
                  <a:pt x="1958272" y="64654"/>
                </a:cubicBezTo>
                <a:cubicBezTo>
                  <a:pt x="1920836" y="6421"/>
                  <a:pt x="1722879" y="18715"/>
                  <a:pt x="1708890" y="18472"/>
                </a:cubicBezTo>
                <a:lnTo>
                  <a:pt x="822199" y="9236"/>
                </a:lnTo>
                <a:cubicBezTo>
                  <a:pt x="674417" y="6157"/>
                  <a:pt x="526668" y="0"/>
                  <a:pt x="378854" y="0"/>
                </a:cubicBezTo>
                <a:cubicBezTo>
                  <a:pt x="301823" y="0"/>
                  <a:pt x="224794" y="3936"/>
                  <a:pt x="147945" y="9236"/>
                </a:cubicBezTo>
                <a:cubicBezTo>
                  <a:pt x="122015" y="11024"/>
                  <a:pt x="87390" y="28737"/>
                  <a:pt x="64817" y="36945"/>
                </a:cubicBezTo>
                <a:cubicBezTo>
                  <a:pt x="46517" y="43599"/>
                  <a:pt x="9399" y="55418"/>
                  <a:pt x="9399" y="55418"/>
                </a:cubicBezTo>
                <a:cubicBezTo>
                  <a:pt x="3878" y="83025"/>
                  <a:pt x="-8661" y="111455"/>
                  <a:pt x="9399" y="138545"/>
                </a:cubicBezTo>
                <a:cubicBezTo>
                  <a:pt x="21945" y="157364"/>
                  <a:pt x="81594" y="171847"/>
                  <a:pt x="92526" y="175491"/>
                </a:cubicBezTo>
                <a:lnTo>
                  <a:pt x="120236" y="184727"/>
                </a:lnTo>
                <a:cubicBezTo>
                  <a:pt x="322230" y="151061"/>
                  <a:pt x="193638" y="165006"/>
                  <a:pt x="508163" y="175491"/>
                </a:cubicBezTo>
                <a:cubicBezTo>
                  <a:pt x="639131" y="197318"/>
                  <a:pt x="483232" y="175491"/>
                  <a:pt x="729836" y="175491"/>
                </a:cubicBezTo>
                <a:cubicBezTo>
                  <a:pt x="776120" y="175491"/>
                  <a:pt x="822132" y="182913"/>
                  <a:pt x="868381" y="184727"/>
                </a:cubicBezTo>
                <a:cubicBezTo>
                  <a:pt x="979175" y="189072"/>
                  <a:pt x="1090054" y="190884"/>
                  <a:pt x="1200890" y="193963"/>
                </a:cubicBezTo>
                <a:cubicBezTo>
                  <a:pt x="1213205" y="197042"/>
                  <a:pt x="1225142" y="203200"/>
                  <a:pt x="1237836" y="203200"/>
                </a:cubicBezTo>
                <a:cubicBezTo>
                  <a:pt x="1265716" y="203200"/>
                  <a:pt x="1293364" y="197906"/>
                  <a:pt x="1320963" y="193963"/>
                </a:cubicBezTo>
                <a:cubicBezTo>
                  <a:pt x="1348327" y="190054"/>
                  <a:pt x="1377196" y="182214"/>
                  <a:pt x="1404090" y="175491"/>
                </a:cubicBezTo>
                <a:cubicBezTo>
                  <a:pt x="1419105" y="178494"/>
                  <a:pt x="1493873" y="193963"/>
                  <a:pt x="1505690" y="193963"/>
                </a:cubicBezTo>
                <a:cubicBezTo>
                  <a:pt x="1542763" y="193963"/>
                  <a:pt x="1579562" y="187570"/>
                  <a:pt x="1616526" y="184727"/>
                </a:cubicBezTo>
                <a:lnTo>
                  <a:pt x="1745836" y="175491"/>
                </a:lnTo>
                <a:cubicBezTo>
                  <a:pt x="1860193" y="146899"/>
                  <a:pt x="1696860" y="177581"/>
                  <a:pt x="1819726" y="193963"/>
                </a:cubicBezTo>
                <a:cubicBezTo>
                  <a:pt x="1853434" y="198457"/>
                  <a:pt x="1887459" y="187806"/>
                  <a:pt x="1921326" y="184727"/>
                </a:cubicBezTo>
                <a:cubicBezTo>
                  <a:pt x="1952659" y="163839"/>
                  <a:pt x="1961350" y="177030"/>
                  <a:pt x="1967508" y="15701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Freeform: Shape 12">
            <a:extLst>
              <a:ext uri="{FF2B5EF4-FFF2-40B4-BE49-F238E27FC236}">
                <a16:creationId xmlns:a16="http://schemas.microsoft.com/office/drawing/2014/main" id="{4D6C4C4F-D12E-9986-C459-7A896D3BA0C5}"/>
              </a:ext>
            </a:extLst>
          </p:cNvPr>
          <p:cNvSpPr/>
          <p:nvPr/>
        </p:nvSpPr>
        <p:spPr>
          <a:xfrm>
            <a:off x="5017494" y="5342342"/>
            <a:ext cx="1971738" cy="203200"/>
          </a:xfrm>
          <a:custGeom>
            <a:avLst/>
            <a:gdLst>
              <a:gd name="connsiteX0" fmla="*/ 1967508 w 1971738"/>
              <a:gd name="connsiteY0" fmla="*/ 157018 h 203200"/>
              <a:gd name="connsiteX1" fmla="*/ 1958272 w 1971738"/>
              <a:gd name="connsiteY1" fmla="*/ 64654 h 203200"/>
              <a:gd name="connsiteX2" fmla="*/ 1708890 w 1971738"/>
              <a:gd name="connsiteY2" fmla="*/ 18472 h 203200"/>
              <a:gd name="connsiteX3" fmla="*/ 822199 w 1971738"/>
              <a:gd name="connsiteY3" fmla="*/ 9236 h 203200"/>
              <a:gd name="connsiteX4" fmla="*/ 378854 w 1971738"/>
              <a:gd name="connsiteY4" fmla="*/ 0 h 203200"/>
              <a:gd name="connsiteX5" fmla="*/ 147945 w 1971738"/>
              <a:gd name="connsiteY5" fmla="*/ 9236 h 203200"/>
              <a:gd name="connsiteX6" fmla="*/ 64817 w 1971738"/>
              <a:gd name="connsiteY6" fmla="*/ 36945 h 203200"/>
              <a:gd name="connsiteX7" fmla="*/ 9399 w 1971738"/>
              <a:gd name="connsiteY7" fmla="*/ 55418 h 203200"/>
              <a:gd name="connsiteX8" fmla="*/ 9399 w 1971738"/>
              <a:gd name="connsiteY8" fmla="*/ 138545 h 203200"/>
              <a:gd name="connsiteX9" fmla="*/ 92526 w 1971738"/>
              <a:gd name="connsiteY9" fmla="*/ 175491 h 203200"/>
              <a:gd name="connsiteX10" fmla="*/ 120236 w 1971738"/>
              <a:gd name="connsiteY10" fmla="*/ 184727 h 203200"/>
              <a:gd name="connsiteX11" fmla="*/ 508163 w 1971738"/>
              <a:gd name="connsiteY11" fmla="*/ 175491 h 203200"/>
              <a:gd name="connsiteX12" fmla="*/ 729836 w 1971738"/>
              <a:gd name="connsiteY12" fmla="*/ 175491 h 203200"/>
              <a:gd name="connsiteX13" fmla="*/ 868381 w 1971738"/>
              <a:gd name="connsiteY13" fmla="*/ 184727 h 203200"/>
              <a:gd name="connsiteX14" fmla="*/ 1200890 w 1971738"/>
              <a:gd name="connsiteY14" fmla="*/ 193963 h 203200"/>
              <a:gd name="connsiteX15" fmla="*/ 1237836 w 1971738"/>
              <a:gd name="connsiteY15" fmla="*/ 203200 h 203200"/>
              <a:gd name="connsiteX16" fmla="*/ 1320963 w 1971738"/>
              <a:gd name="connsiteY16" fmla="*/ 193963 h 203200"/>
              <a:gd name="connsiteX17" fmla="*/ 1404090 w 1971738"/>
              <a:gd name="connsiteY17" fmla="*/ 175491 h 203200"/>
              <a:gd name="connsiteX18" fmla="*/ 1505690 w 1971738"/>
              <a:gd name="connsiteY18" fmla="*/ 193963 h 203200"/>
              <a:gd name="connsiteX19" fmla="*/ 1616526 w 1971738"/>
              <a:gd name="connsiteY19" fmla="*/ 184727 h 203200"/>
              <a:gd name="connsiteX20" fmla="*/ 1745836 w 1971738"/>
              <a:gd name="connsiteY20" fmla="*/ 175491 h 203200"/>
              <a:gd name="connsiteX21" fmla="*/ 1819726 w 1971738"/>
              <a:gd name="connsiteY21" fmla="*/ 193963 h 203200"/>
              <a:gd name="connsiteX22" fmla="*/ 1921326 w 1971738"/>
              <a:gd name="connsiteY22" fmla="*/ 184727 h 203200"/>
              <a:gd name="connsiteX23" fmla="*/ 1967508 w 1971738"/>
              <a:gd name="connsiteY23" fmla="*/ 157018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71738" h="203200">
                <a:moveTo>
                  <a:pt x="1967508" y="157018"/>
                </a:moveTo>
                <a:cubicBezTo>
                  <a:pt x="1973666" y="137006"/>
                  <a:pt x="1975004" y="90681"/>
                  <a:pt x="1958272" y="64654"/>
                </a:cubicBezTo>
                <a:cubicBezTo>
                  <a:pt x="1920836" y="6421"/>
                  <a:pt x="1722879" y="18715"/>
                  <a:pt x="1708890" y="18472"/>
                </a:cubicBezTo>
                <a:lnTo>
                  <a:pt x="822199" y="9236"/>
                </a:lnTo>
                <a:cubicBezTo>
                  <a:pt x="674417" y="6157"/>
                  <a:pt x="526668" y="0"/>
                  <a:pt x="378854" y="0"/>
                </a:cubicBezTo>
                <a:cubicBezTo>
                  <a:pt x="301823" y="0"/>
                  <a:pt x="224794" y="3936"/>
                  <a:pt x="147945" y="9236"/>
                </a:cubicBezTo>
                <a:cubicBezTo>
                  <a:pt x="122015" y="11024"/>
                  <a:pt x="87390" y="28737"/>
                  <a:pt x="64817" y="36945"/>
                </a:cubicBezTo>
                <a:cubicBezTo>
                  <a:pt x="46517" y="43599"/>
                  <a:pt x="9399" y="55418"/>
                  <a:pt x="9399" y="55418"/>
                </a:cubicBezTo>
                <a:cubicBezTo>
                  <a:pt x="3878" y="83025"/>
                  <a:pt x="-8661" y="111455"/>
                  <a:pt x="9399" y="138545"/>
                </a:cubicBezTo>
                <a:cubicBezTo>
                  <a:pt x="21945" y="157364"/>
                  <a:pt x="81594" y="171847"/>
                  <a:pt x="92526" y="175491"/>
                </a:cubicBezTo>
                <a:lnTo>
                  <a:pt x="120236" y="184727"/>
                </a:lnTo>
                <a:cubicBezTo>
                  <a:pt x="322230" y="151061"/>
                  <a:pt x="193638" y="165006"/>
                  <a:pt x="508163" y="175491"/>
                </a:cubicBezTo>
                <a:cubicBezTo>
                  <a:pt x="639131" y="197318"/>
                  <a:pt x="483232" y="175491"/>
                  <a:pt x="729836" y="175491"/>
                </a:cubicBezTo>
                <a:cubicBezTo>
                  <a:pt x="776120" y="175491"/>
                  <a:pt x="822132" y="182913"/>
                  <a:pt x="868381" y="184727"/>
                </a:cubicBezTo>
                <a:cubicBezTo>
                  <a:pt x="979175" y="189072"/>
                  <a:pt x="1090054" y="190884"/>
                  <a:pt x="1200890" y="193963"/>
                </a:cubicBezTo>
                <a:cubicBezTo>
                  <a:pt x="1213205" y="197042"/>
                  <a:pt x="1225142" y="203200"/>
                  <a:pt x="1237836" y="203200"/>
                </a:cubicBezTo>
                <a:cubicBezTo>
                  <a:pt x="1265716" y="203200"/>
                  <a:pt x="1293364" y="197906"/>
                  <a:pt x="1320963" y="193963"/>
                </a:cubicBezTo>
                <a:cubicBezTo>
                  <a:pt x="1348327" y="190054"/>
                  <a:pt x="1377196" y="182214"/>
                  <a:pt x="1404090" y="175491"/>
                </a:cubicBezTo>
                <a:cubicBezTo>
                  <a:pt x="1419105" y="178494"/>
                  <a:pt x="1493873" y="193963"/>
                  <a:pt x="1505690" y="193963"/>
                </a:cubicBezTo>
                <a:cubicBezTo>
                  <a:pt x="1542763" y="193963"/>
                  <a:pt x="1579562" y="187570"/>
                  <a:pt x="1616526" y="184727"/>
                </a:cubicBezTo>
                <a:lnTo>
                  <a:pt x="1745836" y="175491"/>
                </a:lnTo>
                <a:cubicBezTo>
                  <a:pt x="1860193" y="146899"/>
                  <a:pt x="1696860" y="177581"/>
                  <a:pt x="1819726" y="193963"/>
                </a:cubicBezTo>
                <a:cubicBezTo>
                  <a:pt x="1853434" y="198457"/>
                  <a:pt x="1887459" y="187806"/>
                  <a:pt x="1921326" y="184727"/>
                </a:cubicBezTo>
                <a:cubicBezTo>
                  <a:pt x="1952659" y="163839"/>
                  <a:pt x="1961350" y="177030"/>
                  <a:pt x="1967508" y="15701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a:extLst>
              <a:ext uri="{FF2B5EF4-FFF2-40B4-BE49-F238E27FC236}">
                <a16:creationId xmlns:a16="http://schemas.microsoft.com/office/drawing/2014/main" id="{09F6D9E2-4966-1291-405C-16007CCC6837}"/>
              </a:ext>
            </a:extLst>
          </p:cNvPr>
          <p:cNvSpPr txBox="1"/>
          <p:nvPr/>
        </p:nvSpPr>
        <p:spPr>
          <a:xfrm>
            <a:off x="6268334" y="4713299"/>
            <a:ext cx="1745537" cy="221018"/>
          </a:xfrm>
          <a:prstGeom prst="rect">
            <a:avLst/>
          </a:prstGeom>
          <a:solidFill>
            <a:schemeClr val="bg1"/>
          </a:solidFill>
          <a:ln>
            <a:noFill/>
          </a:ln>
        </p:spPr>
        <p:txBody>
          <a:bodyPr wrap="none" lIns="36000" tIns="36000" bIns="0" rtlCol="0">
            <a:spAutoFit/>
          </a:bodyPr>
          <a:lstStyle/>
          <a:p>
            <a:r>
              <a:rPr lang="fi-FI" sz="1200" b="1" dirty="0"/>
              <a:t>World </a:t>
            </a:r>
            <a:r>
              <a:rPr lang="fi-FI" sz="1200" b="1" dirty="0" err="1"/>
              <a:t>with</a:t>
            </a:r>
            <a:r>
              <a:rPr lang="fi-FI" sz="1200" b="1" dirty="0"/>
              <a:t> Polar ice </a:t>
            </a:r>
            <a:r>
              <a:rPr lang="fi-FI" sz="1200" b="1" dirty="0" err="1"/>
              <a:t>caps</a:t>
            </a:r>
            <a:endParaRPr lang="fi-FI" sz="1200" b="1" dirty="0"/>
          </a:p>
        </p:txBody>
      </p:sp>
      <p:cxnSp>
        <p:nvCxnSpPr>
          <p:cNvPr id="20" name="Connector: Curved 19">
            <a:extLst>
              <a:ext uri="{FF2B5EF4-FFF2-40B4-BE49-F238E27FC236}">
                <a16:creationId xmlns:a16="http://schemas.microsoft.com/office/drawing/2014/main" id="{0691FFFC-B031-8ACF-8AA1-99359C8A1CF3}"/>
              </a:ext>
            </a:extLst>
          </p:cNvPr>
          <p:cNvCxnSpPr>
            <a:cxnSpLocks/>
          </p:cNvCxnSpPr>
          <p:nvPr/>
        </p:nvCxnSpPr>
        <p:spPr>
          <a:xfrm rot="16200000" flipV="1">
            <a:off x="6763191" y="5308917"/>
            <a:ext cx="729394" cy="1"/>
          </a:xfrm>
          <a:prstGeom prst="curvedConnector3">
            <a:avLst>
              <a:gd name="adj1" fmla="val 50000"/>
            </a:avLst>
          </a:prstGeom>
          <a:ln w="76200">
            <a:solidFill>
              <a:srgbClr val="47A8D8"/>
            </a:solidFill>
            <a:headEnd type="triangle"/>
            <a:tailEnd type="triangle"/>
          </a:ln>
          <a:effectLst>
            <a:outerShdw blurRad="50800" dist="762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4ACC5AFB-A404-3D72-C946-EEEC9B67C510}"/>
              </a:ext>
            </a:extLst>
          </p:cNvPr>
          <p:cNvSpPr/>
          <p:nvPr/>
        </p:nvSpPr>
        <p:spPr>
          <a:xfrm>
            <a:off x="3177582" y="3035967"/>
            <a:ext cx="1689029" cy="621633"/>
          </a:xfrm>
          <a:custGeom>
            <a:avLst/>
            <a:gdLst>
              <a:gd name="connsiteX0" fmla="*/ 1609130 w 1689029"/>
              <a:gd name="connsiteY0" fmla="*/ 550612 h 621633"/>
              <a:gd name="connsiteX1" fmla="*/ 1618008 w 1689029"/>
              <a:gd name="connsiteY1" fmla="*/ 506223 h 621633"/>
              <a:gd name="connsiteX2" fmla="*/ 1635763 w 1689029"/>
              <a:gd name="connsiteY2" fmla="*/ 452957 h 621633"/>
              <a:gd name="connsiteX3" fmla="*/ 1662396 w 1689029"/>
              <a:gd name="connsiteY3" fmla="*/ 337548 h 621633"/>
              <a:gd name="connsiteX4" fmla="*/ 1680151 w 1689029"/>
              <a:gd name="connsiteY4" fmla="*/ 284282 h 621633"/>
              <a:gd name="connsiteX5" fmla="*/ 1689029 w 1689029"/>
              <a:gd name="connsiteY5" fmla="*/ 257649 h 621633"/>
              <a:gd name="connsiteX6" fmla="*/ 1680151 w 1689029"/>
              <a:gd name="connsiteY6" fmla="*/ 168872 h 621633"/>
              <a:gd name="connsiteX7" fmla="*/ 1662396 w 1689029"/>
              <a:gd name="connsiteY7" fmla="*/ 142239 h 621633"/>
              <a:gd name="connsiteX8" fmla="*/ 1591375 w 1689029"/>
              <a:gd name="connsiteY8" fmla="*/ 115606 h 621633"/>
              <a:gd name="connsiteX9" fmla="*/ 1298412 w 1689029"/>
              <a:gd name="connsiteY9" fmla="*/ 88973 h 621633"/>
              <a:gd name="connsiteX10" fmla="*/ 1191880 w 1689029"/>
              <a:gd name="connsiteY10" fmla="*/ 71217 h 621633"/>
              <a:gd name="connsiteX11" fmla="*/ 1032082 w 1689029"/>
              <a:gd name="connsiteY11" fmla="*/ 35707 h 621633"/>
              <a:gd name="connsiteX12" fmla="*/ 943305 w 1689029"/>
              <a:gd name="connsiteY12" fmla="*/ 26829 h 621633"/>
              <a:gd name="connsiteX13" fmla="*/ 881161 w 1689029"/>
              <a:gd name="connsiteY13" fmla="*/ 9074 h 621633"/>
              <a:gd name="connsiteX14" fmla="*/ 588198 w 1689029"/>
              <a:gd name="connsiteY14" fmla="*/ 9074 h 621633"/>
              <a:gd name="connsiteX15" fmla="*/ 437278 w 1689029"/>
              <a:gd name="connsiteY15" fmla="*/ 26829 h 621633"/>
              <a:gd name="connsiteX16" fmla="*/ 312990 w 1689029"/>
              <a:gd name="connsiteY16" fmla="*/ 44584 h 621633"/>
              <a:gd name="connsiteX17" fmla="*/ 117682 w 1689029"/>
              <a:gd name="connsiteY17" fmla="*/ 106728 h 621633"/>
              <a:gd name="connsiteX18" fmla="*/ 64416 w 1689029"/>
              <a:gd name="connsiteY18" fmla="*/ 133361 h 621633"/>
              <a:gd name="connsiteX19" fmla="*/ 37782 w 1689029"/>
              <a:gd name="connsiteY19" fmla="*/ 177750 h 621633"/>
              <a:gd name="connsiteX20" fmla="*/ 11149 w 1689029"/>
              <a:gd name="connsiteY20" fmla="*/ 213260 h 621633"/>
              <a:gd name="connsiteX21" fmla="*/ 20027 w 1689029"/>
              <a:gd name="connsiteY21" fmla="*/ 461835 h 621633"/>
              <a:gd name="connsiteX22" fmla="*/ 91049 w 1689029"/>
              <a:gd name="connsiteY22" fmla="*/ 515101 h 621633"/>
              <a:gd name="connsiteX23" fmla="*/ 197581 w 1689029"/>
              <a:gd name="connsiteY23" fmla="*/ 586122 h 621633"/>
              <a:gd name="connsiteX24" fmla="*/ 685852 w 1689029"/>
              <a:gd name="connsiteY24" fmla="*/ 595000 h 621633"/>
              <a:gd name="connsiteX25" fmla="*/ 747996 w 1689029"/>
              <a:gd name="connsiteY25" fmla="*/ 603878 h 621633"/>
              <a:gd name="connsiteX26" fmla="*/ 872283 w 1689029"/>
              <a:gd name="connsiteY26" fmla="*/ 612755 h 621633"/>
              <a:gd name="connsiteX27" fmla="*/ 978816 w 1689029"/>
              <a:gd name="connsiteY27" fmla="*/ 621633 h 621633"/>
              <a:gd name="connsiteX28" fmla="*/ 1333922 w 1689029"/>
              <a:gd name="connsiteY28" fmla="*/ 612755 h 621633"/>
              <a:gd name="connsiteX29" fmla="*/ 1396066 w 1689029"/>
              <a:gd name="connsiteY29" fmla="*/ 595000 h 621633"/>
              <a:gd name="connsiteX30" fmla="*/ 1467087 w 1689029"/>
              <a:gd name="connsiteY30" fmla="*/ 559489 h 621633"/>
              <a:gd name="connsiteX31" fmla="*/ 1511476 w 1689029"/>
              <a:gd name="connsiteY31" fmla="*/ 550612 h 621633"/>
              <a:gd name="connsiteX32" fmla="*/ 1573619 w 1689029"/>
              <a:gd name="connsiteY32" fmla="*/ 532856 h 621633"/>
              <a:gd name="connsiteX33" fmla="*/ 1609130 w 1689029"/>
              <a:gd name="connsiteY33" fmla="*/ 550612 h 62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89029" h="621633">
                <a:moveTo>
                  <a:pt x="1609130" y="550612"/>
                </a:moveTo>
                <a:cubicBezTo>
                  <a:pt x="1616528" y="546173"/>
                  <a:pt x="1614038" y="520781"/>
                  <a:pt x="1618008" y="506223"/>
                </a:cubicBezTo>
                <a:cubicBezTo>
                  <a:pt x="1622932" y="488167"/>
                  <a:pt x="1632092" y="471309"/>
                  <a:pt x="1635763" y="452957"/>
                </a:cubicBezTo>
                <a:cubicBezTo>
                  <a:pt x="1642805" y="417748"/>
                  <a:pt x="1651690" y="369666"/>
                  <a:pt x="1662396" y="337548"/>
                </a:cubicBezTo>
                <a:lnTo>
                  <a:pt x="1680151" y="284282"/>
                </a:lnTo>
                <a:lnTo>
                  <a:pt x="1689029" y="257649"/>
                </a:lnTo>
                <a:cubicBezTo>
                  <a:pt x="1686070" y="228057"/>
                  <a:pt x="1686838" y="197850"/>
                  <a:pt x="1680151" y="168872"/>
                </a:cubicBezTo>
                <a:cubicBezTo>
                  <a:pt x="1677752" y="158476"/>
                  <a:pt x="1669940" y="149784"/>
                  <a:pt x="1662396" y="142239"/>
                </a:cubicBezTo>
                <a:cubicBezTo>
                  <a:pt x="1641913" y="121756"/>
                  <a:pt x="1619773" y="118595"/>
                  <a:pt x="1591375" y="115606"/>
                </a:cubicBezTo>
                <a:cubicBezTo>
                  <a:pt x="1493857" y="105341"/>
                  <a:pt x="1395869" y="99802"/>
                  <a:pt x="1298412" y="88973"/>
                </a:cubicBezTo>
                <a:cubicBezTo>
                  <a:pt x="1262632" y="84997"/>
                  <a:pt x="1227181" y="78277"/>
                  <a:pt x="1191880" y="71217"/>
                </a:cubicBezTo>
                <a:cubicBezTo>
                  <a:pt x="1082429" y="49327"/>
                  <a:pt x="1156105" y="54310"/>
                  <a:pt x="1032082" y="35707"/>
                </a:cubicBezTo>
                <a:cubicBezTo>
                  <a:pt x="1002671" y="31295"/>
                  <a:pt x="972897" y="29788"/>
                  <a:pt x="943305" y="26829"/>
                </a:cubicBezTo>
                <a:cubicBezTo>
                  <a:pt x="922590" y="20911"/>
                  <a:pt x="902524" y="11860"/>
                  <a:pt x="881161" y="9074"/>
                </a:cubicBezTo>
                <a:cubicBezTo>
                  <a:pt x="757860" y="-7009"/>
                  <a:pt x="713141" y="1724"/>
                  <a:pt x="588198" y="9074"/>
                </a:cubicBezTo>
                <a:cubicBezTo>
                  <a:pt x="494009" y="24771"/>
                  <a:pt x="568623" y="13694"/>
                  <a:pt x="437278" y="26829"/>
                </a:cubicBezTo>
                <a:cubicBezTo>
                  <a:pt x="418622" y="28695"/>
                  <a:pt x="340725" y="35339"/>
                  <a:pt x="312990" y="44584"/>
                </a:cubicBezTo>
                <a:cubicBezTo>
                  <a:pt x="114362" y="110793"/>
                  <a:pt x="234970" y="87179"/>
                  <a:pt x="117682" y="106728"/>
                </a:cubicBezTo>
                <a:cubicBezTo>
                  <a:pt x="99927" y="115606"/>
                  <a:pt x="79253" y="120173"/>
                  <a:pt x="64416" y="133361"/>
                </a:cubicBezTo>
                <a:cubicBezTo>
                  <a:pt x="51519" y="144825"/>
                  <a:pt x="47354" y="163393"/>
                  <a:pt x="37782" y="177750"/>
                </a:cubicBezTo>
                <a:cubicBezTo>
                  <a:pt x="29575" y="190061"/>
                  <a:pt x="20027" y="201423"/>
                  <a:pt x="11149" y="213260"/>
                </a:cubicBezTo>
                <a:cubicBezTo>
                  <a:pt x="-1645" y="315618"/>
                  <a:pt x="-8728" y="329559"/>
                  <a:pt x="20027" y="461835"/>
                </a:cubicBezTo>
                <a:cubicBezTo>
                  <a:pt x="23972" y="479983"/>
                  <a:pt x="83845" y="510440"/>
                  <a:pt x="91049" y="515101"/>
                </a:cubicBezTo>
                <a:cubicBezTo>
                  <a:pt x="126881" y="538286"/>
                  <a:pt x="154910" y="585346"/>
                  <a:pt x="197581" y="586122"/>
                </a:cubicBezTo>
                <a:lnTo>
                  <a:pt x="685852" y="595000"/>
                </a:lnTo>
                <a:cubicBezTo>
                  <a:pt x="706567" y="597959"/>
                  <a:pt x="727165" y="601894"/>
                  <a:pt x="747996" y="603878"/>
                </a:cubicBezTo>
                <a:cubicBezTo>
                  <a:pt x="789343" y="607816"/>
                  <a:pt x="830871" y="609570"/>
                  <a:pt x="872283" y="612755"/>
                </a:cubicBezTo>
                <a:lnTo>
                  <a:pt x="978816" y="621633"/>
                </a:lnTo>
                <a:cubicBezTo>
                  <a:pt x="1097185" y="618674"/>
                  <a:pt x="1215638" y="618131"/>
                  <a:pt x="1333922" y="612755"/>
                </a:cubicBezTo>
                <a:cubicBezTo>
                  <a:pt x="1341460" y="612412"/>
                  <a:pt x="1386275" y="599450"/>
                  <a:pt x="1396066" y="595000"/>
                </a:cubicBezTo>
                <a:cubicBezTo>
                  <a:pt x="1420162" y="584047"/>
                  <a:pt x="1441133" y="564679"/>
                  <a:pt x="1467087" y="559489"/>
                </a:cubicBezTo>
                <a:cubicBezTo>
                  <a:pt x="1481883" y="556530"/>
                  <a:pt x="1496837" y="554272"/>
                  <a:pt x="1511476" y="550612"/>
                </a:cubicBezTo>
                <a:cubicBezTo>
                  <a:pt x="1579186" y="533685"/>
                  <a:pt x="1490565" y="549468"/>
                  <a:pt x="1573619" y="532856"/>
                </a:cubicBezTo>
                <a:cubicBezTo>
                  <a:pt x="1576521" y="532276"/>
                  <a:pt x="1601732" y="555051"/>
                  <a:pt x="1609130" y="550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TextBox 22">
            <a:extLst>
              <a:ext uri="{FF2B5EF4-FFF2-40B4-BE49-F238E27FC236}">
                <a16:creationId xmlns:a16="http://schemas.microsoft.com/office/drawing/2014/main" id="{54D425E3-AEEC-B224-A8E2-54D693BAC42A}"/>
              </a:ext>
            </a:extLst>
          </p:cNvPr>
          <p:cNvSpPr txBox="1"/>
          <p:nvPr/>
        </p:nvSpPr>
        <p:spPr>
          <a:xfrm>
            <a:off x="8349992" y="5823211"/>
            <a:ext cx="474938" cy="215444"/>
          </a:xfrm>
          <a:prstGeom prst="rect">
            <a:avLst/>
          </a:prstGeom>
          <a:solidFill>
            <a:schemeClr val="bg1"/>
          </a:solidFill>
          <a:ln>
            <a:noFill/>
          </a:ln>
        </p:spPr>
        <p:txBody>
          <a:bodyPr wrap="none" lIns="0" tIns="0" rIns="0" bIns="0" rtlCol="0">
            <a:spAutoFit/>
          </a:bodyPr>
          <a:lstStyle/>
          <a:p>
            <a:r>
              <a:rPr lang="fi-FI" sz="1400" b="1" dirty="0" err="1"/>
              <a:t>Today</a:t>
            </a:r>
            <a:r>
              <a:rPr lang="fi-FI" sz="1400" b="1" dirty="0"/>
              <a:t> </a:t>
            </a:r>
          </a:p>
        </p:txBody>
      </p:sp>
      <p:sp>
        <p:nvSpPr>
          <p:cNvPr id="24" name="Rectangle 23">
            <a:extLst>
              <a:ext uri="{FF2B5EF4-FFF2-40B4-BE49-F238E27FC236}">
                <a16:creationId xmlns:a16="http://schemas.microsoft.com/office/drawing/2014/main" id="{58D3F7AB-B261-B50C-C01D-C0024F6DA709}"/>
              </a:ext>
            </a:extLst>
          </p:cNvPr>
          <p:cNvSpPr/>
          <p:nvPr/>
        </p:nvSpPr>
        <p:spPr>
          <a:xfrm>
            <a:off x="265570" y="2698052"/>
            <a:ext cx="5345117" cy="296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a:extLst>
              <a:ext uri="{FF2B5EF4-FFF2-40B4-BE49-F238E27FC236}">
                <a16:creationId xmlns:a16="http://schemas.microsoft.com/office/drawing/2014/main" id="{60A5E27A-7CD1-5AC1-43A1-E3CF05EF7E0C}"/>
              </a:ext>
            </a:extLst>
          </p:cNvPr>
          <p:cNvSpPr/>
          <p:nvPr/>
        </p:nvSpPr>
        <p:spPr>
          <a:xfrm>
            <a:off x="6358163" y="2958401"/>
            <a:ext cx="2381192" cy="5588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Rectangle 25">
            <a:extLst>
              <a:ext uri="{FF2B5EF4-FFF2-40B4-BE49-F238E27FC236}">
                <a16:creationId xmlns:a16="http://schemas.microsoft.com/office/drawing/2014/main" id="{FA670B01-8EEE-0112-416C-A377F46D0D1A}"/>
              </a:ext>
            </a:extLst>
          </p:cNvPr>
          <p:cNvSpPr/>
          <p:nvPr/>
        </p:nvSpPr>
        <p:spPr>
          <a:xfrm>
            <a:off x="7860586" y="3197856"/>
            <a:ext cx="941340" cy="5588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4" name="Connector: Curved 13">
            <a:extLst>
              <a:ext uri="{FF2B5EF4-FFF2-40B4-BE49-F238E27FC236}">
                <a16:creationId xmlns:a16="http://schemas.microsoft.com/office/drawing/2014/main" id="{992263E4-BA98-99F8-E23E-BBA9503DD822}"/>
              </a:ext>
            </a:extLst>
          </p:cNvPr>
          <p:cNvCxnSpPr>
            <a:cxnSpLocks/>
            <a:stCxn id="9" idx="0"/>
          </p:cNvCxnSpPr>
          <p:nvPr/>
        </p:nvCxnSpPr>
        <p:spPr>
          <a:xfrm rot="5400000" flipH="1" flipV="1">
            <a:off x="3321691" y="3626201"/>
            <a:ext cx="1263038" cy="12700"/>
          </a:xfrm>
          <a:prstGeom prst="curvedConnector3">
            <a:avLst>
              <a:gd name="adj1" fmla="val 50000"/>
            </a:avLst>
          </a:prstGeom>
          <a:ln w="76200">
            <a:solidFill>
              <a:srgbClr val="ED1F1A"/>
            </a:solidFill>
            <a:headEnd type="triangle"/>
            <a:tailEnd type="triangle"/>
          </a:ln>
          <a:effectLst>
            <a:outerShdw blurRad="50800" dist="762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FFB9F58-F191-AC4B-904D-6EE426073F91}"/>
              </a:ext>
            </a:extLst>
          </p:cNvPr>
          <p:cNvGrpSpPr/>
          <p:nvPr/>
        </p:nvGrpSpPr>
        <p:grpSpPr>
          <a:xfrm>
            <a:off x="7803077" y="320603"/>
            <a:ext cx="1548645" cy="434120"/>
            <a:chOff x="7803077" y="320603"/>
            <a:chExt cx="1548645" cy="434120"/>
          </a:xfrm>
        </p:grpSpPr>
        <p:sp>
          <p:nvSpPr>
            <p:cNvPr id="17" name="Parallelogram 16">
              <a:extLst>
                <a:ext uri="{FF2B5EF4-FFF2-40B4-BE49-F238E27FC236}">
                  <a16:creationId xmlns:a16="http://schemas.microsoft.com/office/drawing/2014/main" id="{E60C14B4-C3E7-F2D0-5EAF-4E82B2DFFC44}"/>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18" name="Picture 17" descr="A close-up of a logo&#10;&#10;Description automatically generated">
              <a:extLst>
                <a:ext uri="{FF2B5EF4-FFF2-40B4-BE49-F238E27FC236}">
                  <a16:creationId xmlns:a16="http://schemas.microsoft.com/office/drawing/2014/main" id="{E37ADC36-4062-671C-375E-DE6FEBF2E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1444431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lanet&#10;&#10;Description automatically generated">
            <a:extLst>
              <a:ext uri="{FF2B5EF4-FFF2-40B4-BE49-F238E27FC236}">
                <a16:creationId xmlns:a16="http://schemas.microsoft.com/office/drawing/2014/main" id="{112ECC13-E960-9468-FE3F-2DFF8FB76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1"/>
            <a:ext cx="9938884" cy="6855909"/>
          </a:xfrm>
          <a:prstGeom prst="rect">
            <a:avLst/>
          </a:prstGeom>
        </p:spPr>
      </p:pic>
      <p:sp>
        <p:nvSpPr>
          <p:cNvPr id="4" name="TextBox 3">
            <a:extLst>
              <a:ext uri="{FF2B5EF4-FFF2-40B4-BE49-F238E27FC236}">
                <a16:creationId xmlns:a16="http://schemas.microsoft.com/office/drawing/2014/main" id="{10446E80-3A63-4134-0C0C-7813578F5B7D}"/>
              </a:ext>
            </a:extLst>
          </p:cNvPr>
          <p:cNvSpPr txBox="1"/>
          <p:nvPr/>
        </p:nvSpPr>
        <p:spPr>
          <a:xfrm>
            <a:off x="0" y="5939702"/>
            <a:ext cx="9144000" cy="663515"/>
          </a:xfrm>
          <a:prstGeom prst="rect">
            <a:avLst/>
          </a:prstGeom>
          <a:solidFill>
            <a:srgbClr val="C00000"/>
          </a:solidFill>
        </p:spPr>
        <p:txBody>
          <a:bodyPr wrap="square" bIns="0">
            <a:spAutoFit/>
          </a:bodyPr>
          <a:lstStyle/>
          <a:p>
            <a:pPr algn="ctr">
              <a:lnSpc>
                <a:spcPts val="1600"/>
              </a:lnSpc>
            </a:pPr>
            <a:r>
              <a:rPr lang="fi-FI" dirty="0">
                <a:solidFill>
                  <a:schemeClr val="bg1"/>
                </a:solidFill>
                <a:latin typeface="Franklin Gothic Demi Cond" panose="020B0706030402020204" pitchFamily="34" charset="0"/>
              </a:rPr>
              <a:t>SNOWBALL</a:t>
            </a:r>
          </a:p>
          <a:p>
            <a:pPr algn="ctr">
              <a:lnSpc>
                <a:spcPts val="1600"/>
              </a:lnSpc>
            </a:pPr>
            <a:r>
              <a:rPr lang="fi-FI" dirty="0">
                <a:solidFill>
                  <a:schemeClr val="bg1"/>
                </a:solidFill>
                <a:latin typeface="Franklin Gothic Demi Cond" panose="020B0706030402020204" pitchFamily="34" charset="0"/>
              </a:rPr>
              <a:t>ALMOST A KILOMETRE OF ICE COVERING UP THE PLANET</a:t>
            </a:r>
          </a:p>
          <a:p>
            <a:pPr algn="ctr">
              <a:lnSpc>
                <a:spcPts val="1600"/>
              </a:lnSpc>
            </a:pPr>
            <a:r>
              <a:rPr lang="fi-FI" dirty="0">
                <a:latin typeface="Franklin Gothic Demi Cond" panose="020B0706030402020204" pitchFamily="34" charset="0"/>
              </a:rPr>
              <a:t>717 MILLION YEARS AGO</a:t>
            </a:r>
            <a:endParaRPr lang="fi-FI" sz="2000" dirty="0">
              <a:latin typeface="Franklin Gothic Demi Cond" panose="020B0706030402020204" pitchFamily="34" charset="0"/>
            </a:endParaRPr>
          </a:p>
        </p:txBody>
      </p:sp>
      <p:grpSp>
        <p:nvGrpSpPr>
          <p:cNvPr id="5" name="Group 4">
            <a:extLst>
              <a:ext uri="{FF2B5EF4-FFF2-40B4-BE49-F238E27FC236}">
                <a16:creationId xmlns:a16="http://schemas.microsoft.com/office/drawing/2014/main" id="{A61179F7-61C1-9DBC-E97B-2AC6054094FD}"/>
              </a:ext>
            </a:extLst>
          </p:cNvPr>
          <p:cNvGrpSpPr/>
          <p:nvPr/>
        </p:nvGrpSpPr>
        <p:grpSpPr>
          <a:xfrm>
            <a:off x="7803077" y="320603"/>
            <a:ext cx="1548645" cy="434120"/>
            <a:chOff x="7803077" y="320603"/>
            <a:chExt cx="1548645" cy="434120"/>
          </a:xfrm>
        </p:grpSpPr>
        <p:sp>
          <p:nvSpPr>
            <p:cNvPr id="6" name="Parallelogram 5">
              <a:extLst>
                <a:ext uri="{FF2B5EF4-FFF2-40B4-BE49-F238E27FC236}">
                  <a16:creationId xmlns:a16="http://schemas.microsoft.com/office/drawing/2014/main" id="{3226494E-CD0D-2B14-6038-E1742056B5CC}"/>
                </a:ext>
              </a:extLst>
            </p:cNvPr>
            <p:cNvSpPr/>
            <p:nvPr/>
          </p:nvSpPr>
          <p:spPr>
            <a:xfrm>
              <a:off x="7803077" y="320603"/>
              <a:ext cx="1548645" cy="434120"/>
            </a:xfrm>
            <a:prstGeom prst="parallelogram">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7" name="Picture 6" descr="A close-up of a logo&#10;&#10;Description automatically generated">
              <a:extLst>
                <a:ext uri="{FF2B5EF4-FFF2-40B4-BE49-F238E27FC236}">
                  <a16:creationId xmlns:a16="http://schemas.microsoft.com/office/drawing/2014/main" id="{C660C2C9-3AAC-CD05-F8CE-CFB694A06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77" y="320603"/>
              <a:ext cx="1133199" cy="377948"/>
            </a:xfrm>
            <a:prstGeom prst="rect">
              <a:avLst/>
            </a:prstGeom>
          </p:spPr>
        </p:pic>
      </p:grpSp>
    </p:spTree>
    <p:extLst>
      <p:ext uri="{BB962C8B-B14F-4D97-AF65-F5344CB8AC3E}">
        <p14:creationId xmlns:p14="http://schemas.microsoft.com/office/powerpoint/2010/main" val="20462780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D54859D7E8C92429C87FBF6518202AC" ma:contentTypeVersion="15" ma:contentTypeDescription="Luo uusi asiakirja." ma:contentTypeScope="" ma:versionID="4f29fa35a9894ad39febd65a8964321c">
  <xsd:schema xmlns:xsd="http://www.w3.org/2001/XMLSchema" xmlns:xs="http://www.w3.org/2001/XMLSchema" xmlns:p="http://schemas.microsoft.com/office/2006/metadata/properties" xmlns:ns2="d6f3c728-a6f9-40bd-9cf0-a2ca18180f96" xmlns:ns3="0cecd529-886f-4bc8-9daf-f0d58afab4f9" targetNamespace="http://schemas.microsoft.com/office/2006/metadata/properties" ma:root="true" ma:fieldsID="74a6988535d4aca47a2973278ed89979" ns2:_="" ns3:_="">
    <xsd:import namespace="d6f3c728-a6f9-40bd-9cf0-a2ca18180f96"/>
    <xsd:import namespace="0cecd529-886f-4bc8-9daf-f0d58afab4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f3c728-a6f9-40bd-9cf0-a2ca18180f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ecd529-886f-4bc8-9daf-f0d58afab4f9"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18" nillable="true" ma:displayName="Taxonomy Catch All Column" ma:hidden="true" ma:list="{3f7bfd56-072d-4611-9e45-a825ef226391}" ma:internalName="TaxCatchAll" ma:showField="CatchAllData" ma:web="0cecd529-886f-4bc8-9daf-f0d58afab4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cecd529-886f-4bc8-9daf-f0d58afab4f9" xsi:nil="true"/>
    <lcf76f155ced4ddcb4097134ff3c332f xmlns="d6f3c728-a6f9-40bd-9cf0-a2ca18180f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FFF7C4-2E8D-42FE-A628-E982EC4326F3}"/>
</file>

<file path=customXml/itemProps2.xml><?xml version="1.0" encoding="utf-8"?>
<ds:datastoreItem xmlns:ds="http://schemas.openxmlformats.org/officeDocument/2006/customXml" ds:itemID="{3FC61C28-CD83-4D3A-A22F-9255627636FE}"/>
</file>

<file path=customXml/itemProps3.xml><?xml version="1.0" encoding="utf-8"?>
<ds:datastoreItem xmlns:ds="http://schemas.openxmlformats.org/officeDocument/2006/customXml" ds:itemID="{E35948AA-3B16-4D56-BCF2-BED9066393C2}"/>
</file>

<file path=docProps/app.xml><?xml version="1.0" encoding="utf-8"?>
<Properties xmlns="http://schemas.openxmlformats.org/officeDocument/2006/extended-properties" xmlns:vt="http://schemas.openxmlformats.org/officeDocument/2006/docPropsVTypes">
  <Template>Office Theme 2013 - 2022</Template>
  <TotalTime>35272</TotalTime>
  <Words>2997</Words>
  <Application>Microsoft Office PowerPoint</Application>
  <PresentationFormat>On-screen Show (4:3)</PresentationFormat>
  <Paragraphs>564</Paragraphs>
  <Slides>46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Franklin Gothic Demi</vt:lpstr>
      <vt:lpstr>Franklin Gothic Demi Cond</vt:lpstr>
      <vt:lpstr>Gill Sans Nova Cond</vt:lpstr>
      <vt:lpstr>nyt-franklin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Suomen Punainen Risti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Reinikainen Pekka</dc:creator>
  <cp:lastModifiedBy>Solja Ryhänen</cp:lastModifiedBy>
  <cp:revision>58</cp:revision>
  <cp:lastPrinted>2023-09-14T06:22:48Z</cp:lastPrinted>
  <dcterms:created xsi:type="dcterms:W3CDTF">2023-09-08T11:46:52Z</dcterms:created>
  <dcterms:modified xsi:type="dcterms:W3CDTF">2024-02-19T00:55:39Z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0x0101005D54859D7E8C92429C87FBF6518202AC</vt:lpwstr>
  </property>
</Properties>
</file>