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90" r:id="rId5"/>
    <p:sldId id="605" r:id="rId6"/>
    <p:sldId id="262" r:id="rId7"/>
    <p:sldId id="261" r:id="rId8"/>
    <p:sldId id="256" r:id="rId9"/>
    <p:sldId id="258" r:id="rId10"/>
    <p:sldId id="259" r:id="rId11"/>
    <p:sldId id="257" r:id="rId12"/>
    <p:sldId id="263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531"/>
    <a:srgbClr val="99E222"/>
    <a:srgbClr val="8DD21C"/>
    <a:srgbClr val="92E961"/>
    <a:srgbClr val="0CB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91342E-AE27-443F-9FC0-852060ECC8F4}" v="5" dt="2024-02-21T07:31:53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48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9A75C-1B96-4A64-9DC5-C9C3AAFE6FB3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3C9B5-3A7F-44D6-A632-CED3BA8AE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56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3C9B5-3A7F-44D6-A632-CED3BA8AE85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792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AC9E41-6A6B-8EDD-C83B-7E2E3F516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3703561-82FB-1C89-A21D-8755756D6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82A2880-EF7A-24A1-6CC8-75FAA991E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787B-8102-3949-B60F-998082F2526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2C9A19-9542-B177-817B-EBE0C0AE5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073F3F-AB37-B099-A244-C43214E9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BB1F-B21E-AC4C-A3E2-B9EEEA54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5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CE11C0-5B04-8B33-2C39-9D95987C0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B513982-FBAB-FDFE-99DE-8A1BFE611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F7A1041-FB55-0CC5-8980-231951561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787B-8102-3949-B60F-998082F2526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2D443E-8124-8116-91AE-937D7353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6198F0-17E0-30FF-13E2-80422EEDE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BB1F-B21E-AC4C-A3E2-B9EEEA54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2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45EE65C-F6B0-35B8-7668-9BE9236DD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5098A71-0595-0AE4-CCCB-AE1A14BAE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A7D71B-9072-6B8E-E78B-02DDC057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787B-8102-3949-B60F-998082F2526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4B22B0B-E6C9-282E-B865-1B12FE72D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0F51DF-74BD-89B5-DFED-A86CF9F7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BB1F-B21E-AC4C-A3E2-B9EEEA54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7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FABC74-979C-9F33-510D-C7134E24E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77D541-12F6-74DD-0D94-7AAAC866F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2FF5EAD-27A4-E22B-CC4A-06BCB405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787B-8102-3949-B60F-998082F2526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A011F54-60CB-77AA-2382-70A0A3B0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0ADE81-7B5E-4FEA-399C-60AB7A6A2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BB1F-B21E-AC4C-A3E2-B9EEEA54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4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2577DD-5B9B-F457-0B23-CEB13A29D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C649ED-9012-792A-BB42-AB0762D60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B08D2A-2922-D570-4089-423BDED8D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787B-8102-3949-B60F-998082F2526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2CE1D6A-609E-CB66-3713-CE94D2CF4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8CF047-38C7-EDE5-4655-85CC96DC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BB1F-B21E-AC4C-A3E2-B9EEEA54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6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0FEE6D-935C-6B86-4C91-97E78FA39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C58811-AA8E-768B-7DBC-78A12DEC0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204AE57-FB5D-D56D-0640-8531DA0C3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1B75B97-EDE8-0145-A5C4-2D1215797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787B-8102-3949-B60F-998082F2526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0ABA126-5057-4A40-1818-26C632F1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00EB5BF-BCA7-9A9E-59CC-62D0D6DC9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BB1F-B21E-AC4C-A3E2-B9EEEA54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0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C26FCB-25E0-4C8E-A6AE-9352A472C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39E5B8-9184-5D6C-3413-255AB9AA1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EBEC92C-8917-34EA-2941-8370708BB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4659862-4505-EF33-88A3-2DF1D9025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98EC794-1864-3C4C-5A3E-599D1F6E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0D78ACA-1648-CA76-59FA-5CA228ABA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787B-8102-3949-B60F-998082F2526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F8CC5FE-CAE2-7502-AE5D-7AC2F0791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C36CB9B-FA6C-1C75-30D2-4FED6395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BB1F-B21E-AC4C-A3E2-B9EEEA54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72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846AA1-6973-BFB7-9DC3-31DDB0518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510F757-D424-A79E-96F5-993F1377E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787B-8102-3949-B60F-998082F2526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B6F21A3-C95E-A25B-AA9E-2E9B67500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BEC541-9F98-1CB9-6659-782B98E4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BB1F-B21E-AC4C-A3E2-B9EEEA54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5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2CBDF94-F7E6-C13A-9359-6C534994C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787B-8102-3949-B60F-998082F2526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5541FEF-5054-1A3C-FAA7-DF93371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AD30CB-D562-7F38-AA9D-EDC5C72A7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BB1F-B21E-AC4C-A3E2-B9EEEA54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93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26C9B7-0FEB-816E-AA64-7F735E0E7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B029CC-F60A-CC7A-FF06-F196DB7D4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9BDA646-E945-A170-CE8D-849053C5D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593798D-B6B2-4FD8-4426-95AF4FA47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787B-8102-3949-B60F-998082F2526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823DDF6-FD48-B806-3A3C-06F955C16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0200DAB-68D0-682C-0B20-5CCF30DE0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BB1F-B21E-AC4C-A3E2-B9EEEA54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21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10AEBE-1FFE-48F5-5D28-BAF7D8E47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39F99B0-1782-CCEE-F2B0-5C59278FC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C7CF017-623D-163D-D108-65C724FBD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8E68D87-CCD7-B5F3-2F55-0CE967205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787B-8102-3949-B60F-998082F2526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7F3CF8D-473E-9DA3-26C2-0FFCF3E1E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74105A6-A97F-E07B-5C0B-494F7B4B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BB1F-B21E-AC4C-A3E2-B9EEEA54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0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19889A9-21BE-CDC2-B705-4DA8467F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EA27D78-EB1E-8ABB-476F-900FF112F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E75D9A-C92F-0DC3-FE90-614180AE1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9787B-8102-3949-B60F-998082F2526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8AD4CE4-E782-4549-4C7A-E49096E25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D65228-6D0E-A734-8B3A-3BE0B7F9E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1BB1F-B21E-AC4C-A3E2-B9EEEA54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8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26" Type="http://schemas.openxmlformats.org/officeDocument/2006/relationships/image" Target="../media/image43.svg"/><Relationship Id="rId3" Type="http://schemas.openxmlformats.org/officeDocument/2006/relationships/image" Target="../media/image21.png"/><Relationship Id="rId21" Type="http://schemas.openxmlformats.org/officeDocument/2006/relationships/image" Target="../media/image38.png"/><Relationship Id="rId7" Type="http://schemas.openxmlformats.org/officeDocument/2006/relationships/image" Target="../media/image18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image" Target="../media/image20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3.png"/><Relationship Id="rId15" Type="http://schemas.openxmlformats.org/officeDocument/2006/relationships/image" Target="../media/image32.svg"/><Relationship Id="rId23" Type="http://schemas.openxmlformats.org/officeDocument/2006/relationships/image" Target="../media/image40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2.sv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32.svg"/><Relationship Id="rId39" Type="http://schemas.openxmlformats.org/officeDocument/2006/relationships/image" Target="../media/image76.png"/><Relationship Id="rId3" Type="http://schemas.openxmlformats.org/officeDocument/2006/relationships/image" Target="../media/image25.png"/><Relationship Id="rId21" Type="http://schemas.openxmlformats.org/officeDocument/2006/relationships/image" Target="../media/image61.png"/><Relationship Id="rId34" Type="http://schemas.openxmlformats.org/officeDocument/2006/relationships/image" Target="../media/image71.png"/><Relationship Id="rId42" Type="http://schemas.openxmlformats.org/officeDocument/2006/relationships/image" Target="../media/image77.png"/><Relationship Id="rId47" Type="http://schemas.openxmlformats.org/officeDocument/2006/relationships/image" Target="../media/image81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5" Type="http://schemas.openxmlformats.org/officeDocument/2006/relationships/image" Target="../media/image31.png"/><Relationship Id="rId33" Type="http://schemas.openxmlformats.org/officeDocument/2006/relationships/image" Target="../media/image70.svg"/><Relationship Id="rId38" Type="http://schemas.openxmlformats.org/officeDocument/2006/relationships/image" Target="../media/image75.svg"/><Relationship Id="rId46" Type="http://schemas.openxmlformats.org/officeDocument/2006/relationships/image" Target="../media/image80.svg"/><Relationship Id="rId2" Type="http://schemas.openxmlformats.org/officeDocument/2006/relationships/image" Target="../media/image18.png"/><Relationship Id="rId16" Type="http://schemas.openxmlformats.org/officeDocument/2006/relationships/image" Target="../media/image56.svg"/><Relationship Id="rId20" Type="http://schemas.openxmlformats.org/officeDocument/2006/relationships/image" Target="../media/image60.png"/><Relationship Id="rId29" Type="http://schemas.openxmlformats.org/officeDocument/2006/relationships/image" Target="../media/image33.png"/><Relationship Id="rId41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69.png"/><Relationship Id="rId37" Type="http://schemas.openxmlformats.org/officeDocument/2006/relationships/image" Target="../media/image74.png"/><Relationship Id="rId40" Type="http://schemas.openxmlformats.org/officeDocument/2006/relationships/image" Target="../media/image26.png"/><Relationship Id="rId45" Type="http://schemas.openxmlformats.org/officeDocument/2006/relationships/image" Target="../media/image28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6.svg"/><Relationship Id="rId36" Type="http://schemas.openxmlformats.org/officeDocument/2006/relationships/image" Target="../media/image73.svg"/><Relationship Id="rId10" Type="http://schemas.openxmlformats.org/officeDocument/2006/relationships/image" Target="../media/image50.svg"/><Relationship Id="rId19" Type="http://schemas.openxmlformats.org/officeDocument/2006/relationships/image" Target="../media/image59.png"/><Relationship Id="rId31" Type="http://schemas.openxmlformats.org/officeDocument/2006/relationships/image" Target="../media/image68.png"/><Relationship Id="rId44" Type="http://schemas.openxmlformats.org/officeDocument/2006/relationships/image" Target="../media/image79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svg"/><Relationship Id="rId22" Type="http://schemas.openxmlformats.org/officeDocument/2006/relationships/image" Target="../media/image62.png"/><Relationship Id="rId27" Type="http://schemas.openxmlformats.org/officeDocument/2006/relationships/image" Target="../media/image65.png"/><Relationship Id="rId30" Type="http://schemas.openxmlformats.org/officeDocument/2006/relationships/image" Target="../media/image67.png"/><Relationship Id="rId35" Type="http://schemas.openxmlformats.org/officeDocument/2006/relationships/image" Target="../media/image72.png"/><Relationship Id="rId43" Type="http://schemas.openxmlformats.org/officeDocument/2006/relationships/image" Target="../media/image78.png"/><Relationship Id="rId48" Type="http://schemas.openxmlformats.org/officeDocument/2006/relationships/image" Target="../media/image8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Relationship Id="rId9" Type="http://schemas.openxmlformats.org/officeDocument/2006/relationships/image" Target="../media/image9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svg"/><Relationship Id="rId3" Type="http://schemas.openxmlformats.org/officeDocument/2006/relationships/image" Target="../media/image95.svg"/><Relationship Id="rId21" Type="http://schemas.openxmlformats.org/officeDocument/2006/relationships/image" Target="../media/image113.png"/><Relationship Id="rId7" Type="http://schemas.openxmlformats.org/officeDocument/2006/relationships/image" Target="../media/image99.png"/><Relationship Id="rId12" Type="http://schemas.openxmlformats.org/officeDocument/2006/relationships/image" Target="../media/image104.jpeg"/><Relationship Id="rId17" Type="http://schemas.openxmlformats.org/officeDocument/2006/relationships/image" Target="../media/image109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16.png"/><Relationship Id="rId5" Type="http://schemas.openxmlformats.org/officeDocument/2006/relationships/image" Target="../media/image97.png"/><Relationship Id="rId15" Type="http://schemas.openxmlformats.org/officeDocument/2006/relationships/image" Target="../media/image107.jpeg"/><Relationship Id="rId23" Type="http://schemas.openxmlformats.org/officeDocument/2006/relationships/image" Target="../media/image115.png"/><Relationship Id="rId10" Type="http://schemas.openxmlformats.org/officeDocument/2006/relationships/image" Target="../media/image102.jpeg"/><Relationship Id="rId19" Type="http://schemas.openxmlformats.org/officeDocument/2006/relationships/image" Target="../media/image111.png"/><Relationship Id="rId4" Type="http://schemas.openxmlformats.org/officeDocument/2006/relationships/image" Target="../media/image96.png"/><Relationship Id="rId9" Type="http://schemas.openxmlformats.org/officeDocument/2006/relationships/image" Target="../media/image101.sv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121.png"/><Relationship Id="rId4" Type="http://schemas.openxmlformats.org/officeDocument/2006/relationships/image" Target="../media/image120.svg"/><Relationship Id="rId9" Type="http://schemas.openxmlformats.org/officeDocument/2006/relationships/image" Target="../media/image1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EA8757-A971-44A4-99F3-DADC6FAA3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76"/>
          <a:stretch/>
        </p:blipFill>
        <p:spPr>
          <a:xfrm>
            <a:off x="0" y="-1378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F635A43-2ECA-433B-87F1-76D622ED3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049" y="574758"/>
            <a:ext cx="6659364" cy="94384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5A05E7-E9EA-43E1-857F-DBA1EAF8A0E7}"/>
              </a:ext>
            </a:extLst>
          </p:cNvPr>
          <p:cNvSpPr txBox="1"/>
          <p:nvPr/>
        </p:nvSpPr>
        <p:spPr>
          <a:xfrm>
            <a:off x="352754" y="534781"/>
            <a:ext cx="385302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I" sz="2250" b="1" dirty="0">
                <a:solidFill>
                  <a:srgbClr val="76B531"/>
                </a:solidFill>
              </a:rPr>
              <a:t>BSR </a:t>
            </a:r>
            <a:r>
              <a:rPr lang="en-US" sz="2250" b="1" dirty="0">
                <a:solidFill>
                  <a:srgbClr val="76B531"/>
                </a:solidFill>
              </a:rPr>
              <a:t>is a source of EU funding. </a:t>
            </a:r>
            <a:endParaRPr lang="en-GB" sz="2250" b="1" dirty="0">
              <a:solidFill>
                <a:srgbClr val="76B53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2836D9-7F2F-4B81-A235-103D643145BB}"/>
              </a:ext>
            </a:extLst>
          </p:cNvPr>
          <p:cNvSpPr/>
          <p:nvPr/>
        </p:nvSpPr>
        <p:spPr>
          <a:xfrm>
            <a:off x="5089254" y="4406800"/>
            <a:ext cx="495205" cy="49520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EE571C-C5C0-41A5-854E-C5517A2BB826}"/>
              </a:ext>
            </a:extLst>
          </p:cNvPr>
          <p:cNvSpPr/>
          <p:nvPr/>
        </p:nvSpPr>
        <p:spPr>
          <a:xfrm>
            <a:off x="11052519" y="2541619"/>
            <a:ext cx="495205" cy="495205"/>
          </a:xfrm>
          <a:prstGeom prst="ellipse">
            <a:avLst/>
          </a:prstGeom>
          <a:solidFill>
            <a:srgbClr val="8FC1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1611247-7C9B-49AF-BB73-F5565E93168C}"/>
              </a:ext>
            </a:extLst>
          </p:cNvPr>
          <p:cNvSpPr/>
          <p:nvPr/>
        </p:nvSpPr>
        <p:spPr>
          <a:xfrm>
            <a:off x="10308181" y="2122235"/>
            <a:ext cx="491649" cy="992606"/>
          </a:xfrm>
          <a:prstGeom prst="roundRect">
            <a:avLst>
              <a:gd name="adj" fmla="val 47649"/>
            </a:avLst>
          </a:prstGeom>
          <a:solidFill>
            <a:srgbClr val="8FC1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0896401-4702-4236-B613-336377B83431}"/>
              </a:ext>
            </a:extLst>
          </p:cNvPr>
          <p:cNvSpPr/>
          <p:nvPr/>
        </p:nvSpPr>
        <p:spPr>
          <a:xfrm>
            <a:off x="9557980" y="1890380"/>
            <a:ext cx="491649" cy="1501730"/>
          </a:xfrm>
          <a:prstGeom prst="roundRect">
            <a:avLst>
              <a:gd name="adj" fmla="val 47649"/>
            </a:avLst>
          </a:prstGeom>
          <a:solidFill>
            <a:srgbClr val="8FC1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83FF7D-62E7-4BD3-9B5C-B9588CEA6290}"/>
              </a:ext>
            </a:extLst>
          </p:cNvPr>
          <p:cNvSpPr/>
          <p:nvPr/>
        </p:nvSpPr>
        <p:spPr>
          <a:xfrm>
            <a:off x="8810484" y="1946062"/>
            <a:ext cx="508608" cy="1982890"/>
          </a:xfrm>
          <a:prstGeom prst="roundRect">
            <a:avLst>
              <a:gd name="adj" fmla="val 47649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892963-719D-40F9-B3B6-7B719CF03E0F}"/>
              </a:ext>
            </a:extLst>
          </p:cNvPr>
          <p:cNvSpPr/>
          <p:nvPr/>
        </p:nvSpPr>
        <p:spPr>
          <a:xfrm>
            <a:off x="8062988" y="2228247"/>
            <a:ext cx="508608" cy="2526613"/>
          </a:xfrm>
          <a:prstGeom prst="roundRect">
            <a:avLst>
              <a:gd name="adj" fmla="val 47649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C7FDB03-98B1-4A7E-A3A4-AB64F9288A82}"/>
              </a:ext>
            </a:extLst>
          </p:cNvPr>
          <p:cNvSpPr/>
          <p:nvPr/>
        </p:nvSpPr>
        <p:spPr>
          <a:xfrm>
            <a:off x="7315492" y="3114841"/>
            <a:ext cx="508608" cy="1982890"/>
          </a:xfrm>
          <a:prstGeom prst="roundRect">
            <a:avLst>
              <a:gd name="adj" fmla="val 47649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50B9DD-7A82-40E6-99C6-95710107B093}"/>
              </a:ext>
            </a:extLst>
          </p:cNvPr>
          <p:cNvSpPr/>
          <p:nvPr/>
        </p:nvSpPr>
        <p:spPr>
          <a:xfrm>
            <a:off x="6559970" y="3780744"/>
            <a:ext cx="508608" cy="1486742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9727046-497A-4418-BE2B-0F723B82B75E}"/>
              </a:ext>
            </a:extLst>
          </p:cNvPr>
          <p:cNvSpPr/>
          <p:nvPr/>
        </p:nvSpPr>
        <p:spPr>
          <a:xfrm>
            <a:off x="5818374" y="4180934"/>
            <a:ext cx="508608" cy="1004580"/>
          </a:xfrm>
          <a:prstGeom prst="roundRect">
            <a:avLst>
              <a:gd name="adj" fmla="val 47649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EFE6B8-641F-4DCB-8F88-876A4BC59F75}"/>
              </a:ext>
            </a:extLst>
          </p:cNvPr>
          <p:cNvSpPr txBox="1"/>
          <p:nvPr/>
        </p:nvSpPr>
        <p:spPr>
          <a:xfrm>
            <a:off x="356558" y="4023198"/>
            <a:ext cx="4501028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I" sz="3470" b="1" u="sng" dirty="0">
                <a:solidFill>
                  <a:schemeClr val="accent5">
                    <a:lumMod val="50000"/>
                  </a:schemeClr>
                </a:solidFill>
              </a:rPr>
              <a:t>Project 2023 ÷ 2025</a:t>
            </a:r>
            <a:r>
              <a:rPr lang="en-FI" sz="3470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GB" sz="347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6ECEB6-4A53-4D51-9C3B-32E3A9148A71}"/>
              </a:ext>
            </a:extLst>
          </p:cNvPr>
          <p:cNvSpPr txBox="1"/>
          <p:nvPr/>
        </p:nvSpPr>
        <p:spPr>
          <a:xfrm>
            <a:off x="352754" y="4886092"/>
            <a:ext cx="7730765" cy="15081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9200" b="1" dirty="0">
                <a:solidFill>
                  <a:schemeClr val="accent5">
                    <a:lumMod val="50000"/>
                  </a:schemeClr>
                </a:solidFill>
              </a:rPr>
              <a:t>ReNutriWater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D2F7F3F-AF80-40D4-944B-1D95F4724076}"/>
              </a:ext>
            </a:extLst>
          </p:cNvPr>
          <p:cNvSpPr txBox="1"/>
          <p:nvPr/>
        </p:nvSpPr>
        <p:spPr>
          <a:xfrm>
            <a:off x="352754" y="912662"/>
            <a:ext cx="36855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FI" b="1" dirty="0">
                <a:solidFill>
                  <a:schemeClr val="accent5">
                    <a:lumMod val="50000"/>
                  </a:schemeClr>
                </a:solidFill>
              </a:rPr>
              <a:t>M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ore than money;</a:t>
            </a:r>
            <a:r>
              <a:rPr lang="en-FI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FI" dirty="0">
                <a:solidFill>
                  <a:schemeClr val="accent5">
                    <a:lumMod val="50000"/>
                  </a:schemeClr>
                </a:solidFill>
              </a:rPr>
              <a:t>BSR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bring together cultures, perspectives and expertise to get the best ideas and joint solutions.</a:t>
            </a:r>
            <a:endParaRPr lang="en-GB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2" descr="WATER_round3">
            <a:extLst>
              <a:ext uri="{FF2B5EF4-FFF2-40B4-BE49-F238E27FC236}">
                <a16:creationId xmlns:a16="http://schemas.microsoft.com/office/drawing/2014/main" id="{2DFFE229-C94E-9765-5CC4-B8E4354A8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82" b="15330"/>
          <a:stretch/>
        </p:blipFill>
        <p:spPr bwMode="auto">
          <a:xfrm>
            <a:off x="9461263" y="4081553"/>
            <a:ext cx="2730737" cy="27750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5D127B-48BE-7A53-5A54-02086FB4DB13}"/>
              </a:ext>
            </a:extLst>
          </p:cNvPr>
          <p:cNvSpPr txBox="1"/>
          <p:nvPr/>
        </p:nvSpPr>
        <p:spPr>
          <a:xfrm>
            <a:off x="400362" y="6098298"/>
            <a:ext cx="6970822" cy="31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50" b="1" dirty="0">
                <a:solidFill>
                  <a:schemeClr val="accent5">
                    <a:lumMod val="50000"/>
                  </a:schemeClr>
                </a:solidFill>
              </a:rPr>
              <a:t>Closing local water circuits by recirculating nutrients and water and using them in nature.</a:t>
            </a:r>
          </a:p>
        </p:txBody>
      </p:sp>
    </p:spTree>
    <p:extLst>
      <p:ext uri="{BB962C8B-B14F-4D97-AF65-F5344CB8AC3E}">
        <p14:creationId xmlns:p14="http://schemas.microsoft.com/office/powerpoint/2010/main" val="1180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95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15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35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5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75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95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15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350"/>
                            </p:stCondLst>
                            <p:childTnLst>
                              <p:par>
                                <p:cTn id="7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12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2" grpId="0"/>
      <p:bldP spid="33" grpId="0"/>
      <p:bldP spid="37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AC7A30-2F95-4661-A7A2-2BE755F805E2}"/>
              </a:ext>
            </a:extLst>
          </p:cNvPr>
          <p:cNvGrpSpPr/>
          <p:nvPr/>
        </p:nvGrpSpPr>
        <p:grpSpPr>
          <a:xfrm>
            <a:off x="9819832" y="4233676"/>
            <a:ext cx="2037063" cy="2021584"/>
            <a:chOff x="9951395" y="4470755"/>
            <a:chExt cx="2037063" cy="2021584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23C0B28A-80FA-4AF5-B021-3C533E8A135C}"/>
                </a:ext>
              </a:extLst>
            </p:cNvPr>
            <p:cNvSpPr/>
            <p:nvPr/>
          </p:nvSpPr>
          <p:spPr>
            <a:xfrm>
              <a:off x="9951395" y="4510133"/>
              <a:ext cx="2018878" cy="1982206"/>
            </a:xfrm>
            <a:prstGeom prst="roundRect">
              <a:avLst>
                <a:gd name="adj" fmla="val 6711"/>
              </a:avLst>
            </a:prstGeom>
            <a:solidFill>
              <a:srgbClr val="46A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695F7CE5-53E6-4E3A-996A-2F8042A71AC8}"/>
                </a:ext>
              </a:extLst>
            </p:cNvPr>
            <p:cNvSpPr/>
            <p:nvPr/>
          </p:nvSpPr>
          <p:spPr>
            <a:xfrm>
              <a:off x="10224608" y="4625237"/>
              <a:ext cx="1690679" cy="3385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I" b="1" spc="100" dirty="0"/>
                <a:t>TRANSFER</a:t>
              </a:r>
              <a:endParaRPr lang="en-GB" b="1" spc="100" dirty="0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E4B0436-343F-48D8-967E-574A67D562C7}"/>
                </a:ext>
              </a:extLst>
            </p:cNvPr>
            <p:cNvSpPr/>
            <p:nvPr/>
          </p:nvSpPr>
          <p:spPr>
            <a:xfrm>
              <a:off x="10086334" y="5720256"/>
              <a:ext cx="1902124" cy="3385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I" b="1" u="sng" dirty="0"/>
                <a:t>Deliverables</a:t>
              </a:r>
              <a:endParaRPr lang="en-GB" b="1" u="sng" dirty="0"/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E05A362B-3C68-46EC-8829-8E3A86B624F8}"/>
                </a:ext>
              </a:extLst>
            </p:cNvPr>
            <p:cNvSpPr/>
            <p:nvPr/>
          </p:nvSpPr>
          <p:spPr>
            <a:xfrm>
              <a:off x="9958914" y="5017724"/>
              <a:ext cx="2018878" cy="37614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I" sz="1400" b="1" dirty="0">
                  <a:latin typeface="Arial Nova Cond Light" panose="020B0306020202020204" pitchFamily="34" charset="0"/>
                </a:rPr>
                <a:t>Group of Activities (1-5)</a:t>
              </a:r>
            </a:p>
            <a:p>
              <a:pPr algn="ctr"/>
              <a:r>
                <a:rPr lang="en-FI" sz="1400" b="1" dirty="0">
                  <a:latin typeface="Arial Nova Cond Light" panose="020B0306020202020204" pitchFamily="34" charset="0"/>
                </a:rPr>
                <a:t>Transfer activities</a:t>
              </a:r>
              <a:endParaRPr lang="en-GB" sz="1400" b="1" dirty="0">
                <a:latin typeface="Arial Nova Cond Light" panose="020B0306020202020204" pitchFamily="34" charset="0"/>
              </a:endParaRP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764B668-3C76-468F-8B11-9D9F49217A35}"/>
                </a:ext>
              </a:extLst>
            </p:cNvPr>
            <p:cNvSpPr/>
            <p:nvPr/>
          </p:nvSpPr>
          <p:spPr>
            <a:xfrm>
              <a:off x="9969580" y="6044070"/>
              <a:ext cx="2018878" cy="37614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I" sz="1400" b="1" dirty="0">
                  <a:latin typeface="Arial Nova Cond Light" panose="020B0306020202020204" pitchFamily="34" charset="0"/>
                </a:rPr>
                <a:t>Solution transferred </a:t>
              </a:r>
              <a:br>
                <a:rPr lang="en-FI" sz="1400" b="1" dirty="0">
                  <a:latin typeface="Arial Nova Cond Light" panose="020B0306020202020204" pitchFamily="34" charset="0"/>
                </a:rPr>
              </a:br>
              <a:r>
                <a:rPr lang="en-FI" sz="1400" b="1" dirty="0">
                  <a:latin typeface="Arial Nova Cond Light" panose="020B0306020202020204" pitchFamily="34" charset="0"/>
                </a:rPr>
                <a:t>to target groups</a:t>
              </a:r>
              <a:endParaRPr lang="en-GB" sz="1400" b="1" dirty="0">
                <a:latin typeface="Arial Nova Cond Light" panose="020B0306020202020204" pitchFamily="34" charset="0"/>
              </a:endParaRP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73921538-D694-4919-B73E-F5DE4B93DCEE}"/>
                </a:ext>
              </a:extLst>
            </p:cNvPr>
            <p:cNvSpPr/>
            <p:nvPr/>
          </p:nvSpPr>
          <p:spPr>
            <a:xfrm rot="16200000">
              <a:off x="9820164" y="4609505"/>
              <a:ext cx="616054" cy="3385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I" b="1" dirty="0">
                  <a:latin typeface="Arial Nova Cond Light" panose="020B0306020202020204" pitchFamily="34" charset="0"/>
                </a:rPr>
                <a:t>WP3</a:t>
              </a:r>
              <a:endParaRPr lang="en-GB" b="1" dirty="0">
                <a:latin typeface="Arial Nova Cond Light" panose="020B0306020202020204" pitchFamily="34" charset="0"/>
              </a:endParaRP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163F067-194E-4496-8BEF-3786C4DA26C2}"/>
                </a:ext>
              </a:extLst>
            </p:cNvPr>
            <p:cNvGrpSpPr/>
            <p:nvPr/>
          </p:nvGrpSpPr>
          <p:grpSpPr>
            <a:xfrm>
              <a:off x="9991103" y="5457056"/>
              <a:ext cx="460404" cy="451262"/>
              <a:chOff x="10576528" y="124324"/>
              <a:chExt cx="460581" cy="451262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F185DF7-B3FF-456C-8754-41F3D4329A86}"/>
                  </a:ext>
                </a:extLst>
              </p:cNvPr>
              <p:cNvSpPr/>
              <p:nvPr/>
            </p:nvSpPr>
            <p:spPr>
              <a:xfrm>
                <a:off x="10576528" y="124324"/>
                <a:ext cx="451262" cy="451262"/>
              </a:xfrm>
              <a:prstGeom prst="ellipse">
                <a:avLst/>
              </a:prstGeom>
              <a:solidFill>
                <a:srgbClr val="69BED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170C583-5F18-46FF-ACEC-936337429331}"/>
                  </a:ext>
                </a:extLst>
              </p:cNvPr>
              <p:cNvSpPr txBox="1"/>
              <p:nvPr/>
            </p:nvSpPr>
            <p:spPr>
              <a:xfrm>
                <a:off x="10585847" y="152409"/>
                <a:ext cx="4512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I" sz="2000" b="1" dirty="0">
                    <a:solidFill>
                      <a:schemeClr val="bg1"/>
                    </a:solidFill>
                  </a:rPr>
                  <a:t>07</a:t>
                </a:r>
                <a:endParaRPr lang="en-GB" sz="20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7D0B302-0B50-45F8-A70E-07C7F7269BA8}"/>
              </a:ext>
            </a:extLst>
          </p:cNvPr>
          <p:cNvGrpSpPr/>
          <p:nvPr/>
        </p:nvGrpSpPr>
        <p:grpSpPr>
          <a:xfrm>
            <a:off x="5594980" y="4233676"/>
            <a:ext cx="2037063" cy="2021584"/>
            <a:chOff x="5726543" y="4470755"/>
            <a:chExt cx="2037063" cy="2021584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9D1699E6-3883-4870-97E0-E987EAC1E683}"/>
                </a:ext>
              </a:extLst>
            </p:cNvPr>
            <p:cNvSpPr/>
            <p:nvPr/>
          </p:nvSpPr>
          <p:spPr>
            <a:xfrm>
              <a:off x="5726543" y="4510133"/>
              <a:ext cx="2018878" cy="1982206"/>
            </a:xfrm>
            <a:prstGeom prst="roundRect">
              <a:avLst>
                <a:gd name="adj" fmla="val 6711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2EA0774D-C84F-40AD-A6EC-ED3D6A326046}"/>
                </a:ext>
              </a:extLst>
            </p:cNvPr>
            <p:cNvSpPr/>
            <p:nvPr/>
          </p:nvSpPr>
          <p:spPr>
            <a:xfrm>
              <a:off x="5879533" y="4621821"/>
              <a:ext cx="1690679" cy="3385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I" b="1" spc="100" dirty="0"/>
                <a:t>PREPARE</a:t>
              </a:r>
              <a:endParaRPr lang="en-GB" b="1" spc="100" dirty="0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8A5B0A34-31FA-489A-AE25-B2866D7B67F9}"/>
                </a:ext>
              </a:extLst>
            </p:cNvPr>
            <p:cNvSpPr/>
            <p:nvPr/>
          </p:nvSpPr>
          <p:spPr>
            <a:xfrm>
              <a:off x="5780440" y="5720256"/>
              <a:ext cx="1983165" cy="3385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I" b="1" u="sng" dirty="0"/>
                <a:t>Deliverables</a:t>
              </a:r>
              <a:endParaRPr lang="en-GB" b="1" u="sng" dirty="0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68B41D2-E863-4499-9573-CA72BCB79144}"/>
                </a:ext>
              </a:extLst>
            </p:cNvPr>
            <p:cNvSpPr/>
            <p:nvPr/>
          </p:nvSpPr>
          <p:spPr>
            <a:xfrm>
              <a:off x="5734062" y="5017724"/>
              <a:ext cx="2018878" cy="37614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I" sz="1400" b="1" dirty="0">
                  <a:latin typeface="Arial Nova Cond Light" panose="020B0306020202020204" pitchFamily="34" charset="0"/>
                </a:rPr>
                <a:t>Group of Activities (1-5)</a:t>
              </a:r>
            </a:p>
            <a:p>
              <a:pPr algn="ctr"/>
              <a:r>
                <a:rPr lang="en-FI" sz="1400" b="1" dirty="0">
                  <a:latin typeface="Arial Nova Cond Light" panose="020B0306020202020204" pitchFamily="34" charset="0"/>
                </a:rPr>
                <a:t>Preparatory activities</a:t>
              </a:r>
              <a:endParaRPr lang="en-GB" sz="1400" b="1" dirty="0">
                <a:latin typeface="Arial Nova Cond Light" panose="020B0306020202020204" pitchFamily="34" charset="0"/>
              </a:endParaRP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F9D67E8-38E3-49EA-9568-AD3D86F65CAD}"/>
                </a:ext>
              </a:extLst>
            </p:cNvPr>
            <p:cNvSpPr/>
            <p:nvPr/>
          </p:nvSpPr>
          <p:spPr>
            <a:xfrm>
              <a:off x="5744728" y="6044070"/>
              <a:ext cx="2018878" cy="37614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I" sz="1400" b="1" dirty="0">
                  <a:latin typeface="Arial Nova Cond Light" panose="020B0306020202020204" pitchFamily="34" charset="0"/>
                </a:rPr>
                <a:t>Components of the </a:t>
              </a:r>
              <a:br>
                <a:rPr lang="en-FI" sz="1400" b="1" dirty="0">
                  <a:latin typeface="Arial Nova Cond Light" panose="020B0306020202020204" pitchFamily="34" charset="0"/>
                </a:rPr>
              </a:br>
              <a:r>
                <a:rPr lang="en-FI" sz="1400" b="1" dirty="0">
                  <a:latin typeface="Arial Nova Cond Light" panose="020B0306020202020204" pitchFamily="34" charset="0"/>
                </a:rPr>
                <a:t>solution prepared</a:t>
              </a:r>
              <a:endParaRPr lang="en-GB" sz="1400" b="1" dirty="0">
                <a:latin typeface="Arial Nova Cond Light" panose="020B0306020202020204" pitchFamily="34" charset="0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12CE9839-1FCB-4B5E-B73B-A9DBE7942401}"/>
                </a:ext>
              </a:extLst>
            </p:cNvPr>
            <p:cNvSpPr/>
            <p:nvPr/>
          </p:nvSpPr>
          <p:spPr>
            <a:xfrm rot="16200000">
              <a:off x="5595312" y="4609505"/>
              <a:ext cx="616054" cy="3385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I" b="1" dirty="0">
                  <a:latin typeface="Arial Nova Cond Light" panose="020B0306020202020204" pitchFamily="34" charset="0"/>
                </a:rPr>
                <a:t>WP1</a:t>
              </a:r>
              <a:endParaRPr lang="en-GB" b="1" dirty="0">
                <a:latin typeface="Arial Nova Cond Light" panose="020B0306020202020204" pitchFamily="34" charset="0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816775E-C9C4-47D2-8609-672AA6A7A841}"/>
                </a:ext>
              </a:extLst>
            </p:cNvPr>
            <p:cNvGrpSpPr/>
            <p:nvPr/>
          </p:nvGrpSpPr>
          <p:grpSpPr>
            <a:xfrm>
              <a:off x="5770757" y="5433245"/>
              <a:ext cx="460946" cy="451262"/>
              <a:chOff x="5066848" y="1101045"/>
              <a:chExt cx="460946" cy="451262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A931003-D16C-4BD1-A3C9-B1F03BE9D4DF}"/>
                  </a:ext>
                </a:extLst>
              </p:cNvPr>
              <p:cNvSpPr/>
              <p:nvPr/>
            </p:nvSpPr>
            <p:spPr>
              <a:xfrm>
                <a:off x="5066848" y="1101045"/>
                <a:ext cx="451262" cy="4512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49C8379-1531-4D98-813A-0A7F5B57B16C}"/>
                  </a:ext>
                </a:extLst>
              </p:cNvPr>
              <p:cNvSpPr txBox="1"/>
              <p:nvPr/>
            </p:nvSpPr>
            <p:spPr>
              <a:xfrm>
                <a:off x="5076532" y="1126621"/>
                <a:ext cx="4512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I" sz="2000" b="1" dirty="0">
                    <a:solidFill>
                      <a:schemeClr val="bg1"/>
                    </a:solidFill>
                  </a:rPr>
                  <a:t>05</a:t>
                </a:r>
                <a:endParaRPr lang="en-GB" sz="20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3E46D66-CC41-4061-9509-379A2B0B43E6}"/>
              </a:ext>
            </a:extLst>
          </p:cNvPr>
          <p:cNvSpPr txBox="1"/>
          <p:nvPr/>
        </p:nvSpPr>
        <p:spPr>
          <a:xfrm>
            <a:off x="797857" y="1354940"/>
            <a:ext cx="4188579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lvl="1" algn="just"/>
            <a:r>
              <a:rPr lang="en-FI" sz="1600" b="1" dirty="0">
                <a:solidFill>
                  <a:schemeClr val="bg1"/>
                </a:solidFill>
                <a:latin typeface="Arial Nova Cond Light" panose="020B0306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600" b="1" dirty="0">
                <a:solidFill>
                  <a:schemeClr val="bg1"/>
                </a:solidFill>
                <a:latin typeface="Arial Nova Cond Light" panose="020B0306020202020204" pitchFamily="34" charset="0"/>
                <a:ea typeface="Times New Roman" panose="02020603050405020304" pitchFamily="18" charset="0"/>
              </a:rPr>
              <a:t>Challenge</a:t>
            </a:r>
            <a:r>
              <a:rPr lang="en-FI" sz="1600" b="1" dirty="0">
                <a:solidFill>
                  <a:schemeClr val="bg1"/>
                </a:solidFill>
                <a:latin typeface="Arial Nova Cond Light" panose="020B0306020202020204" pitchFamily="34" charset="0"/>
                <a:ea typeface="Times New Roman" panose="02020603050405020304" pitchFamily="18" charset="0"/>
              </a:rPr>
              <a:t> </a:t>
            </a:r>
            <a:endParaRPr lang="en-FI" sz="1600" b="1" dirty="0">
              <a:solidFill>
                <a:schemeClr val="bg1"/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0873FB-CACB-4032-8BB7-9593E627B6B2}"/>
              </a:ext>
            </a:extLst>
          </p:cNvPr>
          <p:cNvGrpSpPr/>
          <p:nvPr/>
        </p:nvGrpSpPr>
        <p:grpSpPr>
          <a:xfrm>
            <a:off x="517776" y="1278971"/>
            <a:ext cx="451262" cy="451262"/>
            <a:chOff x="3468316" y="575593"/>
            <a:chExt cx="451262" cy="45126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36EA257-73EC-42F1-B2F6-B8003567E4DC}"/>
                </a:ext>
              </a:extLst>
            </p:cNvPr>
            <p:cNvSpPr/>
            <p:nvPr/>
          </p:nvSpPr>
          <p:spPr>
            <a:xfrm>
              <a:off x="3468316" y="575593"/>
              <a:ext cx="451262" cy="45126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A38406-E6C1-45C4-8ED1-E13E8A379C9D}"/>
                </a:ext>
              </a:extLst>
            </p:cNvPr>
            <p:cNvSpPr txBox="1"/>
            <p:nvPr/>
          </p:nvSpPr>
          <p:spPr>
            <a:xfrm>
              <a:off x="3468316" y="600366"/>
              <a:ext cx="451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2000" b="1" dirty="0">
                  <a:solidFill>
                    <a:schemeClr val="bg1"/>
                  </a:solidFill>
                </a:rPr>
                <a:t>01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2D323D1-39B7-41A3-8A53-C2CB1EC37EDE}"/>
              </a:ext>
            </a:extLst>
          </p:cNvPr>
          <p:cNvSpPr txBox="1"/>
          <p:nvPr/>
        </p:nvSpPr>
        <p:spPr>
          <a:xfrm>
            <a:off x="745202" y="2103916"/>
            <a:ext cx="4233738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lvl="1" algn="just"/>
            <a:r>
              <a:rPr lang="en-FI" sz="16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Target groups &amp; their needs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311D33-49E4-4B92-9113-ACAD3B2EAC88}"/>
              </a:ext>
            </a:extLst>
          </p:cNvPr>
          <p:cNvGrpSpPr/>
          <p:nvPr/>
        </p:nvGrpSpPr>
        <p:grpSpPr>
          <a:xfrm>
            <a:off x="531820" y="2025961"/>
            <a:ext cx="451262" cy="451262"/>
            <a:chOff x="8332122" y="432861"/>
            <a:chExt cx="451262" cy="45126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48750F2-8BAD-425E-8153-91CE2B096506}"/>
                </a:ext>
              </a:extLst>
            </p:cNvPr>
            <p:cNvSpPr/>
            <p:nvPr/>
          </p:nvSpPr>
          <p:spPr>
            <a:xfrm>
              <a:off x="8332122" y="432861"/>
              <a:ext cx="451262" cy="4512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D27BA3-6663-431B-88A6-2D15C93B75BC}"/>
                </a:ext>
              </a:extLst>
            </p:cNvPr>
            <p:cNvSpPr txBox="1"/>
            <p:nvPr/>
          </p:nvSpPr>
          <p:spPr>
            <a:xfrm>
              <a:off x="8332122" y="458437"/>
              <a:ext cx="451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2000" b="1" dirty="0">
                  <a:solidFill>
                    <a:schemeClr val="bg1"/>
                  </a:solidFill>
                </a:rPr>
                <a:t>02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B5E2B05-8C7D-4473-8EC6-BD522D4D29AD}"/>
              </a:ext>
            </a:extLst>
          </p:cNvPr>
          <p:cNvSpPr txBox="1"/>
          <p:nvPr/>
        </p:nvSpPr>
        <p:spPr>
          <a:xfrm>
            <a:off x="771530" y="2852892"/>
            <a:ext cx="4211159" cy="338554"/>
          </a:xfrm>
          <a:prstGeom prst="rect">
            <a:avLst/>
          </a:prstGeom>
          <a:solidFill>
            <a:srgbClr val="74B230"/>
          </a:solidFill>
        </p:spPr>
        <p:txBody>
          <a:bodyPr wrap="square">
            <a:spAutoFit/>
          </a:bodyPr>
          <a:lstStyle/>
          <a:p>
            <a:pPr lvl="1" algn="just"/>
            <a:r>
              <a:rPr lang="en-FI" sz="16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Partnership building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90BDF4-00CC-46CB-A51C-A09C02D07B8E}"/>
              </a:ext>
            </a:extLst>
          </p:cNvPr>
          <p:cNvGrpSpPr/>
          <p:nvPr/>
        </p:nvGrpSpPr>
        <p:grpSpPr>
          <a:xfrm>
            <a:off x="536535" y="2772951"/>
            <a:ext cx="451262" cy="451262"/>
            <a:chOff x="583791" y="316892"/>
            <a:chExt cx="451262" cy="45126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612D3DD-81D2-47EF-AB32-73D7E6ADFDEF}"/>
                </a:ext>
              </a:extLst>
            </p:cNvPr>
            <p:cNvSpPr/>
            <p:nvPr/>
          </p:nvSpPr>
          <p:spPr>
            <a:xfrm>
              <a:off x="583791" y="316892"/>
              <a:ext cx="451262" cy="451262"/>
            </a:xfrm>
            <a:prstGeom prst="ellipse">
              <a:avLst/>
            </a:prstGeom>
            <a:solidFill>
              <a:srgbClr val="74B23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1F095E-8B92-4D20-B41D-723AC460FE9D}"/>
                </a:ext>
              </a:extLst>
            </p:cNvPr>
            <p:cNvSpPr txBox="1"/>
            <p:nvPr/>
          </p:nvSpPr>
          <p:spPr>
            <a:xfrm>
              <a:off x="583791" y="342468"/>
              <a:ext cx="451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2000" b="1" dirty="0">
                  <a:solidFill>
                    <a:schemeClr val="bg1"/>
                  </a:solidFill>
                </a:rPr>
                <a:t>03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2793416-9F1D-49C7-BF0C-E203F97B5CEF}"/>
              </a:ext>
            </a:extLst>
          </p:cNvPr>
          <p:cNvSpPr txBox="1"/>
          <p:nvPr/>
        </p:nvSpPr>
        <p:spPr>
          <a:xfrm>
            <a:off x="756347" y="3601868"/>
            <a:ext cx="4222350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1" algn="just"/>
            <a:r>
              <a:rPr lang="en-FI" sz="16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Solution idea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505DDF-E423-4074-9C92-BA08BF66AED1}"/>
              </a:ext>
            </a:extLst>
          </p:cNvPr>
          <p:cNvGrpSpPr/>
          <p:nvPr/>
        </p:nvGrpSpPr>
        <p:grpSpPr>
          <a:xfrm>
            <a:off x="536815" y="3519942"/>
            <a:ext cx="451262" cy="451262"/>
            <a:chOff x="855663" y="441082"/>
            <a:chExt cx="451262" cy="45126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1EF1D70-97F5-4CAF-B44F-19D7406870B2}"/>
                </a:ext>
              </a:extLst>
            </p:cNvPr>
            <p:cNvSpPr/>
            <p:nvPr/>
          </p:nvSpPr>
          <p:spPr>
            <a:xfrm>
              <a:off x="855663" y="441082"/>
              <a:ext cx="451262" cy="451262"/>
            </a:xfrm>
            <a:prstGeom prst="ellipse">
              <a:avLst/>
            </a:prstGeom>
            <a:solidFill>
              <a:srgbClr val="7698D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FF5A16-ACFE-4996-9E46-E0296103FDC8}"/>
                </a:ext>
              </a:extLst>
            </p:cNvPr>
            <p:cNvSpPr txBox="1"/>
            <p:nvPr/>
          </p:nvSpPr>
          <p:spPr>
            <a:xfrm>
              <a:off x="855663" y="466658"/>
              <a:ext cx="451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2000" b="1" dirty="0">
                  <a:solidFill>
                    <a:schemeClr val="bg1"/>
                  </a:solidFill>
                </a:rPr>
                <a:t>04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Block Arc 33">
            <a:extLst>
              <a:ext uri="{FF2B5EF4-FFF2-40B4-BE49-F238E27FC236}">
                <a16:creationId xmlns:a16="http://schemas.microsoft.com/office/drawing/2014/main" id="{44061F9C-F2ED-4439-B88B-29AFB608BAD4}"/>
              </a:ext>
            </a:extLst>
          </p:cNvPr>
          <p:cNvSpPr/>
          <p:nvPr/>
        </p:nvSpPr>
        <p:spPr>
          <a:xfrm rot="16200000">
            <a:off x="322895" y="1025854"/>
            <a:ext cx="890236" cy="950387"/>
          </a:xfrm>
          <a:prstGeom prst="blockArc">
            <a:avLst>
              <a:gd name="adj1" fmla="val 10800000"/>
              <a:gd name="adj2" fmla="val 6"/>
              <a:gd name="adj3" fmla="val 16385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5" name="Block Arc 34">
            <a:extLst>
              <a:ext uri="{FF2B5EF4-FFF2-40B4-BE49-F238E27FC236}">
                <a16:creationId xmlns:a16="http://schemas.microsoft.com/office/drawing/2014/main" id="{EBD174E0-6A1B-434D-918F-1C06D49AE513}"/>
              </a:ext>
            </a:extLst>
          </p:cNvPr>
          <p:cNvSpPr/>
          <p:nvPr/>
        </p:nvSpPr>
        <p:spPr>
          <a:xfrm rot="5400000">
            <a:off x="315849" y="1775042"/>
            <a:ext cx="890236" cy="950387"/>
          </a:xfrm>
          <a:prstGeom prst="blockArc">
            <a:avLst>
              <a:gd name="adj1" fmla="val 10800000"/>
              <a:gd name="adj2" fmla="val 6"/>
              <a:gd name="adj3" fmla="val 16385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6" name="Block Arc 35">
            <a:extLst>
              <a:ext uri="{FF2B5EF4-FFF2-40B4-BE49-F238E27FC236}">
                <a16:creationId xmlns:a16="http://schemas.microsoft.com/office/drawing/2014/main" id="{D27BB946-3234-42C9-B80C-C83220E0C62A}"/>
              </a:ext>
            </a:extLst>
          </p:cNvPr>
          <p:cNvSpPr/>
          <p:nvPr/>
        </p:nvSpPr>
        <p:spPr>
          <a:xfrm rot="16200000">
            <a:off x="329524" y="2523896"/>
            <a:ext cx="890236" cy="950387"/>
          </a:xfrm>
          <a:prstGeom prst="blockArc">
            <a:avLst>
              <a:gd name="adj1" fmla="val 10800000"/>
              <a:gd name="adj2" fmla="val 6"/>
              <a:gd name="adj3" fmla="val 16385"/>
            </a:avLst>
          </a:prstGeom>
          <a:solidFill>
            <a:srgbClr val="74B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7" name="Block Arc 36">
            <a:extLst>
              <a:ext uri="{FF2B5EF4-FFF2-40B4-BE49-F238E27FC236}">
                <a16:creationId xmlns:a16="http://schemas.microsoft.com/office/drawing/2014/main" id="{F972E7FD-AC71-4EBE-BF0D-833E55704855}"/>
              </a:ext>
            </a:extLst>
          </p:cNvPr>
          <p:cNvSpPr/>
          <p:nvPr/>
        </p:nvSpPr>
        <p:spPr>
          <a:xfrm rot="5400000">
            <a:off x="326358" y="3273604"/>
            <a:ext cx="890236" cy="950387"/>
          </a:xfrm>
          <a:prstGeom prst="blockArc">
            <a:avLst>
              <a:gd name="adj1" fmla="val 10800000"/>
              <a:gd name="adj2" fmla="val 6"/>
              <a:gd name="adj3" fmla="val 16385"/>
            </a:avLst>
          </a:prstGeom>
          <a:solidFill>
            <a:srgbClr val="7698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8A4604-7E81-44A0-8A7A-7D65B46B41B2}"/>
              </a:ext>
            </a:extLst>
          </p:cNvPr>
          <p:cNvSpPr txBox="1"/>
          <p:nvPr/>
        </p:nvSpPr>
        <p:spPr>
          <a:xfrm>
            <a:off x="8000683" y="2781832"/>
            <a:ext cx="401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2400" b="1" dirty="0">
                <a:solidFill>
                  <a:srgbClr val="74B230"/>
                </a:solidFill>
              </a:rPr>
              <a:t>&amp;</a:t>
            </a:r>
            <a:endParaRPr lang="en-GB" sz="2400" b="1" dirty="0">
              <a:solidFill>
                <a:srgbClr val="74B230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4B4F9DC-5D7F-4EF5-AD2E-E7B2E428A8D3}"/>
              </a:ext>
            </a:extLst>
          </p:cNvPr>
          <p:cNvSpPr/>
          <p:nvPr/>
        </p:nvSpPr>
        <p:spPr>
          <a:xfrm>
            <a:off x="5594979" y="1337341"/>
            <a:ext cx="6217789" cy="33108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NewJuneExtrabold" panose="02000503050000020004" pitchFamily="50" charset="0"/>
              </a:rPr>
              <a:t>Priority 2 | Sustainable waters | </a:t>
            </a:r>
            <a:r>
              <a:rPr lang="en-US" b="1" dirty="0" err="1">
                <a:latin typeface="NewJuneExtrabold" panose="02000503050000020004" pitchFamily="50" charset="0"/>
              </a:rPr>
              <a:t>ReNutriWater</a:t>
            </a:r>
            <a:endParaRPr lang="en-US" b="1" dirty="0">
              <a:latin typeface="NewJuneExtrabold" panose="02000503050000020004" pitchFamily="50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BD7FDDE-8C8B-466B-A4A7-5EEC2E80C472}"/>
              </a:ext>
            </a:extLst>
          </p:cNvPr>
          <p:cNvSpPr/>
          <p:nvPr/>
        </p:nvSpPr>
        <p:spPr>
          <a:xfrm>
            <a:off x="5594979" y="2832292"/>
            <a:ext cx="2438011" cy="695707"/>
          </a:xfrm>
          <a:prstGeom prst="roundRect">
            <a:avLst/>
          </a:prstGeom>
          <a:solidFill>
            <a:srgbClr val="74B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1600" b="1" dirty="0">
                <a:latin typeface="Arial Nova Cond Light" panose="020B0306020202020204" pitchFamily="34" charset="0"/>
              </a:rPr>
              <a:t>14 </a:t>
            </a:r>
            <a:r>
              <a:rPr lang="en-GB" sz="1600" b="1" dirty="0">
                <a:latin typeface="Arial Nova Cond Light" panose="020B0306020202020204" pitchFamily="34" charset="0"/>
              </a:rPr>
              <a:t>Project Partners</a:t>
            </a:r>
            <a:endParaRPr lang="en-FI" sz="1600" b="1" dirty="0">
              <a:latin typeface="Arial Nova Cond Light" panose="020B0306020202020204" pitchFamily="34" charset="0"/>
            </a:endParaRPr>
          </a:p>
          <a:p>
            <a:pPr algn="ctr"/>
            <a:endParaRPr lang="en-GB" sz="1600" b="1" dirty="0">
              <a:latin typeface="Arial Nova Cond Light" panose="020B0306020202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627CC63-C4BF-422D-9770-44E0C9C7904F}"/>
              </a:ext>
            </a:extLst>
          </p:cNvPr>
          <p:cNvSpPr/>
          <p:nvPr/>
        </p:nvSpPr>
        <p:spPr>
          <a:xfrm>
            <a:off x="8359708" y="2824102"/>
            <a:ext cx="3453060" cy="703897"/>
          </a:xfrm>
          <a:prstGeom prst="roundRect">
            <a:avLst/>
          </a:prstGeom>
          <a:solidFill>
            <a:srgbClr val="74B230"/>
          </a:solidFill>
          <a:ln>
            <a:solidFill>
              <a:srgbClr val="74B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16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22 </a:t>
            </a:r>
            <a:r>
              <a:rPr lang="en-GB" sz="16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Associated Organisations</a:t>
            </a:r>
            <a:endParaRPr lang="en-FI" sz="1600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pPr algn="ctr"/>
            <a:endParaRPr lang="en-GB" sz="1600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7A0295A-A050-40FD-BA06-66DF6A1C02C2}"/>
              </a:ext>
            </a:extLst>
          </p:cNvPr>
          <p:cNvSpPr/>
          <p:nvPr/>
        </p:nvSpPr>
        <p:spPr>
          <a:xfrm>
            <a:off x="5602004" y="2084990"/>
            <a:ext cx="4384228" cy="3385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 Nova Cond Light" panose="020B0306020202020204" pitchFamily="34" charset="0"/>
              </a:rPr>
              <a:t>National</a:t>
            </a:r>
            <a:r>
              <a:rPr lang="en-FI" sz="1600" b="1" dirty="0">
                <a:latin typeface="Arial Nova Cond Light" panose="020B0306020202020204" pitchFamily="34" charset="0"/>
              </a:rPr>
              <a:t> </a:t>
            </a:r>
            <a:r>
              <a:rPr lang="en-US" sz="1600" b="1" dirty="0">
                <a:latin typeface="Arial Nova Cond Light" panose="020B0306020202020204" pitchFamily="34" charset="0"/>
              </a:rPr>
              <a:t>/</a:t>
            </a:r>
            <a:r>
              <a:rPr lang="en-FI" sz="1600" b="1" dirty="0">
                <a:latin typeface="Arial Nova Cond Light" panose="020B0306020202020204" pitchFamily="34" charset="0"/>
              </a:rPr>
              <a:t> </a:t>
            </a:r>
            <a:r>
              <a:rPr lang="en-US" sz="1600" b="1" dirty="0">
                <a:latin typeface="Arial Nova Cond Light" panose="020B0306020202020204" pitchFamily="34" charset="0"/>
              </a:rPr>
              <a:t>Regional</a:t>
            </a:r>
            <a:r>
              <a:rPr lang="en-FI" sz="1600" b="1" dirty="0">
                <a:latin typeface="Arial Nova Cond Light" panose="020B0306020202020204" pitchFamily="34" charset="0"/>
              </a:rPr>
              <a:t> </a:t>
            </a:r>
            <a:r>
              <a:rPr lang="en-US" sz="1600" b="1" dirty="0">
                <a:latin typeface="Arial Nova Cond Light" panose="020B0306020202020204" pitchFamily="34" charset="0"/>
              </a:rPr>
              <a:t>/</a:t>
            </a:r>
            <a:r>
              <a:rPr lang="en-FI" sz="1600" b="1" dirty="0">
                <a:latin typeface="Arial Nova Cond Light" panose="020B0306020202020204" pitchFamily="34" charset="0"/>
              </a:rPr>
              <a:t> </a:t>
            </a:r>
            <a:r>
              <a:rPr lang="en-US" sz="1600" b="1" dirty="0">
                <a:latin typeface="Arial Nova Cond Light" panose="020B0306020202020204" pitchFamily="34" charset="0"/>
              </a:rPr>
              <a:t>Local public authority </a:t>
            </a:r>
            <a:endParaRPr lang="en-GB" sz="1600" b="1" dirty="0">
              <a:latin typeface="Arial Nova Cond Light" panose="020B030602020202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9D5C272-656A-4454-9CD3-6EECDEED5F48}"/>
              </a:ext>
            </a:extLst>
          </p:cNvPr>
          <p:cNvSpPr/>
          <p:nvPr/>
        </p:nvSpPr>
        <p:spPr>
          <a:xfrm>
            <a:off x="7365806" y="2442924"/>
            <a:ext cx="4446962" cy="3385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Arial Nova Cond Light" panose="020B0306020202020204" pitchFamily="34" charset="0"/>
              </a:rPr>
              <a:t>Infrastructure </a:t>
            </a:r>
            <a:r>
              <a:rPr lang="en-FI" sz="1600" b="1" dirty="0">
                <a:latin typeface="Arial Nova Cond Light" panose="020B0306020202020204" pitchFamily="34" charset="0"/>
              </a:rPr>
              <a:t>&amp;</a:t>
            </a:r>
            <a:r>
              <a:rPr lang="en-GB" sz="1600" b="1" dirty="0">
                <a:latin typeface="Arial Nova Cond Light" panose="020B0306020202020204" pitchFamily="34" charset="0"/>
              </a:rPr>
              <a:t> public service provider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0E652627-9B71-4874-AE8A-562F40042866}"/>
              </a:ext>
            </a:extLst>
          </p:cNvPr>
          <p:cNvSpPr/>
          <p:nvPr/>
        </p:nvSpPr>
        <p:spPr>
          <a:xfrm>
            <a:off x="5602004" y="2449120"/>
            <a:ext cx="1717212" cy="3385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1600" b="1" dirty="0">
                <a:latin typeface="Arial Nova Cond Light" panose="020B0306020202020204" pitchFamily="34" charset="0"/>
              </a:rPr>
              <a:t>SME’s</a:t>
            </a:r>
            <a:endParaRPr lang="en-GB" sz="1600" b="1" dirty="0">
              <a:latin typeface="Arial Nova Cond Light" panose="020B0306020202020204" pitchFamily="34" charset="0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97654F5C-B39B-4141-BBE1-507E294EA32E}"/>
              </a:ext>
            </a:extLst>
          </p:cNvPr>
          <p:cNvSpPr/>
          <p:nvPr/>
        </p:nvSpPr>
        <p:spPr>
          <a:xfrm>
            <a:off x="10040572" y="2077171"/>
            <a:ext cx="1772196" cy="3385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Arial Nova Cond Light" panose="020B0306020202020204" pitchFamily="34" charset="0"/>
              </a:rPr>
              <a:t>Interest group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82BF74B-4E1D-4735-8527-98AB0F24A801}"/>
              </a:ext>
            </a:extLst>
          </p:cNvPr>
          <p:cNvSpPr/>
          <p:nvPr/>
        </p:nvSpPr>
        <p:spPr>
          <a:xfrm>
            <a:off x="5613167" y="1694425"/>
            <a:ext cx="6199602" cy="33108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1240" b="1" dirty="0">
                <a:latin typeface="Arial Nova Cond Light" panose="020B0306020202020204" pitchFamily="34" charset="0"/>
              </a:rPr>
              <a:t>Full name: </a:t>
            </a:r>
            <a:r>
              <a:rPr lang="en-US" sz="1240" b="1" dirty="0">
                <a:latin typeface="Arial Nova Cond Light" panose="020B0306020202020204" pitchFamily="34" charset="0"/>
              </a:rPr>
              <a:t>Closing local water circuits by recirculating nutrients </a:t>
            </a:r>
            <a:r>
              <a:rPr lang="en-FI" sz="1240" b="1" dirty="0">
                <a:latin typeface="Arial Nova Cond Light" panose="020B0306020202020204" pitchFamily="34" charset="0"/>
              </a:rPr>
              <a:t>&amp;</a:t>
            </a:r>
            <a:r>
              <a:rPr lang="en-US" sz="1240" b="1" dirty="0">
                <a:latin typeface="Arial Nova Cond Light" panose="020B0306020202020204" pitchFamily="34" charset="0"/>
              </a:rPr>
              <a:t> water</a:t>
            </a:r>
            <a:r>
              <a:rPr lang="en-FI" sz="1240" b="1" dirty="0">
                <a:latin typeface="Arial Nova Cond Light" panose="020B0306020202020204" pitchFamily="34" charset="0"/>
              </a:rPr>
              <a:t>,</a:t>
            </a:r>
            <a:r>
              <a:rPr lang="en-US" sz="1240" b="1" dirty="0">
                <a:latin typeface="Arial Nova Cond Light" panose="020B0306020202020204" pitchFamily="34" charset="0"/>
              </a:rPr>
              <a:t> and using them in nature</a:t>
            </a:r>
            <a:endParaRPr lang="en-GB" sz="1240" b="1" dirty="0">
              <a:latin typeface="Arial Nova Cond Light" panose="020B0306020202020204" pitchFamily="34" charset="0"/>
            </a:endParaRPr>
          </a:p>
        </p:txBody>
      </p:sp>
      <p:pic>
        <p:nvPicPr>
          <p:cNvPr id="97" name="Picture 96" descr="Shape&#10;&#10;Description automatically generated">
            <a:extLst>
              <a:ext uri="{FF2B5EF4-FFF2-40B4-BE49-F238E27FC236}">
                <a16:creationId xmlns:a16="http://schemas.microsoft.com/office/drawing/2014/main" id="{4BB2D919-BD7C-4219-A76B-ECBDCA6FE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034" y="3259497"/>
            <a:ext cx="342894" cy="21396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noFill/>
          </a:ln>
        </p:spPr>
      </p:pic>
      <p:pic>
        <p:nvPicPr>
          <p:cNvPr id="98" name="Picture 97" descr="Logo, icon&#10;&#10;Description automatically generated">
            <a:extLst>
              <a:ext uri="{FF2B5EF4-FFF2-40B4-BE49-F238E27FC236}">
                <a16:creationId xmlns:a16="http://schemas.microsoft.com/office/drawing/2014/main" id="{9B610A15-770A-495A-AFAD-8A1BBC13E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869" y="3263441"/>
            <a:ext cx="342892" cy="21002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</p:pic>
      <p:pic>
        <p:nvPicPr>
          <p:cNvPr id="99" name="Picture 98" descr="Rectangle&#10;&#10;Description automatically generated with medium confidence">
            <a:extLst>
              <a:ext uri="{FF2B5EF4-FFF2-40B4-BE49-F238E27FC236}">
                <a16:creationId xmlns:a16="http://schemas.microsoft.com/office/drawing/2014/main" id="{E0B625BC-20D5-4F52-A038-01E419349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957" y="3263404"/>
            <a:ext cx="350037" cy="210022"/>
          </a:xfrm>
          <a:prstGeom prst="rect">
            <a:avLst/>
          </a:prstGeom>
        </p:spPr>
      </p:pic>
      <p:pic>
        <p:nvPicPr>
          <p:cNvPr id="100" name="Picture 99" descr="Icon&#10;&#10;Description automatically generated">
            <a:extLst>
              <a:ext uri="{FF2B5EF4-FFF2-40B4-BE49-F238E27FC236}">
                <a16:creationId xmlns:a16="http://schemas.microsoft.com/office/drawing/2014/main" id="{2A02B08F-532B-4DA3-B419-8E26D33DF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73" y="3275404"/>
            <a:ext cx="349936" cy="174968"/>
          </a:xfrm>
          <a:prstGeom prst="rect">
            <a:avLst/>
          </a:prstGeom>
        </p:spPr>
      </p:pic>
      <p:pic>
        <p:nvPicPr>
          <p:cNvPr id="101" name="Picture 100" descr="A red and white flag&#10;&#10;Description automatically generated">
            <a:extLst>
              <a:ext uri="{FF2B5EF4-FFF2-40B4-BE49-F238E27FC236}">
                <a16:creationId xmlns:a16="http://schemas.microsoft.com/office/drawing/2014/main" id="{7B452F48-27EB-4F95-A3AA-841B3C7B1A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9" b="12714"/>
          <a:stretch/>
        </p:blipFill>
        <p:spPr>
          <a:xfrm>
            <a:off x="10125287" y="3261509"/>
            <a:ext cx="347698" cy="210525"/>
          </a:xfrm>
          <a:prstGeom prst="rect">
            <a:avLst/>
          </a:prstGeom>
        </p:spPr>
      </p:pic>
      <p:pic>
        <p:nvPicPr>
          <p:cNvPr id="102" name="Picture 101" descr="Shape, rectangle&#10;&#10;Description automatically generated">
            <a:extLst>
              <a:ext uri="{FF2B5EF4-FFF2-40B4-BE49-F238E27FC236}">
                <a16:creationId xmlns:a16="http://schemas.microsoft.com/office/drawing/2014/main" id="{EDA46386-979A-42E2-88D5-983EF5D4D6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146" y="3262987"/>
            <a:ext cx="329736" cy="209479"/>
          </a:xfrm>
          <a:prstGeom prst="rect">
            <a:avLst/>
          </a:prstGeom>
          <a:solidFill>
            <a:srgbClr val="74B230"/>
          </a:solidFill>
          <a:ln w="3175">
            <a:noFill/>
          </a:ln>
        </p:spPr>
      </p:pic>
      <p:pic>
        <p:nvPicPr>
          <p:cNvPr id="103" name="Picture 4">
            <a:extLst>
              <a:ext uri="{FF2B5EF4-FFF2-40B4-BE49-F238E27FC236}">
                <a16:creationId xmlns:a16="http://schemas.microsoft.com/office/drawing/2014/main" id="{61F56495-7694-4553-963A-F654CBF1E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938" y="3263441"/>
            <a:ext cx="324672" cy="21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4">
            <a:extLst>
              <a:ext uri="{FF2B5EF4-FFF2-40B4-BE49-F238E27FC236}">
                <a16:creationId xmlns:a16="http://schemas.microsoft.com/office/drawing/2014/main" id="{B2719D3C-94BD-410B-9CC3-8B635E1BF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872" y="3263441"/>
            <a:ext cx="336530" cy="20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04" descr="Shape&#10;&#10;Description automatically generated">
            <a:extLst>
              <a:ext uri="{FF2B5EF4-FFF2-40B4-BE49-F238E27FC236}">
                <a16:creationId xmlns:a16="http://schemas.microsoft.com/office/drawing/2014/main" id="{E95DF9F1-5850-4CCC-9885-075E1CC18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005" y="3263894"/>
            <a:ext cx="342894" cy="21396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noFill/>
          </a:ln>
        </p:spPr>
      </p:pic>
      <p:pic>
        <p:nvPicPr>
          <p:cNvPr id="106" name="Picture 105" descr="Logo, icon&#10;&#10;Description automatically generated">
            <a:extLst>
              <a:ext uri="{FF2B5EF4-FFF2-40B4-BE49-F238E27FC236}">
                <a16:creationId xmlns:a16="http://schemas.microsoft.com/office/drawing/2014/main" id="{E44D0D61-49EE-4C09-ACB8-48426A941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941" y="3267838"/>
            <a:ext cx="342892" cy="21002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</p:pic>
      <p:pic>
        <p:nvPicPr>
          <p:cNvPr id="107" name="Picture 106" descr="Rectangle&#10;&#10;Description automatically generated with medium confidence">
            <a:extLst>
              <a:ext uri="{FF2B5EF4-FFF2-40B4-BE49-F238E27FC236}">
                <a16:creationId xmlns:a16="http://schemas.microsoft.com/office/drawing/2014/main" id="{374E2234-DFFA-42FF-8E2B-1F1E51099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130" y="3267801"/>
            <a:ext cx="350037" cy="210022"/>
          </a:xfrm>
          <a:prstGeom prst="rect">
            <a:avLst/>
          </a:prstGeom>
        </p:spPr>
      </p:pic>
      <p:pic>
        <p:nvPicPr>
          <p:cNvPr id="108" name="Picture 107" descr="Icon&#10;&#10;Description automatically generated">
            <a:extLst>
              <a:ext uri="{FF2B5EF4-FFF2-40B4-BE49-F238E27FC236}">
                <a16:creationId xmlns:a16="http://schemas.microsoft.com/office/drawing/2014/main" id="{E4EC791F-2D96-4029-BA99-3C17FEC40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46" y="3291599"/>
            <a:ext cx="349936" cy="174968"/>
          </a:xfrm>
          <a:prstGeom prst="rect">
            <a:avLst/>
          </a:prstGeom>
        </p:spPr>
      </p:pic>
      <p:pic>
        <p:nvPicPr>
          <p:cNvPr id="109" name="Picture 108" descr="A red and white flag&#10;&#10;Description automatically generated">
            <a:extLst>
              <a:ext uri="{FF2B5EF4-FFF2-40B4-BE49-F238E27FC236}">
                <a16:creationId xmlns:a16="http://schemas.microsoft.com/office/drawing/2014/main" id="{E8E94648-88CB-415F-AA09-CA8D4225E2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9" b="12714"/>
          <a:stretch/>
        </p:blipFill>
        <p:spPr>
          <a:xfrm>
            <a:off x="7486258" y="3265906"/>
            <a:ext cx="347698" cy="210525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069EC286-6991-4AE4-ADDC-D6694E1FC47F}"/>
              </a:ext>
            </a:extLst>
          </p:cNvPr>
          <p:cNvSpPr/>
          <p:nvPr/>
        </p:nvSpPr>
        <p:spPr>
          <a:xfrm>
            <a:off x="5594978" y="3585348"/>
            <a:ext cx="6217790" cy="637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20" b="1" dirty="0">
                <a:latin typeface="Arial Nova Cond Light" panose="020B0306020202020204" pitchFamily="34" charset="0"/>
              </a:rPr>
              <a:t>The challenge is to prepare solutions to produce appropriate quality water from wastewater, adjust this quality to the needs in order to properly care for urban areas</a:t>
            </a:r>
            <a:r>
              <a:rPr lang="en-FI" sz="1220" b="1" dirty="0">
                <a:latin typeface="Arial Nova Cond Light" panose="020B0306020202020204" pitchFamily="34" charset="0"/>
              </a:rPr>
              <a:t>. </a:t>
            </a:r>
            <a:r>
              <a:rPr lang="en-US" sz="1220" b="1" dirty="0">
                <a:latin typeface="Arial Nova Cond Light" panose="020B0306020202020204" pitchFamily="34" charset="0"/>
              </a:rPr>
              <a:t>The project shows how to assess, mitigate and reduce risk. It is also necessary to remove the mental barrier and make water reuse more familiar and popular.</a:t>
            </a:r>
            <a:endParaRPr lang="en-GB" sz="1220" b="1" dirty="0">
              <a:latin typeface="Arial Nova Cond Light" panose="020B0306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3C0E71-07A6-4A8B-B58F-3DE1986F5480}"/>
              </a:ext>
            </a:extLst>
          </p:cNvPr>
          <p:cNvGrpSpPr/>
          <p:nvPr/>
        </p:nvGrpSpPr>
        <p:grpSpPr>
          <a:xfrm>
            <a:off x="9317001" y="885427"/>
            <a:ext cx="2495767" cy="400976"/>
            <a:chOff x="9419520" y="928139"/>
            <a:chExt cx="2495767" cy="400976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344FD9FE-CF12-46D6-BDE4-489ED2FEF43C}"/>
                </a:ext>
              </a:extLst>
            </p:cNvPr>
            <p:cNvSpPr/>
            <p:nvPr/>
          </p:nvSpPr>
          <p:spPr>
            <a:xfrm>
              <a:off x="9419520" y="928139"/>
              <a:ext cx="2495767" cy="400976"/>
            </a:xfrm>
            <a:prstGeom prst="round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300" b="1" dirty="0">
                  <a:solidFill>
                    <a:schemeClr val="accent5">
                      <a:lumMod val="50000"/>
                    </a:schemeClr>
                  </a:solidFill>
                </a:rPr>
                <a:t>Project</a:t>
              </a:r>
              <a:r>
                <a:rPr lang="en-FI" sz="1300" b="1" dirty="0">
                  <a:solidFill>
                    <a:schemeClr val="accent5">
                      <a:lumMod val="50000"/>
                    </a:schemeClr>
                  </a:solidFill>
                </a:rPr>
                <a:t> Leader:</a:t>
              </a:r>
              <a:endParaRPr lang="en-GB" sz="13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CAF6957A-6962-4B4F-AF17-A24860A96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694" r="2869"/>
            <a:stretch/>
          </p:blipFill>
          <p:spPr>
            <a:xfrm>
              <a:off x="10719267" y="950940"/>
              <a:ext cx="1115093" cy="34350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</p:pic>
      </p:grp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6D64261F-D3BB-4672-86F0-C052841B3429}"/>
              </a:ext>
            </a:extLst>
          </p:cNvPr>
          <p:cNvSpPr/>
          <p:nvPr/>
        </p:nvSpPr>
        <p:spPr>
          <a:xfrm>
            <a:off x="7724557" y="6286260"/>
            <a:ext cx="2017389" cy="409742"/>
          </a:xfrm>
          <a:prstGeom prst="roundRect">
            <a:avLst/>
          </a:prstGeom>
          <a:noFill/>
          <a:ln>
            <a:solidFill>
              <a:srgbClr val="74B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8CBCD0-78B4-4461-A3A4-E8EFDBFD99A2}"/>
              </a:ext>
            </a:extLst>
          </p:cNvPr>
          <p:cNvGrpSpPr/>
          <p:nvPr/>
        </p:nvGrpSpPr>
        <p:grpSpPr>
          <a:xfrm>
            <a:off x="7706372" y="4233676"/>
            <a:ext cx="2037063" cy="2021584"/>
            <a:chOff x="7837935" y="4470755"/>
            <a:chExt cx="2037063" cy="2021584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B667CDEB-3F25-4C67-A71D-63F958F6A8A6}"/>
                </a:ext>
              </a:extLst>
            </p:cNvPr>
            <p:cNvSpPr/>
            <p:nvPr/>
          </p:nvSpPr>
          <p:spPr>
            <a:xfrm>
              <a:off x="7837935" y="4510133"/>
              <a:ext cx="2018878" cy="1982206"/>
            </a:xfrm>
            <a:prstGeom prst="roundRect">
              <a:avLst>
                <a:gd name="adj" fmla="val 6711"/>
              </a:avLst>
            </a:prstGeom>
            <a:solidFill>
              <a:srgbClr val="74B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573CA9F6-A792-476E-B89F-8DB2B0A783C7}"/>
                </a:ext>
              </a:extLst>
            </p:cNvPr>
            <p:cNvSpPr/>
            <p:nvPr/>
          </p:nvSpPr>
          <p:spPr>
            <a:xfrm>
              <a:off x="8020219" y="4617480"/>
              <a:ext cx="1690679" cy="3385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I" b="1" spc="100" dirty="0"/>
                <a:t>TESTS</a:t>
              </a:r>
              <a:endParaRPr lang="en-GB" b="1" spc="100" dirty="0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8513B257-D92E-48C0-9419-F0D9E9F71B05}"/>
                </a:ext>
              </a:extLst>
            </p:cNvPr>
            <p:cNvSpPr/>
            <p:nvPr/>
          </p:nvSpPr>
          <p:spPr>
            <a:xfrm>
              <a:off x="7856120" y="5720256"/>
              <a:ext cx="2018878" cy="3385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u="sng" dirty="0"/>
                <a:t>Output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1C7E87F1-A7F2-462A-8E29-BB98B784380B}"/>
                </a:ext>
              </a:extLst>
            </p:cNvPr>
            <p:cNvSpPr/>
            <p:nvPr/>
          </p:nvSpPr>
          <p:spPr>
            <a:xfrm>
              <a:off x="7845454" y="5017724"/>
              <a:ext cx="2018878" cy="37614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I" sz="1400" b="1" dirty="0">
                  <a:latin typeface="Arial Nova Cond Light" panose="020B0306020202020204" pitchFamily="34" charset="0"/>
                </a:rPr>
                <a:t>Group of Activities (1-5)</a:t>
              </a:r>
            </a:p>
            <a:p>
              <a:pPr algn="ctr"/>
              <a:r>
                <a:rPr lang="en-GB" sz="1400" b="1" dirty="0">
                  <a:latin typeface="Arial Nova Cond Light" panose="020B0306020202020204" pitchFamily="34" charset="0"/>
                </a:rPr>
                <a:t>Pilot</a:t>
              </a:r>
              <a:r>
                <a:rPr lang="en-FI" sz="1400" b="1" dirty="0">
                  <a:latin typeface="Arial Nova Cond Light" panose="020B0306020202020204" pitchFamily="34" charset="0"/>
                </a:rPr>
                <a:t> activities</a:t>
              </a:r>
              <a:endParaRPr lang="en-GB" sz="1400" b="1" dirty="0">
                <a:latin typeface="Arial Nova Cond Light" panose="020B0306020202020204" pitchFamily="34" charset="0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7582F138-9EE7-4B83-AA30-461A498849CE}"/>
                </a:ext>
              </a:extLst>
            </p:cNvPr>
            <p:cNvSpPr/>
            <p:nvPr/>
          </p:nvSpPr>
          <p:spPr>
            <a:xfrm>
              <a:off x="7856120" y="6044070"/>
              <a:ext cx="2018878" cy="37614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I" sz="1400" b="1" dirty="0">
                  <a:latin typeface="Arial Nova Cond Light" panose="020B0306020202020204" pitchFamily="34" charset="0"/>
                </a:rPr>
                <a:t>Solution piloted, </a:t>
              </a:r>
              <a:br>
                <a:rPr lang="en-FI" sz="1400" b="1" dirty="0">
                  <a:latin typeface="Arial Nova Cond Light" panose="020B0306020202020204" pitchFamily="34" charset="0"/>
                </a:rPr>
              </a:br>
              <a:r>
                <a:rPr lang="en-FI" sz="1400" b="1" dirty="0">
                  <a:latin typeface="Arial Nova Cond Light" panose="020B0306020202020204" pitchFamily="34" charset="0"/>
                </a:rPr>
                <a:t>evaluated, adjusted</a:t>
              </a:r>
              <a:endParaRPr lang="en-GB" sz="1400" b="1" dirty="0">
                <a:latin typeface="Arial Nova Cond Light" panose="020B0306020202020204" pitchFamily="34" charset="0"/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0B0255EC-1152-4C66-A582-0323AE824C7A}"/>
                </a:ext>
              </a:extLst>
            </p:cNvPr>
            <p:cNvSpPr/>
            <p:nvPr/>
          </p:nvSpPr>
          <p:spPr>
            <a:xfrm rot="16200000">
              <a:off x="7706704" y="4609505"/>
              <a:ext cx="616054" cy="3385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I" b="1" dirty="0">
                  <a:latin typeface="Arial Nova Cond Light" panose="020B0306020202020204" pitchFamily="34" charset="0"/>
                </a:rPr>
                <a:t>WP2</a:t>
              </a:r>
              <a:endParaRPr lang="en-GB" b="1" dirty="0">
                <a:latin typeface="Arial Nova Cond Light" panose="020B0306020202020204" pitchFamily="34" charset="0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6E7C0B5-B198-4F3A-A2F2-6145C5DE1D1C}"/>
                </a:ext>
              </a:extLst>
            </p:cNvPr>
            <p:cNvGrpSpPr/>
            <p:nvPr/>
          </p:nvGrpSpPr>
          <p:grpSpPr>
            <a:xfrm>
              <a:off x="7877580" y="5463625"/>
              <a:ext cx="457362" cy="451262"/>
              <a:chOff x="5847225" y="1101700"/>
              <a:chExt cx="457362" cy="451262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7E57DD5-A2C0-4AC8-AF00-FF9778B4BA83}"/>
                  </a:ext>
                </a:extLst>
              </p:cNvPr>
              <p:cNvSpPr/>
              <p:nvPr/>
            </p:nvSpPr>
            <p:spPr>
              <a:xfrm>
                <a:off x="5847225" y="1101700"/>
                <a:ext cx="451262" cy="451262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CF916EB-A03A-4827-BC7E-D6B115D6C1DE}"/>
                  </a:ext>
                </a:extLst>
              </p:cNvPr>
              <p:cNvSpPr txBox="1"/>
              <p:nvPr/>
            </p:nvSpPr>
            <p:spPr>
              <a:xfrm>
                <a:off x="5853325" y="1119995"/>
                <a:ext cx="4512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I" sz="2000" b="1" dirty="0">
                    <a:solidFill>
                      <a:schemeClr val="bg1"/>
                    </a:solidFill>
                  </a:rPr>
                  <a:t>06</a:t>
                </a:r>
                <a:endParaRPr lang="en-GB" sz="20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4B8D5D2-6EAA-48BD-B3C9-B7042C9FCFF2}"/>
              </a:ext>
            </a:extLst>
          </p:cNvPr>
          <p:cNvSpPr txBox="1"/>
          <p:nvPr/>
        </p:nvSpPr>
        <p:spPr>
          <a:xfrm>
            <a:off x="797017" y="4350844"/>
            <a:ext cx="4187470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lvl="1" algn="just"/>
            <a:r>
              <a:rPr lang="en-US" sz="1600" b="1" dirty="0">
                <a:solidFill>
                  <a:schemeClr val="bg1"/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</a:rPr>
              <a:t>Work Package 1: Preparing solutions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4C83D4-BC67-4C50-BFDC-2B68B82660B0}"/>
              </a:ext>
            </a:extLst>
          </p:cNvPr>
          <p:cNvGrpSpPr/>
          <p:nvPr/>
        </p:nvGrpSpPr>
        <p:grpSpPr>
          <a:xfrm>
            <a:off x="545933" y="4266933"/>
            <a:ext cx="460946" cy="451262"/>
            <a:chOff x="5066848" y="1101045"/>
            <a:chExt cx="460946" cy="45126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CA0465F-613A-408E-B4FC-BB2B8F17A5BB}"/>
                </a:ext>
              </a:extLst>
            </p:cNvPr>
            <p:cNvSpPr/>
            <p:nvPr/>
          </p:nvSpPr>
          <p:spPr>
            <a:xfrm>
              <a:off x="5066848" y="1101045"/>
              <a:ext cx="451262" cy="45126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97CB0F-5B35-4000-9E8F-CCC9F78A3B22}"/>
                </a:ext>
              </a:extLst>
            </p:cNvPr>
            <p:cNvSpPr txBox="1"/>
            <p:nvPr/>
          </p:nvSpPr>
          <p:spPr>
            <a:xfrm>
              <a:off x="5076532" y="1126621"/>
              <a:ext cx="451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2000" b="1" dirty="0">
                  <a:solidFill>
                    <a:schemeClr val="bg1"/>
                  </a:solidFill>
                </a:rPr>
                <a:t>05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764AD7A-AB87-49E5-B979-3F53B0205A35}"/>
              </a:ext>
            </a:extLst>
          </p:cNvPr>
          <p:cNvSpPr txBox="1"/>
          <p:nvPr/>
        </p:nvSpPr>
        <p:spPr>
          <a:xfrm>
            <a:off x="793615" y="5099820"/>
            <a:ext cx="4187470" cy="338554"/>
          </a:xfrm>
          <a:prstGeom prst="rect">
            <a:avLst/>
          </a:prstGeom>
          <a:solidFill>
            <a:srgbClr val="74B230"/>
          </a:solidFill>
        </p:spPr>
        <p:txBody>
          <a:bodyPr wrap="square">
            <a:spAutoFit/>
          </a:bodyPr>
          <a:lstStyle/>
          <a:p>
            <a:pPr lvl="1"/>
            <a:r>
              <a:rPr lang="en-US" sz="16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Work Package 2: Piloting </a:t>
            </a:r>
            <a:r>
              <a:rPr lang="en-FI" sz="16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&amp;</a:t>
            </a:r>
            <a:r>
              <a:rPr lang="en-US" sz="16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evaluating solutions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7870AB-7DFD-40A2-9AC0-D1B524B4372D}"/>
              </a:ext>
            </a:extLst>
          </p:cNvPr>
          <p:cNvGrpSpPr/>
          <p:nvPr/>
        </p:nvGrpSpPr>
        <p:grpSpPr>
          <a:xfrm>
            <a:off x="545413" y="5013924"/>
            <a:ext cx="463988" cy="451262"/>
            <a:chOff x="5847225" y="1101700"/>
            <a:chExt cx="463988" cy="45126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40D3BB9-D608-4D0D-BCDA-A8F1F409906E}"/>
                </a:ext>
              </a:extLst>
            </p:cNvPr>
            <p:cNvSpPr/>
            <p:nvPr/>
          </p:nvSpPr>
          <p:spPr>
            <a:xfrm>
              <a:off x="5847225" y="1101700"/>
              <a:ext cx="451262" cy="45126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9E48CE-5062-4FE4-94BC-31A5F6462E70}"/>
                </a:ext>
              </a:extLst>
            </p:cNvPr>
            <p:cNvSpPr txBox="1"/>
            <p:nvPr/>
          </p:nvSpPr>
          <p:spPr>
            <a:xfrm>
              <a:off x="5859951" y="1126621"/>
              <a:ext cx="451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2000" b="1" dirty="0">
                  <a:solidFill>
                    <a:schemeClr val="bg1"/>
                  </a:solidFill>
                </a:rPr>
                <a:t>06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BADD38F-90CB-48D7-9307-820B29A1374F}"/>
              </a:ext>
            </a:extLst>
          </p:cNvPr>
          <p:cNvSpPr txBox="1"/>
          <p:nvPr/>
        </p:nvSpPr>
        <p:spPr>
          <a:xfrm>
            <a:off x="775871" y="5828196"/>
            <a:ext cx="4202688" cy="338554"/>
          </a:xfrm>
          <a:prstGeom prst="rect">
            <a:avLst/>
          </a:prstGeom>
          <a:solidFill>
            <a:srgbClr val="46A9DA"/>
          </a:solidFill>
        </p:spPr>
        <p:txBody>
          <a:bodyPr wrap="square">
            <a:spAutoFit/>
          </a:bodyPr>
          <a:lstStyle/>
          <a:p>
            <a:pPr lvl="1"/>
            <a:r>
              <a:rPr lang="en-US" sz="16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Work package 3: Transferring solutions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6BED19-DD8C-4691-A8FD-D779AAF84BF1}"/>
              </a:ext>
            </a:extLst>
          </p:cNvPr>
          <p:cNvGrpSpPr/>
          <p:nvPr/>
        </p:nvGrpSpPr>
        <p:grpSpPr>
          <a:xfrm>
            <a:off x="545413" y="5760914"/>
            <a:ext cx="467029" cy="451262"/>
            <a:chOff x="10576528" y="124324"/>
            <a:chExt cx="467209" cy="45126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4A79768-5707-47ED-8700-707B86DEE752}"/>
                </a:ext>
              </a:extLst>
            </p:cNvPr>
            <p:cNvSpPr/>
            <p:nvPr/>
          </p:nvSpPr>
          <p:spPr>
            <a:xfrm>
              <a:off x="10576528" y="124324"/>
              <a:ext cx="451262" cy="451262"/>
            </a:xfrm>
            <a:prstGeom prst="ellipse">
              <a:avLst/>
            </a:prstGeom>
            <a:solidFill>
              <a:srgbClr val="69BED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8FE4BF-9472-49D4-9578-1C4569866149}"/>
                </a:ext>
              </a:extLst>
            </p:cNvPr>
            <p:cNvSpPr txBox="1"/>
            <p:nvPr/>
          </p:nvSpPr>
          <p:spPr>
            <a:xfrm>
              <a:off x="10592475" y="152409"/>
              <a:ext cx="451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2000" b="1" dirty="0">
                  <a:solidFill>
                    <a:schemeClr val="bg1"/>
                  </a:solidFill>
                </a:rPr>
                <a:t>07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Block Arc 37">
            <a:extLst>
              <a:ext uri="{FF2B5EF4-FFF2-40B4-BE49-F238E27FC236}">
                <a16:creationId xmlns:a16="http://schemas.microsoft.com/office/drawing/2014/main" id="{50E4EC2C-D2C1-4C10-B93A-17540AA2C4CD}"/>
              </a:ext>
            </a:extLst>
          </p:cNvPr>
          <p:cNvSpPr/>
          <p:nvPr/>
        </p:nvSpPr>
        <p:spPr>
          <a:xfrm rot="5400000">
            <a:off x="338106" y="4762571"/>
            <a:ext cx="890236" cy="950387"/>
          </a:xfrm>
          <a:prstGeom prst="blockArc">
            <a:avLst>
              <a:gd name="adj1" fmla="val 10800000"/>
              <a:gd name="adj2" fmla="val 6"/>
              <a:gd name="adj3" fmla="val 16385"/>
            </a:avLst>
          </a:prstGeom>
          <a:solidFill>
            <a:srgbClr val="D6EDB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Block Arc 38">
            <a:extLst>
              <a:ext uri="{FF2B5EF4-FFF2-40B4-BE49-F238E27FC236}">
                <a16:creationId xmlns:a16="http://schemas.microsoft.com/office/drawing/2014/main" id="{42CD5C72-6FA5-49F4-A839-E86A31B768B4}"/>
              </a:ext>
            </a:extLst>
          </p:cNvPr>
          <p:cNvSpPr/>
          <p:nvPr/>
        </p:nvSpPr>
        <p:spPr>
          <a:xfrm rot="16200000">
            <a:off x="338836" y="4022370"/>
            <a:ext cx="890236" cy="950387"/>
          </a:xfrm>
          <a:prstGeom prst="blockArc">
            <a:avLst>
              <a:gd name="adj1" fmla="val 10800000"/>
              <a:gd name="adj2" fmla="val 6"/>
              <a:gd name="adj3" fmla="val 1638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0" name="Block Arc 39">
            <a:extLst>
              <a:ext uri="{FF2B5EF4-FFF2-40B4-BE49-F238E27FC236}">
                <a16:creationId xmlns:a16="http://schemas.microsoft.com/office/drawing/2014/main" id="{0E3C7098-09D5-4E53-954A-4791C8196930}"/>
              </a:ext>
            </a:extLst>
          </p:cNvPr>
          <p:cNvSpPr/>
          <p:nvPr/>
        </p:nvSpPr>
        <p:spPr>
          <a:xfrm rot="16200000">
            <a:off x="344684" y="5513136"/>
            <a:ext cx="890236" cy="950387"/>
          </a:xfrm>
          <a:prstGeom prst="blockArc">
            <a:avLst>
              <a:gd name="adj1" fmla="val 10800000"/>
              <a:gd name="adj2" fmla="val 6"/>
              <a:gd name="adj3" fmla="val 16385"/>
            </a:avLst>
          </a:prstGeom>
          <a:solidFill>
            <a:srgbClr val="69BE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7" name="Rectangle: Rounded Corners 55">
            <a:extLst>
              <a:ext uri="{FF2B5EF4-FFF2-40B4-BE49-F238E27FC236}">
                <a16:creationId xmlns:a16="http://schemas.microsoft.com/office/drawing/2014/main" id="{9023778A-8D23-4D48-874D-EF1E9F5935D2}"/>
              </a:ext>
            </a:extLst>
          </p:cNvPr>
          <p:cNvSpPr/>
          <p:nvPr/>
        </p:nvSpPr>
        <p:spPr>
          <a:xfrm rot="2728069">
            <a:off x="8568889" y="5164169"/>
            <a:ext cx="306117" cy="299713"/>
          </a:xfrm>
          <a:custGeom>
            <a:avLst/>
            <a:gdLst>
              <a:gd name="connsiteX0" fmla="*/ 0 w 401284"/>
              <a:gd name="connsiteY0" fmla="*/ 64104 h 384617"/>
              <a:gd name="connsiteX1" fmla="*/ 64104 w 401284"/>
              <a:gd name="connsiteY1" fmla="*/ 0 h 384617"/>
              <a:gd name="connsiteX2" fmla="*/ 337180 w 401284"/>
              <a:gd name="connsiteY2" fmla="*/ 0 h 384617"/>
              <a:gd name="connsiteX3" fmla="*/ 401284 w 401284"/>
              <a:gd name="connsiteY3" fmla="*/ 64104 h 384617"/>
              <a:gd name="connsiteX4" fmla="*/ 401284 w 401284"/>
              <a:gd name="connsiteY4" fmla="*/ 320513 h 384617"/>
              <a:gd name="connsiteX5" fmla="*/ 337180 w 401284"/>
              <a:gd name="connsiteY5" fmla="*/ 384617 h 384617"/>
              <a:gd name="connsiteX6" fmla="*/ 64104 w 401284"/>
              <a:gd name="connsiteY6" fmla="*/ 384617 h 384617"/>
              <a:gd name="connsiteX7" fmla="*/ 0 w 401284"/>
              <a:gd name="connsiteY7" fmla="*/ 320513 h 384617"/>
              <a:gd name="connsiteX8" fmla="*/ 0 w 401284"/>
              <a:gd name="connsiteY8" fmla="*/ 64104 h 384617"/>
              <a:gd name="connsiteX0" fmla="*/ 0 w 401284"/>
              <a:gd name="connsiteY0" fmla="*/ 320513 h 384617"/>
              <a:gd name="connsiteX1" fmla="*/ 64104 w 401284"/>
              <a:gd name="connsiteY1" fmla="*/ 0 h 384617"/>
              <a:gd name="connsiteX2" fmla="*/ 337180 w 401284"/>
              <a:gd name="connsiteY2" fmla="*/ 0 h 384617"/>
              <a:gd name="connsiteX3" fmla="*/ 401284 w 401284"/>
              <a:gd name="connsiteY3" fmla="*/ 64104 h 384617"/>
              <a:gd name="connsiteX4" fmla="*/ 401284 w 401284"/>
              <a:gd name="connsiteY4" fmla="*/ 320513 h 384617"/>
              <a:gd name="connsiteX5" fmla="*/ 337180 w 401284"/>
              <a:gd name="connsiteY5" fmla="*/ 384617 h 384617"/>
              <a:gd name="connsiteX6" fmla="*/ 64104 w 401284"/>
              <a:gd name="connsiteY6" fmla="*/ 384617 h 384617"/>
              <a:gd name="connsiteX7" fmla="*/ 0 w 401284"/>
              <a:gd name="connsiteY7" fmla="*/ 320513 h 384617"/>
              <a:gd name="connsiteX0" fmla="*/ 0 w 401284"/>
              <a:gd name="connsiteY0" fmla="*/ 320513 h 384617"/>
              <a:gd name="connsiteX1" fmla="*/ 337180 w 401284"/>
              <a:gd name="connsiteY1" fmla="*/ 0 h 384617"/>
              <a:gd name="connsiteX2" fmla="*/ 401284 w 401284"/>
              <a:gd name="connsiteY2" fmla="*/ 64104 h 384617"/>
              <a:gd name="connsiteX3" fmla="*/ 401284 w 401284"/>
              <a:gd name="connsiteY3" fmla="*/ 320513 h 384617"/>
              <a:gd name="connsiteX4" fmla="*/ 337180 w 401284"/>
              <a:gd name="connsiteY4" fmla="*/ 384617 h 384617"/>
              <a:gd name="connsiteX5" fmla="*/ 64104 w 401284"/>
              <a:gd name="connsiteY5" fmla="*/ 384617 h 384617"/>
              <a:gd name="connsiteX6" fmla="*/ 0 w 401284"/>
              <a:gd name="connsiteY6" fmla="*/ 320513 h 384617"/>
              <a:gd name="connsiteX0" fmla="*/ 0 w 501549"/>
              <a:gd name="connsiteY0" fmla="*/ 320513 h 422585"/>
              <a:gd name="connsiteX1" fmla="*/ 337180 w 501549"/>
              <a:gd name="connsiteY1" fmla="*/ 0 h 422585"/>
              <a:gd name="connsiteX2" fmla="*/ 401284 w 501549"/>
              <a:gd name="connsiteY2" fmla="*/ 64104 h 422585"/>
              <a:gd name="connsiteX3" fmla="*/ 501549 w 501549"/>
              <a:gd name="connsiteY3" fmla="*/ 411728 h 422585"/>
              <a:gd name="connsiteX4" fmla="*/ 337180 w 501549"/>
              <a:gd name="connsiteY4" fmla="*/ 384617 h 422585"/>
              <a:gd name="connsiteX5" fmla="*/ 64104 w 501549"/>
              <a:gd name="connsiteY5" fmla="*/ 384617 h 422585"/>
              <a:gd name="connsiteX6" fmla="*/ 0 w 501549"/>
              <a:gd name="connsiteY6" fmla="*/ 320513 h 422585"/>
              <a:gd name="connsiteX0" fmla="*/ 0 w 501549"/>
              <a:gd name="connsiteY0" fmla="*/ 320513 h 468241"/>
              <a:gd name="connsiteX1" fmla="*/ 337180 w 501549"/>
              <a:gd name="connsiteY1" fmla="*/ 0 h 468241"/>
              <a:gd name="connsiteX2" fmla="*/ 401284 w 501549"/>
              <a:gd name="connsiteY2" fmla="*/ 64104 h 468241"/>
              <a:gd name="connsiteX3" fmla="*/ 501549 w 501549"/>
              <a:gd name="connsiteY3" fmla="*/ 411728 h 468241"/>
              <a:gd name="connsiteX4" fmla="*/ 429742 w 501549"/>
              <a:gd name="connsiteY4" fmla="*/ 468241 h 468241"/>
              <a:gd name="connsiteX5" fmla="*/ 64104 w 501549"/>
              <a:gd name="connsiteY5" fmla="*/ 384617 h 468241"/>
              <a:gd name="connsiteX6" fmla="*/ 0 w 501549"/>
              <a:gd name="connsiteY6" fmla="*/ 320513 h 46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549" h="468241">
                <a:moveTo>
                  <a:pt x="0" y="320513"/>
                </a:moveTo>
                <a:lnTo>
                  <a:pt x="337180" y="0"/>
                </a:lnTo>
                <a:cubicBezTo>
                  <a:pt x="372584" y="0"/>
                  <a:pt x="401284" y="28700"/>
                  <a:pt x="401284" y="64104"/>
                </a:cubicBezTo>
                <a:lnTo>
                  <a:pt x="501549" y="411728"/>
                </a:lnTo>
                <a:cubicBezTo>
                  <a:pt x="501549" y="447132"/>
                  <a:pt x="465146" y="468241"/>
                  <a:pt x="429742" y="468241"/>
                </a:cubicBezTo>
                <a:lnTo>
                  <a:pt x="64104" y="384617"/>
                </a:lnTo>
                <a:cubicBezTo>
                  <a:pt x="28700" y="384617"/>
                  <a:pt x="0" y="355917"/>
                  <a:pt x="0" y="320513"/>
                </a:cubicBezTo>
                <a:close/>
              </a:path>
            </a:pathLst>
          </a:cu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: Rounded Corners 55">
            <a:extLst>
              <a:ext uri="{FF2B5EF4-FFF2-40B4-BE49-F238E27FC236}">
                <a16:creationId xmlns:a16="http://schemas.microsoft.com/office/drawing/2014/main" id="{FE3A7C88-65BC-4F7F-B5E0-A837E84D5E4D}"/>
              </a:ext>
            </a:extLst>
          </p:cNvPr>
          <p:cNvSpPr/>
          <p:nvPr/>
        </p:nvSpPr>
        <p:spPr>
          <a:xfrm rot="2728069">
            <a:off x="6457497" y="5164169"/>
            <a:ext cx="306117" cy="299713"/>
          </a:xfrm>
          <a:custGeom>
            <a:avLst/>
            <a:gdLst>
              <a:gd name="connsiteX0" fmla="*/ 0 w 401284"/>
              <a:gd name="connsiteY0" fmla="*/ 64104 h 384617"/>
              <a:gd name="connsiteX1" fmla="*/ 64104 w 401284"/>
              <a:gd name="connsiteY1" fmla="*/ 0 h 384617"/>
              <a:gd name="connsiteX2" fmla="*/ 337180 w 401284"/>
              <a:gd name="connsiteY2" fmla="*/ 0 h 384617"/>
              <a:gd name="connsiteX3" fmla="*/ 401284 w 401284"/>
              <a:gd name="connsiteY3" fmla="*/ 64104 h 384617"/>
              <a:gd name="connsiteX4" fmla="*/ 401284 w 401284"/>
              <a:gd name="connsiteY4" fmla="*/ 320513 h 384617"/>
              <a:gd name="connsiteX5" fmla="*/ 337180 w 401284"/>
              <a:gd name="connsiteY5" fmla="*/ 384617 h 384617"/>
              <a:gd name="connsiteX6" fmla="*/ 64104 w 401284"/>
              <a:gd name="connsiteY6" fmla="*/ 384617 h 384617"/>
              <a:gd name="connsiteX7" fmla="*/ 0 w 401284"/>
              <a:gd name="connsiteY7" fmla="*/ 320513 h 384617"/>
              <a:gd name="connsiteX8" fmla="*/ 0 w 401284"/>
              <a:gd name="connsiteY8" fmla="*/ 64104 h 384617"/>
              <a:gd name="connsiteX0" fmla="*/ 0 w 401284"/>
              <a:gd name="connsiteY0" fmla="*/ 320513 h 384617"/>
              <a:gd name="connsiteX1" fmla="*/ 64104 w 401284"/>
              <a:gd name="connsiteY1" fmla="*/ 0 h 384617"/>
              <a:gd name="connsiteX2" fmla="*/ 337180 w 401284"/>
              <a:gd name="connsiteY2" fmla="*/ 0 h 384617"/>
              <a:gd name="connsiteX3" fmla="*/ 401284 w 401284"/>
              <a:gd name="connsiteY3" fmla="*/ 64104 h 384617"/>
              <a:gd name="connsiteX4" fmla="*/ 401284 w 401284"/>
              <a:gd name="connsiteY4" fmla="*/ 320513 h 384617"/>
              <a:gd name="connsiteX5" fmla="*/ 337180 w 401284"/>
              <a:gd name="connsiteY5" fmla="*/ 384617 h 384617"/>
              <a:gd name="connsiteX6" fmla="*/ 64104 w 401284"/>
              <a:gd name="connsiteY6" fmla="*/ 384617 h 384617"/>
              <a:gd name="connsiteX7" fmla="*/ 0 w 401284"/>
              <a:gd name="connsiteY7" fmla="*/ 320513 h 384617"/>
              <a:gd name="connsiteX0" fmla="*/ 0 w 401284"/>
              <a:gd name="connsiteY0" fmla="*/ 320513 h 384617"/>
              <a:gd name="connsiteX1" fmla="*/ 337180 w 401284"/>
              <a:gd name="connsiteY1" fmla="*/ 0 h 384617"/>
              <a:gd name="connsiteX2" fmla="*/ 401284 w 401284"/>
              <a:gd name="connsiteY2" fmla="*/ 64104 h 384617"/>
              <a:gd name="connsiteX3" fmla="*/ 401284 w 401284"/>
              <a:gd name="connsiteY3" fmla="*/ 320513 h 384617"/>
              <a:gd name="connsiteX4" fmla="*/ 337180 w 401284"/>
              <a:gd name="connsiteY4" fmla="*/ 384617 h 384617"/>
              <a:gd name="connsiteX5" fmla="*/ 64104 w 401284"/>
              <a:gd name="connsiteY5" fmla="*/ 384617 h 384617"/>
              <a:gd name="connsiteX6" fmla="*/ 0 w 401284"/>
              <a:gd name="connsiteY6" fmla="*/ 320513 h 384617"/>
              <a:gd name="connsiteX0" fmla="*/ 0 w 501549"/>
              <a:gd name="connsiteY0" fmla="*/ 320513 h 422585"/>
              <a:gd name="connsiteX1" fmla="*/ 337180 w 501549"/>
              <a:gd name="connsiteY1" fmla="*/ 0 h 422585"/>
              <a:gd name="connsiteX2" fmla="*/ 401284 w 501549"/>
              <a:gd name="connsiteY2" fmla="*/ 64104 h 422585"/>
              <a:gd name="connsiteX3" fmla="*/ 501549 w 501549"/>
              <a:gd name="connsiteY3" fmla="*/ 411728 h 422585"/>
              <a:gd name="connsiteX4" fmla="*/ 337180 w 501549"/>
              <a:gd name="connsiteY4" fmla="*/ 384617 h 422585"/>
              <a:gd name="connsiteX5" fmla="*/ 64104 w 501549"/>
              <a:gd name="connsiteY5" fmla="*/ 384617 h 422585"/>
              <a:gd name="connsiteX6" fmla="*/ 0 w 501549"/>
              <a:gd name="connsiteY6" fmla="*/ 320513 h 422585"/>
              <a:gd name="connsiteX0" fmla="*/ 0 w 501549"/>
              <a:gd name="connsiteY0" fmla="*/ 320513 h 468241"/>
              <a:gd name="connsiteX1" fmla="*/ 337180 w 501549"/>
              <a:gd name="connsiteY1" fmla="*/ 0 h 468241"/>
              <a:gd name="connsiteX2" fmla="*/ 401284 w 501549"/>
              <a:gd name="connsiteY2" fmla="*/ 64104 h 468241"/>
              <a:gd name="connsiteX3" fmla="*/ 501549 w 501549"/>
              <a:gd name="connsiteY3" fmla="*/ 411728 h 468241"/>
              <a:gd name="connsiteX4" fmla="*/ 429742 w 501549"/>
              <a:gd name="connsiteY4" fmla="*/ 468241 h 468241"/>
              <a:gd name="connsiteX5" fmla="*/ 64104 w 501549"/>
              <a:gd name="connsiteY5" fmla="*/ 384617 h 468241"/>
              <a:gd name="connsiteX6" fmla="*/ 0 w 501549"/>
              <a:gd name="connsiteY6" fmla="*/ 320513 h 46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549" h="468241">
                <a:moveTo>
                  <a:pt x="0" y="320513"/>
                </a:moveTo>
                <a:lnTo>
                  <a:pt x="337180" y="0"/>
                </a:lnTo>
                <a:cubicBezTo>
                  <a:pt x="372584" y="0"/>
                  <a:pt x="401284" y="28700"/>
                  <a:pt x="401284" y="64104"/>
                </a:cubicBezTo>
                <a:lnTo>
                  <a:pt x="501549" y="411728"/>
                </a:lnTo>
                <a:cubicBezTo>
                  <a:pt x="501549" y="447132"/>
                  <a:pt x="465146" y="468241"/>
                  <a:pt x="429742" y="468241"/>
                </a:cubicBezTo>
                <a:lnTo>
                  <a:pt x="64104" y="384617"/>
                </a:lnTo>
                <a:cubicBezTo>
                  <a:pt x="28700" y="384617"/>
                  <a:pt x="0" y="355917"/>
                  <a:pt x="0" y="320513"/>
                </a:cubicBezTo>
                <a:close/>
              </a:path>
            </a:pathLst>
          </a:cu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: Rounded Corners 55">
            <a:extLst>
              <a:ext uri="{FF2B5EF4-FFF2-40B4-BE49-F238E27FC236}">
                <a16:creationId xmlns:a16="http://schemas.microsoft.com/office/drawing/2014/main" id="{2977C67A-34F7-4B0C-8473-438D2B0AC908}"/>
              </a:ext>
            </a:extLst>
          </p:cNvPr>
          <p:cNvSpPr/>
          <p:nvPr/>
        </p:nvSpPr>
        <p:spPr>
          <a:xfrm rot="2728069">
            <a:off x="10682349" y="5164169"/>
            <a:ext cx="306117" cy="299713"/>
          </a:xfrm>
          <a:custGeom>
            <a:avLst/>
            <a:gdLst>
              <a:gd name="connsiteX0" fmla="*/ 0 w 401284"/>
              <a:gd name="connsiteY0" fmla="*/ 64104 h 384617"/>
              <a:gd name="connsiteX1" fmla="*/ 64104 w 401284"/>
              <a:gd name="connsiteY1" fmla="*/ 0 h 384617"/>
              <a:gd name="connsiteX2" fmla="*/ 337180 w 401284"/>
              <a:gd name="connsiteY2" fmla="*/ 0 h 384617"/>
              <a:gd name="connsiteX3" fmla="*/ 401284 w 401284"/>
              <a:gd name="connsiteY3" fmla="*/ 64104 h 384617"/>
              <a:gd name="connsiteX4" fmla="*/ 401284 w 401284"/>
              <a:gd name="connsiteY4" fmla="*/ 320513 h 384617"/>
              <a:gd name="connsiteX5" fmla="*/ 337180 w 401284"/>
              <a:gd name="connsiteY5" fmla="*/ 384617 h 384617"/>
              <a:gd name="connsiteX6" fmla="*/ 64104 w 401284"/>
              <a:gd name="connsiteY6" fmla="*/ 384617 h 384617"/>
              <a:gd name="connsiteX7" fmla="*/ 0 w 401284"/>
              <a:gd name="connsiteY7" fmla="*/ 320513 h 384617"/>
              <a:gd name="connsiteX8" fmla="*/ 0 w 401284"/>
              <a:gd name="connsiteY8" fmla="*/ 64104 h 384617"/>
              <a:gd name="connsiteX0" fmla="*/ 0 w 401284"/>
              <a:gd name="connsiteY0" fmla="*/ 320513 h 384617"/>
              <a:gd name="connsiteX1" fmla="*/ 64104 w 401284"/>
              <a:gd name="connsiteY1" fmla="*/ 0 h 384617"/>
              <a:gd name="connsiteX2" fmla="*/ 337180 w 401284"/>
              <a:gd name="connsiteY2" fmla="*/ 0 h 384617"/>
              <a:gd name="connsiteX3" fmla="*/ 401284 w 401284"/>
              <a:gd name="connsiteY3" fmla="*/ 64104 h 384617"/>
              <a:gd name="connsiteX4" fmla="*/ 401284 w 401284"/>
              <a:gd name="connsiteY4" fmla="*/ 320513 h 384617"/>
              <a:gd name="connsiteX5" fmla="*/ 337180 w 401284"/>
              <a:gd name="connsiteY5" fmla="*/ 384617 h 384617"/>
              <a:gd name="connsiteX6" fmla="*/ 64104 w 401284"/>
              <a:gd name="connsiteY6" fmla="*/ 384617 h 384617"/>
              <a:gd name="connsiteX7" fmla="*/ 0 w 401284"/>
              <a:gd name="connsiteY7" fmla="*/ 320513 h 384617"/>
              <a:gd name="connsiteX0" fmla="*/ 0 w 401284"/>
              <a:gd name="connsiteY0" fmla="*/ 320513 h 384617"/>
              <a:gd name="connsiteX1" fmla="*/ 337180 w 401284"/>
              <a:gd name="connsiteY1" fmla="*/ 0 h 384617"/>
              <a:gd name="connsiteX2" fmla="*/ 401284 w 401284"/>
              <a:gd name="connsiteY2" fmla="*/ 64104 h 384617"/>
              <a:gd name="connsiteX3" fmla="*/ 401284 w 401284"/>
              <a:gd name="connsiteY3" fmla="*/ 320513 h 384617"/>
              <a:gd name="connsiteX4" fmla="*/ 337180 w 401284"/>
              <a:gd name="connsiteY4" fmla="*/ 384617 h 384617"/>
              <a:gd name="connsiteX5" fmla="*/ 64104 w 401284"/>
              <a:gd name="connsiteY5" fmla="*/ 384617 h 384617"/>
              <a:gd name="connsiteX6" fmla="*/ 0 w 401284"/>
              <a:gd name="connsiteY6" fmla="*/ 320513 h 384617"/>
              <a:gd name="connsiteX0" fmla="*/ 0 w 501549"/>
              <a:gd name="connsiteY0" fmla="*/ 320513 h 422585"/>
              <a:gd name="connsiteX1" fmla="*/ 337180 w 501549"/>
              <a:gd name="connsiteY1" fmla="*/ 0 h 422585"/>
              <a:gd name="connsiteX2" fmla="*/ 401284 w 501549"/>
              <a:gd name="connsiteY2" fmla="*/ 64104 h 422585"/>
              <a:gd name="connsiteX3" fmla="*/ 501549 w 501549"/>
              <a:gd name="connsiteY3" fmla="*/ 411728 h 422585"/>
              <a:gd name="connsiteX4" fmla="*/ 337180 w 501549"/>
              <a:gd name="connsiteY4" fmla="*/ 384617 h 422585"/>
              <a:gd name="connsiteX5" fmla="*/ 64104 w 501549"/>
              <a:gd name="connsiteY5" fmla="*/ 384617 h 422585"/>
              <a:gd name="connsiteX6" fmla="*/ 0 w 501549"/>
              <a:gd name="connsiteY6" fmla="*/ 320513 h 422585"/>
              <a:gd name="connsiteX0" fmla="*/ 0 w 501549"/>
              <a:gd name="connsiteY0" fmla="*/ 320513 h 468241"/>
              <a:gd name="connsiteX1" fmla="*/ 337180 w 501549"/>
              <a:gd name="connsiteY1" fmla="*/ 0 h 468241"/>
              <a:gd name="connsiteX2" fmla="*/ 401284 w 501549"/>
              <a:gd name="connsiteY2" fmla="*/ 64104 h 468241"/>
              <a:gd name="connsiteX3" fmla="*/ 501549 w 501549"/>
              <a:gd name="connsiteY3" fmla="*/ 411728 h 468241"/>
              <a:gd name="connsiteX4" fmla="*/ 429742 w 501549"/>
              <a:gd name="connsiteY4" fmla="*/ 468241 h 468241"/>
              <a:gd name="connsiteX5" fmla="*/ 64104 w 501549"/>
              <a:gd name="connsiteY5" fmla="*/ 384617 h 468241"/>
              <a:gd name="connsiteX6" fmla="*/ 0 w 501549"/>
              <a:gd name="connsiteY6" fmla="*/ 320513 h 46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549" h="468241">
                <a:moveTo>
                  <a:pt x="0" y="320513"/>
                </a:moveTo>
                <a:lnTo>
                  <a:pt x="337180" y="0"/>
                </a:lnTo>
                <a:cubicBezTo>
                  <a:pt x="372584" y="0"/>
                  <a:pt x="401284" y="28700"/>
                  <a:pt x="401284" y="64104"/>
                </a:cubicBezTo>
                <a:lnTo>
                  <a:pt x="501549" y="411728"/>
                </a:lnTo>
                <a:cubicBezTo>
                  <a:pt x="501549" y="447132"/>
                  <a:pt x="465146" y="468241"/>
                  <a:pt x="429742" y="468241"/>
                </a:cubicBezTo>
                <a:lnTo>
                  <a:pt x="64104" y="384617"/>
                </a:lnTo>
                <a:cubicBezTo>
                  <a:pt x="28700" y="384617"/>
                  <a:pt x="0" y="355917"/>
                  <a:pt x="0" y="320513"/>
                </a:cubicBezTo>
                <a:close/>
              </a:path>
            </a:pathLst>
          </a:cu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65A61CD-4C50-43C6-B991-0177BE9E6DC9}"/>
              </a:ext>
            </a:extLst>
          </p:cNvPr>
          <p:cNvSpPr/>
          <p:nvPr/>
        </p:nvSpPr>
        <p:spPr>
          <a:xfrm rot="18843364">
            <a:off x="7362522" y="5552424"/>
            <a:ext cx="417460" cy="408727"/>
          </a:xfrm>
          <a:custGeom>
            <a:avLst/>
            <a:gdLst>
              <a:gd name="connsiteX0" fmla="*/ 0 w 401284"/>
              <a:gd name="connsiteY0" fmla="*/ 64104 h 384617"/>
              <a:gd name="connsiteX1" fmla="*/ 64104 w 401284"/>
              <a:gd name="connsiteY1" fmla="*/ 0 h 384617"/>
              <a:gd name="connsiteX2" fmla="*/ 337180 w 401284"/>
              <a:gd name="connsiteY2" fmla="*/ 0 h 384617"/>
              <a:gd name="connsiteX3" fmla="*/ 401284 w 401284"/>
              <a:gd name="connsiteY3" fmla="*/ 64104 h 384617"/>
              <a:gd name="connsiteX4" fmla="*/ 401284 w 401284"/>
              <a:gd name="connsiteY4" fmla="*/ 320513 h 384617"/>
              <a:gd name="connsiteX5" fmla="*/ 337180 w 401284"/>
              <a:gd name="connsiteY5" fmla="*/ 384617 h 384617"/>
              <a:gd name="connsiteX6" fmla="*/ 64104 w 401284"/>
              <a:gd name="connsiteY6" fmla="*/ 384617 h 384617"/>
              <a:gd name="connsiteX7" fmla="*/ 0 w 401284"/>
              <a:gd name="connsiteY7" fmla="*/ 320513 h 384617"/>
              <a:gd name="connsiteX8" fmla="*/ 0 w 401284"/>
              <a:gd name="connsiteY8" fmla="*/ 64104 h 384617"/>
              <a:gd name="connsiteX0" fmla="*/ 0 w 401284"/>
              <a:gd name="connsiteY0" fmla="*/ 320513 h 384617"/>
              <a:gd name="connsiteX1" fmla="*/ 64104 w 401284"/>
              <a:gd name="connsiteY1" fmla="*/ 0 h 384617"/>
              <a:gd name="connsiteX2" fmla="*/ 337180 w 401284"/>
              <a:gd name="connsiteY2" fmla="*/ 0 h 384617"/>
              <a:gd name="connsiteX3" fmla="*/ 401284 w 401284"/>
              <a:gd name="connsiteY3" fmla="*/ 64104 h 384617"/>
              <a:gd name="connsiteX4" fmla="*/ 401284 w 401284"/>
              <a:gd name="connsiteY4" fmla="*/ 320513 h 384617"/>
              <a:gd name="connsiteX5" fmla="*/ 337180 w 401284"/>
              <a:gd name="connsiteY5" fmla="*/ 384617 h 384617"/>
              <a:gd name="connsiteX6" fmla="*/ 64104 w 401284"/>
              <a:gd name="connsiteY6" fmla="*/ 384617 h 384617"/>
              <a:gd name="connsiteX7" fmla="*/ 0 w 401284"/>
              <a:gd name="connsiteY7" fmla="*/ 320513 h 384617"/>
              <a:gd name="connsiteX0" fmla="*/ 0 w 401284"/>
              <a:gd name="connsiteY0" fmla="*/ 320513 h 384617"/>
              <a:gd name="connsiteX1" fmla="*/ 337180 w 401284"/>
              <a:gd name="connsiteY1" fmla="*/ 0 h 384617"/>
              <a:gd name="connsiteX2" fmla="*/ 401284 w 401284"/>
              <a:gd name="connsiteY2" fmla="*/ 64104 h 384617"/>
              <a:gd name="connsiteX3" fmla="*/ 401284 w 401284"/>
              <a:gd name="connsiteY3" fmla="*/ 320513 h 384617"/>
              <a:gd name="connsiteX4" fmla="*/ 337180 w 401284"/>
              <a:gd name="connsiteY4" fmla="*/ 384617 h 384617"/>
              <a:gd name="connsiteX5" fmla="*/ 64104 w 401284"/>
              <a:gd name="connsiteY5" fmla="*/ 384617 h 384617"/>
              <a:gd name="connsiteX6" fmla="*/ 0 w 401284"/>
              <a:gd name="connsiteY6" fmla="*/ 320513 h 384617"/>
              <a:gd name="connsiteX0" fmla="*/ 0 w 501549"/>
              <a:gd name="connsiteY0" fmla="*/ 320513 h 422585"/>
              <a:gd name="connsiteX1" fmla="*/ 337180 w 501549"/>
              <a:gd name="connsiteY1" fmla="*/ 0 h 422585"/>
              <a:gd name="connsiteX2" fmla="*/ 401284 w 501549"/>
              <a:gd name="connsiteY2" fmla="*/ 64104 h 422585"/>
              <a:gd name="connsiteX3" fmla="*/ 501549 w 501549"/>
              <a:gd name="connsiteY3" fmla="*/ 411728 h 422585"/>
              <a:gd name="connsiteX4" fmla="*/ 337180 w 501549"/>
              <a:gd name="connsiteY4" fmla="*/ 384617 h 422585"/>
              <a:gd name="connsiteX5" fmla="*/ 64104 w 501549"/>
              <a:gd name="connsiteY5" fmla="*/ 384617 h 422585"/>
              <a:gd name="connsiteX6" fmla="*/ 0 w 501549"/>
              <a:gd name="connsiteY6" fmla="*/ 320513 h 422585"/>
              <a:gd name="connsiteX0" fmla="*/ 0 w 501549"/>
              <a:gd name="connsiteY0" fmla="*/ 320513 h 468241"/>
              <a:gd name="connsiteX1" fmla="*/ 337180 w 501549"/>
              <a:gd name="connsiteY1" fmla="*/ 0 h 468241"/>
              <a:gd name="connsiteX2" fmla="*/ 401284 w 501549"/>
              <a:gd name="connsiteY2" fmla="*/ 64104 h 468241"/>
              <a:gd name="connsiteX3" fmla="*/ 501549 w 501549"/>
              <a:gd name="connsiteY3" fmla="*/ 411728 h 468241"/>
              <a:gd name="connsiteX4" fmla="*/ 429742 w 501549"/>
              <a:gd name="connsiteY4" fmla="*/ 468241 h 468241"/>
              <a:gd name="connsiteX5" fmla="*/ 64104 w 501549"/>
              <a:gd name="connsiteY5" fmla="*/ 384617 h 468241"/>
              <a:gd name="connsiteX6" fmla="*/ 0 w 501549"/>
              <a:gd name="connsiteY6" fmla="*/ 320513 h 46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549" h="468241">
                <a:moveTo>
                  <a:pt x="0" y="320513"/>
                </a:moveTo>
                <a:lnTo>
                  <a:pt x="337180" y="0"/>
                </a:lnTo>
                <a:cubicBezTo>
                  <a:pt x="372584" y="0"/>
                  <a:pt x="401284" y="28700"/>
                  <a:pt x="401284" y="64104"/>
                </a:cubicBezTo>
                <a:lnTo>
                  <a:pt x="501549" y="411728"/>
                </a:lnTo>
                <a:cubicBezTo>
                  <a:pt x="501549" y="447132"/>
                  <a:pt x="465146" y="468241"/>
                  <a:pt x="429742" y="468241"/>
                </a:cubicBezTo>
                <a:lnTo>
                  <a:pt x="64104" y="384617"/>
                </a:lnTo>
                <a:cubicBezTo>
                  <a:pt x="28700" y="384617"/>
                  <a:pt x="0" y="355917"/>
                  <a:pt x="0" y="320513"/>
                </a:cubicBezTo>
                <a:close/>
              </a:path>
            </a:pathLst>
          </a:cu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: Rounded Corners 55">
            <a:extLst>
              <a:ext uri="{FF2B5EF4-FFF2-40B4-BE49-F238E27FC236}">
                <a16:creationId xmlns:a16="http://schemas.microsoft.com/office/drawing/2014/main" id="{F2D23F68-4B94-46C0-8A3D-52FA4DC379AC}"/>
              </a:ext>
            </a:extLst>
          </p:cNvPr>
          <p:cNvSpPr/>
          <p:nvPr/>
        </p:nvSpPr>
        <p:spPr>
          <a:xfrm rot="18843364">
            <a:off x="9485491" y="5539926"/>
            <a:ext cx="417460" cy="408727"/>
          </a:xfrm>
          <a:custGeom>
            <a:avLst/>
            <a:gdLst>
              <a:gd name="connsiteX0" fmla="*/ 0 w 401284"/>
              <a:gd name="connsiteY0" fmla="*/ 64104 h 384617"/>
              <a:gd name="connsiteX1" fmla="*/ 64104 w 401284"/>
              <a:gd name="connsiteY1" fmla="*/ 0 h 384617"/>
              <a:gd name="connsiteX2" fmla="*/ 337180 w 401284"/>
              <a:gd name="connsiteY2" fmla="*/ 0 h 384617"/>
              <a:gd name="connsiteX3" fmla="*/ 401284 w 401284"/>
              <a:gd name="connsiteY3" fmla="*/ 64104 h 384617"/>
              <a:gd name="connsiteX4" fmla="*/ 401284 w 401284"/>
              <a:gd name="connsiteY4" fmla="*/ 320513 h 384617"/>
              <a:gd name="connsiteX5" fmla="*/ 337180 w 401284"/>
              <a:gd name="connsiteY5" fmla="*/ 384617 h 384617"/>
              <a:gd name="connsiteX6" fmla="*/ 64104 w 401284"/>
              <a:gd name="connsiteY6" fmla="*/ 384617 h 384617"/>
              <a:gd name="connsiteX7" fmla="*/ 0 w 401284"/>
              <a:gd name="connsiteY7" fmla="*/ 320513 h 384617"/>
              <a:gd name="connsiteX8" fmla="*/ 0 w 401284"/>
              <a:gd name="connsiteY8" fmla="*/ 64104 h 384617"/>
              <a:gd name="connsiteX0" fmla="*/ 0 w 401284"/>
              <a:gd name="connsiteY0" fmla="*/ 320513 h 384617"/>
              <a:gd name="connsiteX1" fmla="*/ 64104 w 401284"/>
              <a:gd name="connsiteY1" fmla="*/ 0 h 384617"/>
              <a:gd name="connsiteX2" fmla="*/ 337180 w 401284"/>
              <a:gd name="connsiteY2" fmla="*/ 0 h 384617"/>
              <a:gd name="connsiteX3" fmla="*/ 401284 w 401284"/>
              <a:gd name="connsiteY3" fmla="*/ 64104 h 384617"/>
              <a:gd name="connsiteX4" fmla="*/ 401284 w 401284"/>
              <a:gd name="connsiteY4" fmla="*/ 320513 h 384617"/>
              <a:gd name="connsiteX5" fmla="*/ 337180 w 401284"/>
              <a:gd name="connsiteY5" fmla="*/ 384617 h 384617"/>
              <a:gd name="connsiteX6" fmla="*/ 64104 w 401284"/>
              <a:gd name="connsiteY6" fmla="*/ 384617 h 384617"/>
              <a:gd name="connsiteX7" fmla="*/ 0 w 401284"/>
              <a:gd name="connsiteY7" fmla="*/ 320513 h 384617"/>
              <a:gd name="connsiteX0" fmla="*/ 0 w 401284"/>
              <a:gd name="connsiteY0" fmla="*/ 320513 h 384617"/>
              <a:gd name="connsiteX1" fmla="*/ 337180 w 401284"/>
              <a:gd name="connsiteY1" fmla="*/ 0 h 384617"/>
              <a:gd name="connsiteX2" fmla="*/ 401284 w 401284"/>
              <a:gd name="connsiteY2" fmla="*/ 64104 h 384617"/>
              <a:gd name="connsiteX3" fmla="*/ 401284 w 401284"/>
              <a:gd name="connsiteY3" fmla="*/ 320513 h 384617"/>
              <a:gd name="connsiteX4" fmla="*/ 337180 w 401284"/>
              <a:gd name="connsiteY4" fmla="*/ 384617 h 384617"/>
              <a:gd name="connsiteX5" fmla="*/ 64104 w 401284"/>
              <a:gd name="connsiteY5" fmla="*/ 384617 h 384617"/>
              <a:gd name="connsiteX6" fmla="*/ 0 w 401284"/>
              <a:gd name="connsiteY6" fmla="*/ 320513 h 384617"/>
              <a:gd name="connsiteX0" fmla="*/ 0 w 501549"/>
              <a:gd name="connsiteY0" fmla="*/ 320513 h 422585"/>
              <a:gd name="connsiteX1" fmla="*/ 337180 w 501549"/>
              <a:gd name="connsiteY1" fmla="*/ 0 h 422585"/>
              <a:gd name="connsiteX2" fmla="*/ 401284 w 501549"/>
              <a:gd name="connsiteY2" fmla="*/ 64104 h 422585"/>
              <a:gd name="connsiteX3" fmla="*/ 501549 w 501549"/>
              <a:gd name="connsiteY3" fmla="*/ 411728 h 422585"/>
              <a:gd name="connsiteX4" fmla="*/ 337180 w 501549"/>
              <a:gd name="connsiteY4" fmla="*/ 384617 h 422585"/>
              <a:gd name="connsiteX5" fmla="*/ 64104 w 501549"/>
              <a:gd name="connsiteY5" fmla="*/ 384617 h 422585"/>
              <a:gd name="connsiteX6" fmla="*/ 0 w 501549"/>
              <a:gd name="connsiteY6" fmla="*/ 320513 h 422585"/>
              <a:gd name="connsiteX0" fmla="*/ 0 w 501549"/>
              <a:gd name="connsiteY0" fmla="*/ 320513 h 468241"/>
              <a:gd name="connsiteX1" fmla="*/ 337180 w 501549"/>
              <a:gd name="connsiteY1" fmla="*/ 0 h 468241"/>
              <a:gd name="connsiteX2" fmla="*/ 401284 w 501549"/>
              <a:gd name="connsiteY2" fmla="*/ 64104 h 468241"/>
              <a:gd name="connsiteX3" fmla="*/ 501549 w 501549"/>
              <a:gd name="connsiteY3" fmla="*/ 411728 h 468241"/>
              <a:gd name="connsiteX4" fmla="*/ 429742 w 501549"/>
              <a:gd name="connsiteY4" fmla="*/ 468241 h 468241"/>
              <a:gd name="connsiteX5" fmla="*/ 64104 w 501549"/>
              <a:gd name="connsiteY5" fmla="*/ 384617 h 468241"/>
              <a:gd name="connsiteX6" fmla="*/ 0 w 501549"/>
              <a:gd name="connsiteY6" fmla="*/ 320513 h 46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549" h="468241">
                <a:moveTo>
                  <a:pt x="0" y="320513"/>
                </a:moveTo>
                <a:lnTo>
                  <a:pt x="337180" y="0"/>
                </a:lnTo>
                <a:cubicBezTo>
                  <a:pt x="372584" y="0"/>
                  <a:pt x="401284" y="28700"/>
                  <a:pt x="401284" y="64104"/>
                </a:cubicBezTo>
                <a:lnTo>
                  <a:pt x="501549" y="411728"/>
                </a:lnTo>
                <a:cubicBezTo>
                  <a:pt x="501549" y="447132"/>
                  <a:pt x="465146" y="468241"/>
                  <a:pt x="429742" y="468241"/>
                </a:cubicBezTo>
                <a:lnTo>
                  <a:pt x="64104" y="384617"/>
                </a:lnTo>
                <a:cubicBezTo>
                  <a:pt x="28700" y="384617"/>
                  <a:pt x="0" y="355917"/>
                  <a:pt x="0" y="320513"/>
                </a:cubicBezTo>
                <a:close/>
              </a:path>
            </a:pathLst>
          </a:cu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0" name="Graphic 109">
            <a:extLst>
              <a:ext uri="{FF2B5EF4-FFF2-40B4-BE49-F238E27FC236}">
                <a16:creationId xmlns:a16="http://schemas.microsoft.com/office/drawing/2014/main" id="{13043425-89D0-40B0-B470-0BB77F4242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11521" y="6351282"/>
            <a:ext cx="585985" cy="294859"/>
          </a:xfrm>
          <a:prstGeom prst="rect">
            <a:avLst/>
          </a:prstGeom>
        </p:spPr>
      </p:pic>
      <p:pic>
        <p:nvPicPr>
          <p:cNvPr id="111" name="Picture 110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B73B8F92-4694-4870-9956-26ADA47AB1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901" y="6351282"/>
            <a:ext cx="934743" cy="28839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2C748F9A-A4A4-49E9-9E96-643DBC02597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94" r="2869"/>
          <a:stretch/>
        </p:blipFill>
        <p:spPr>
          <a:xfrm>
            <a:off x="6548877" y="6338832"/>
            <a:ext cx="994672" cy="30640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C4EC241D-87CE-43C7-AA67-EE59EAB7CE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94" r="2869"/>
          <a:stretch/>
        </p:blipFill>
        <p:spPr>
          <a:xfrm>
            <a:off x="10728479" y="6353492"/>
            <a:ext cx="978709" cy="30148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</p:pic>
      <p:pic>
        <p:nvPicPr>
          <p:cNvPr id="122" name="Graphic 121">
            <a:extLst>
              <a:ext uri="{FF2B5EF4-FFF2-40B4-BE49-F238E27FC236}">
                <a16:creationId xmlns:a16="http://schemas.microsoft.com/office/drawing/2014/main" id="{25268C17-79A5-47F0-A9ED-13187B5C4C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57936" y="6333518"/>
            <a:ext cx="865040" cy="333486"/>
          </a:xfrm>
          <a:prstGeom prst="rect">
            <a:avLst/>
          </a:prstGeom>
        </p:spPr>
      </p:pic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616C2983-7200-480D-BDEE-DD0CD5765B56}"/>
              </a:ext>
            </a:extLst>
          </p:cNvPr>
          <p:cNvSpPr/>
          <p:nvPr/>
        </p:nvSpPr>
        <p:spPr>
          <a:xfrm>
            <a:off x="5596089" y="6287922"/>
            <a:ext cx="2017389" cy="409742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/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5A635792-C678-45EF-A213-64BFE64E9619}"/>
              </a:ext>
            </a:extLst>
          </p:cNvPr>
          <p:cNvSpPr/>
          <p:nvPr/>
        </p:nvSpPr>
        <p:spPr>
          <a:xfrm>
            <a:off x="9838017" y="6287070"/>
            <a:ext cx="2017389" cy="40974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/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613087FD-2FE3-4716-8F39-B2C2E5C33E8E}"/>
              </a:ext>
            </a:extLst>
          </p:cNvPr>
          <p:cNvSpPr/>
          <p:nvPr/>
        </p:nvSpPr>
        <p:spPr>
          <a:xfrm>
            <a:off x="4540975" y="6298223"/>
            <a:ext cx="1077277" cy="4009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 dirty="0">
                <a:solidFill>
                  <a:schemeClr val="accent5">
                    <a:lumMod val="50000"/>
                  </a:schemeClr>
                </a:solidFill>
              </a:rPr>
              <a:t>W</a:t>
            </a:r>
            <a:r>
              <a:rPr lang="en-FI" sz="1300" b="1" dirty="0">
                <a:solidFill>
                  <a:schemeClr val="accent5">
                    <a:lumMod val="50000"/>
                  </a:schemeClr>
                </a:solidFill>
              </a:rPr>
              <a:t>P Leaders:</a:t>
            </a:r>
            <a:endParaRPr lang="en-GB" sz="13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73A377D7-2A53-4635-85AE-08A73353D7CE}"/>
              </a:ext>
            </a:extLst>
          </p:cNvPr>
          <p:cNvSpPr/>
          <p:nvPr/>
        </p:nvSpPr>
        <p:spPr>
          <a:xfrm>
            <a:off x="5519612" y="126241"/>
            <a:ext cx="6418743" cy="4083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FI" sz="3000" b="1" dirty="0">
                <a:solidFill>
                  <a:schemeClr val="accent5">
                    <a:lumMod val="50000"/>
                  </a:schemeClr>
                </a:solidFill>
                <a:cs typeface="Biome Light" panose="020B0502040204020203" pitchFamily="34" charset="0"/>
              </a:rPr>
              <a:t>Project contents</a:t>
            </a:r>
            <a:endParaRPr lang="en-GB" sz="3000" b="1" dirty="0">
              <a:solidFill>
                <a:schemeClr val="accent5">
                  <a:lumMod val="50000"/>
                </a:schemeClr>
              </a:solidFill>
              <a:cs typeface="Biome Light" panose="020B0502040204020203" pitchFamily="34" charset="0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3BEC4C2-19F9-4D8F-A1E3-6BF7480B533F}"/>
              </a:ext>
            </a:extLst>
          </p:cNvPr>
          <p:cNvGrpSpPr/>
          <p:nvPr/>
        </p:nvGrpSpPr>
        <p:grpSpPr>
          <a:xfrm>
            <a:off x="0" y="1675"/>
            <a:ext cx="4081031" cy="1031550"/>
            <a:chOff x="0" y="1675"/>
            <a:chExt cx="4081031" cy="1031550"/>
          </a:xfrm>
        </p:grpSpPr>
        <p:pic>
          <p:nvPicPr>
            <p:cNvPr id="136" name="Picture 135" descr="A picture containing timeline&#10;&#10;Description automatically generated">
              <a:extLst>
                <a:ext uri="{FF2B5EF4-FFF2-40B4-BE49-F238E27FC236}">
                  <a16:creationId xmlns:a16="http://schemas.microsoft.com/office/drawing/2014/main" id="{5C06601D-BFE8-4F39-A34A-1C8A7BD6B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06" b="20178"/>
            <a:stretch/>
          </p:blipFill>
          <p:spPr>
            <a:xfrm>
              <a:off x="0" y="1676"/>
              <a:ext cx="3110004" cy="959107"/>
            </a:xfrm>
            <a:prstGeom prst="rect">
              <a:avLst/>
            </a:prstGeom>
            <a:noFill/>
            <a:effectLst/>
          </p:spPr>
        </p:pic>
        <p:pic>
          <p:nvPicPr>
            <p:cNvPr id="137" name="Picture 2" descr="WATER_round3">
              <a:extLst>
                <a:ext uri="{FF2B5EF4-FFF2-40B4-BE49-F238E27FC236}">
                  <a16:creationId xmlns:a16="http://schemas.microsoft.com/office/drawing/2014/main" id="{26EBE23A-42E5-4FD8-8FAB-4998801854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9481" y="1675"/>
              <a:ext cx="1031550" cy="10315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41" descr="Logo&#10;&#10;Description automatically generated with medium confidence">
            <a:extLst>
              <a:ext uri="{FF2B5EF4-FFF2-40B4-BE49-F238E27FC236}">
                <a16:creationId xmlns:a16="http://schemas.microsoft.com/office/drawing/2014/main" id="{29D0F8FF-268A-46EF-A270-1C4F8D5BF9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080" y="6307073"/>
            <a:ext cx="750725" cy="33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7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750"/>
                            </p:stCondLst>
                            <p:childTnLst>
                              <p:par>
                                <p:cTn id="9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25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75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25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75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250"/>
                            </p:stCondLst>
                            <p:childTnLst>
                              <p:par>
                                <p:cTn id="1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3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45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5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65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75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50"/>
                            </p:stCondLst>
                            <p:childTnLst>
                              <p:par>
                                <p:cTn id="1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85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195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05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15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225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35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45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50"/>
                            </p:stCondLst>
                            <p:childTnLst>
                              <p:par>
                                <p:cTn id="1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00"/>
                            </p:stCondLst>
                            <p:childTnLst>
                              <p:par>
                                <p:cTn id="1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500"/>
                            </p:stCondLst>
                            <p:childTnLst>
                              <p:par>
                                <p:cTn id="20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500"/>
                            </p:stCondLst>
                            <p:childTnLst>
                              <p:par>
                                <p:cTn id="2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500"/>
                            </p:stCondLst>
                            <p:childTnLst>
                              <p:par>
                                <p:cTn id="2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000"/>
                            </p:stCondLst>
                            <p:childTnLst>
                              <p:par>
                                <p:cTn id="2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500"/>
                            </p:stCondLst>
                            <p:childTnLst>
                              <p:par>
                                <p:cTn id="2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500"/>
                            </p:stCondLst>
                            <p:childTnLst>
                              <p:par>
                                <p:cTn id="2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000"/>
                            </p:stCondLst>
                            <p:childTnLst>
                              <p:par>
                                <p:cTn id="2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500"/>
                            </p:stCondLst>
                            <p:childTnLst>
                              <p:par>
                                <p:cTn id="2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9000"/>
                            </p:stCondLst>
                            <p:childTnLst>
                              <p:par>
                                <p:cTn id="26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9500"/>
                            </p:stCondLst>
                            <p:childTnLst>
                              <p:par>
                                <p:cTn id="26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 animBg="1"/>
      <p:bldP spid="18" grpId="0" animBg="1"/>
      <p:bldP spid="34" grpId="0" animBg="1"/>
      <p:bldP spid="35" grpId="0" animBg="1"/>
      <p:bldP spid="36" grpId="0" animBg="1"/>
      <p:bldP spid="37" grpId="0" animBg="1"/>
      <p:bldP spid="44" grpId="0"/>
      <p:bldP spid="47" grpId="0" animBg="1"/>
      <p:bldP spid="48" grpId="0" animBg="1"/>
      <p:bldP spid="49" grpId="0" animBg="1"/>
      <p:bldP spid="50" grpId="0" animBg="1"/>
      <p:bldP spid="87" grpId="0" animBg="1"/>
      <p:bldP spid="90" grpId="0" animBg="1"/>
      <p:bldP spid="91" grpId="0" animBg="1"/>
      <p:bldP spid="93" grpId="0" animBg="1"/>
      <p:bldP spid="118" grpId="0" animBg="1"/>
      <p:bldP spid="125" grpId="0" animBg="1"/>
      <p:bldP spid="22" grpId="0" animBg="1"/>
      <p:bldP spid="26" grpId="0" animBg="1"/>
      <p:bldP spid="30" grpId="0" animBg="1"/>
      <p:bldP spid="38" grpId="0" animBg="1"/>
      <p:bldP spid="39" grpId="0" animBg="1"/>
      <p:bldP spid="40" grpId="0" animBg="1"/>
      <p:bldP spid="57" grpId="0" animBg="1"/>
      <p:bldP spid="57" grpId="1" animBg="1"/>
      <p:bldP spid="65" grpId="0" animBg="1"/>
      <p:bldP spid="65" grpId="1" animBg="1"/>
      <p:bldP spid="72" grpId="0" animBg="1"/>
      <p:bldP spid="56" grpId="0" animBg="1"/>
      <p:bldP spid="56" grpId="1" animBg="1"/>
      <p:bldP spid="86" grpId="0" animBg="1"/>
      <p:bldP spid="86" grpId="1" animBg="1"/>
      <p:bldP spid="124" grpId="0" animBg="1"/>
      <p:bldP spid="126" grpId="0" animBg="1"/>
      <p:bldP spid="1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8D62823-8891-3305-6F6A-59E08610089E}"/>
              </a:ext>
            </a:extLst>
          </p:cNvPr>
          <p:cNvGrpSpPr/>
          <p:nvPr/>
        </p:nvGrpSpPr>
        <p:grpSpPr>
          <a:xfrm>
            <a:off x="7754875" y="1373144"/>
            <a:ext cx="2347404" cy="2347404"/>
            <a:chOff x="7842238" y="1430694"/>
            <a:chExt cx="2347404" cy="2347404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2B322B6-3698-B526-B987-E00125EC3BD0}"/>
                </a:ext>
              </a:extLst>
            </p:cNvPr>
            <p:cNvSpPr/>
            <p:nvPr/>
          </p:nvSpPr>
          <p:spPr>
            <a:xfrm>
              <a:off x="7842238" y="1430694"/>
              <a:ext cx="2347404" cy="2347404"/>
            </a:xfrm>
            <a:prstGeom prst="ellipse">
              <a:avLst/>
            </a:prstGeom>
            <a:solidFill>
              <a:srgbClr val="99E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C9384F44-AD2E-1D22-C7CC-6590DCA26B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13313" r="6537" b="8061"/>
            <a:stretch/>
          </p:blipFill>
          <p:spPr bwMode="auto">
            <a:xfrm>
              <a:off x="8150811" y="1821869"/>
              <a:ext cx="1735494" cy="1577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811A67D-105F-D48E-F217-CDA39F5F96B7}"/>
              </a:ext>
            </a:extLst>
          </p:cNvPr>
          <p:cNvGrpSpPr/>
          <p:nvPr/>
        </p:nvGrpSpPr>
        <p:grpSpPr>
          <a:xfrm>
            <a:off x="5389224" y="5911366"/>
            <a:ext cx="1950584" cy="649964"/>
            <a:chOff x="9069355" y="1841241"/>
            <a:chExt cx="1950584" cy="649964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B7C165F-BC80-9183-DC63-31896E1F72A6}"/>
                </a:ext>
              </a:extLst>
            </p:cNvPr>
            <p:cNvSpPr/>
            <p:nvPr/>
          </p:nvSpPr>
          <p:spPr>
            <a:xfrm>
              <a:off x="9069355" y="1841241"/>
              <a:ext cx="1891004" cy="64996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NewJuneBold" panose="02000503040000020004" pitchFamily="50" charset="0"/>
                </a:rPr>
                <a:t>Disinfection</a:t>
              </a:r>
            </a:p>
          </p:txBody>
        </p:sp>
        <p:pic>
          <p:nvPicPr>
            <p:cNvPr id="115" name="Graphic 114" descr="Streetlight with solid fill">
              <a:extLst>
                <a:ext uri="{FF2B5EF4-FFF2-40B4-BE49-F238E27FC236}">
                  <a16:creationId xmlns:a16="http://schemas.microsoft.com/office/drawing/2014/main" id="{C363089A-FB5C-B196-7179-EE3492E89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75593" y="1974043"/>
              <a:ext cx="383828" cy="383828"/>
            </a:xfrm>
            <a:prstGeom prst="rect">
              <a:avLst/>
            </a:prstGeom>
          </p:spPr>
        </p:pic>
        <p:pic>
          <p:nvPicPr>
            <p:cNvPr id="116" name="Graphic 115" descr="Flask with solid fill">
              <a:extLst>
                <a:ext uri="{FF2B5EF4-FFF2-40B4-BE49-F238E27FC236}">
                  <a16:creationId xmlns:a16="http://schemas.microsoft.com/office/drawing/2014/main" id="{5F4752B9-41FD-934A-B2F6-FA786A821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56789" y="1981042"/>
              <a:ext cx="363150" cy="363150"/>
            </a:xfrm>
            <a:prstGeom prst="rect">
              <a:avLst/>
            </a:prstGeom>
          </p:spPr>
        </p:pic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9C5D1628-A72D-983B-DCCB-4BEB39845064}"/>
                </a:ext>
              </a:extLst>
            </p:cNvPr>
            <p:cNvSpPr/>
            <p:nvPr/>
          </p:nvSpPr>
          <p:spPr>
            <a:xfrm>
              <a:off x="10516358" y="2090914"/>
              <a:ext cx="353022" cy="1873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I" sz="800" dirty="0">
                  <a:latin typeface="NewJuneBook" panose="02000503030000020004" pitchFamily="50" charset="0"/>
                </a:rPr>
                <a:t>UV</a:t>
              </a:r>
              <a:endParaRPr lang="en-GB" sz="800" dirty="0">
                <a:latin typeface="NewJuneBook" panose="02000503030000020004" pitchFamily="50" charset="0"/>
              </a:endParaRPr>
            </a:p>
          </p:txBody>
        </p:sp>
      </p:grpSp>
      <p:pic>
        <p:nvPicPr>
          <p:cNvPr id="12" name="Kuva 3">
            <a:extLst>
              <a:ext uri="{FF2B5EF4-FFF2-40B4-BE49-F238E27FC236}">
                <a16:creationId xmlns:a16="http://schemas.microsoft.com/office/drawing/2014/main" id="{5916B7D1-8015-B443-CBAB-1D033BDCE2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" y="0"/>
            <a:ext cx="3873699" cy="163838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B1371E4-2281-A8FA-A0EC-859A690FFE53}"/>
              </a:ext>
            </a:extLst>
          </p:cNvPr>
          <p:cNvSpPr txBox="1"/>
          <p:nvPr/>
        </p:nvSpPr>
        <p:spPr>
          <a:xfrm>
            <a:off x="5880577" y="8327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i-FI" sz="2200" b="1" dirty="0" err="1">
                <a:solidFill>
                  <a:schemeClr val="accent5">
                    <a:lumMod val="50000"/>
                  </a:schemeClr>
                </a:solidFill>
              </a:rPr>
              <a:t>Closing</a:t>
            </a:r>
            <a:r>
              <a:rPr lang="fi-FI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i-FI" sz="2200" b="1" dirty="0" err="1">
                <a:solidFill>
                  <a:schemeClr val="accent5">
                    <a:lumMod val="50000"/>
                  </a:schemeClr>
                </a:solidFill>
              </a:rPr>
              <a:t>local</a:t>
            </a:r>
            <a:r>
              <a:rPr lang="fi-FI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i-FI" sz="2200" b="1" dirty="0" err="1">
                <a:solidFill>
                  <a:schemeClr val="accent5">
                    <a:lumMod val="50000"/>
                  </a:schemeClr>
                </a:solidFill>
              </a:rPr>
              <a:t>water</a:t>
            </a:r>
            <a:r>
              <a:rPr lang="fi-FI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i-FI" sz="2200" b="1" dirty="0" err="1">
                <a:solidFill>
                  <a:schemeClr val="accent5">
                    <a:lumMod val="50000"/>
                  </a:schemeClr>
                </a:solidFill>
              </a:rPr>
              <a:t>circuits</a:t>
            </a:r>
            <a:r>
              <a:rPr lang="fi-FI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i-FI" sz="2200" b="1" dirty="0" err="1">
                <a:solidFill>
                  <a:schemeClr val="accent5">
                    <a:lumMod val="50000"/>
                  </a:schemeClr>
                </a:solidFill>
              </a:rPr>
              <a:t>by</a:t>
            </a:r>
            <a:r>
              <a:rPr lang="fi-FI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i-FI" sz="2200" b="1" dirty="0" err="1">
                <a:solidFill>
                  <a:schemeClr val="accent5">
                    <a:lumMod val="50000"/>
                  </a:schemeClr>
                </a:solidFill>
              </a:rPr>
              <a:t>recirculating</a:t>
            </a:r>
            <a:r>
              <a:rPr lang="fi-FI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i-FI" sz="2200" b="1" dirty="0" err="1">
                <a:solidFill>
                  <a:schemeClr val="accent5">
                    <a:lumMod val="50000"/>
                  </a:schemeClr>
                </a:solidFill>
              </a:rPr>
              <a:t>nutrients</a:t>
            </a:r>
            <a:r>
              <a:rPr lang="fi-FI" sz="2200" b="1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fi-FI" sz="2200" b="1" dirty="0" err="1">
                <a:solidFill>
                  <a:schemeClr val="accent5">
                    <a:lumMod val="50000"/>
                  </a:schemeClr>
                </a:solidFill>
              </a:rPr>
              <a:t>water</a:t>
            </a:r>
            <a:r>
              <a:rPr lang="fi-FI" sz="2200" b="1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fi-FI" sz="2200" b="1" dirty="0" err="1">
                <a:solidFill>
                  <a:schemeClr val="accent5">
                    <a:lumMod val="50000"/>
                  </a:schemeClr>
                </a:solidFill>
              </a:rPr>
              <a:t>using</a:t>
            </a:r>
            <a:r>
              <a:rPr lang="fi-FI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i-FI" sz="2200" b="1" dirty="0" err="1">
                <a:solidFill>
                  <a:schemeClr val="accent5">
                    <a:lumMod val="50000"/>
                  </a:schemeClr>
                </a:solidFill>
              </a:rPr>
              <a:t>them</a:t>
            </a:r>
            <a:r>
              <a:rPr lang="fi-FI" sz="2200" b="1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fi-FI" sz="2200" b="1" dirty="0" err="1">
                <a:solidFill>
                  <a:schemeClr val="accent5">
                    <a:lumMod val="50000"/>
                  </a:schemeClr>
                </a:solidFill>
              </a:rPr>
              <a:t>nature</a:t>
            </a:r>
            <a:endParaRPr lang="fi-FI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1BA196-9C51-5CAF-F8F6-AC0FF68DAF8E}"/>
              </a:ext>
            </a:extLst>
          </p:cNvPr>
          <p:cNvGrpSpPr/>
          <p:nvPr/>
        </p:nvGrpSpPr>
        <p:grpSpPr>
          <a:xfrm>
            <a:off x="3557091" y="99499"/>
            <a:ext cx="4499813" cy="4770670"/>
            <a:chOff x="6202243" y="1153652"/>
            <a:chExt cx="4499813" cy="477067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A01EBDC-1BE7-9DD8-E8A6-CB2700A6D22D}"/>
                </a:ext>
              </a:extLst>
            </p:cNvPr>
            <p:cNvGrpSpPr/>
            <p:nvPr/>
          </p:nvGrpSpPr>
          <p:grpSpPr>
            <a:xfrm>
              <a:off x="6357171" y="3992744"/>
              <a:ext cx="1446349" cy="1446349"/>
              <a:chOff x="224887" y="320212"/>
              <a:chExt cx="1446349" cy="1446349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35076E6-2105-28D8-9EE3-FEB9AA4A18F5}"/>
                  </a:ext>
                </a:extLst>
              </p:cNvPr>
              <p:cNvSpPr/>
              <p:nvPr/>
            </p:nvSpPr>
            <p:spPr>
              <a:xfrm>
                <a:off x="224887" y="320212"/>
                <a:ext cx="1446349" cy="144634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E81A8DF-05BB-45B7-E561-9B1A0E918F8D}"/>
                  </a:ext>
                </a:extLst>
              </p:cNvPr>
              <p:cNvGrpSpPr/>
              <p:nvPr/>
            </p:nvGrpSpPr>
            <p:grpSpPr>
              <a:xfrm>
                <a:off x="465051" y="458907"/>
                <a:ext cx="963470" cy="1008559"/>
                <a:chOff x="5726900" y="2826970"/>
                <a:chExt cx="963470" cy="1008559"/>
              </a:xfrm>
              <a:noFill/>
            </p:grpSpPr>
            <p:pic>
              <p:nvPicPr>
                <p:cNvPr id="38" name="Picture 4">
                  <a:extLst>
                    <a:ext uri="{FF2B5EF4-FFF2-40B4-BE49-F238E27FC236}">
                      <a16:creationId xmlns:a16="http://schemas.microsoft.com/office/drawing/2014/main" id="{22BFCAAE-FE71-9335-E6C4-F00DCA910B7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03122" y="2826970"/>
                  <a:ext cx="733839" cy="733839"/>
                </a:xfrm>
                <a:prstGeom prst="rect">
                  <a:avLst/>
                </a:prstGeom>
                <a:grpFill/>
              </p:spPr>
            </p:pic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5C503277-6F06-CFA6-FEC9-F7F55784C52F}"/>
                    </a:ext>
                  </a:extLst>
                </p:cNvPr>
                <p:cNvSpPr txBox="1"/>
                <p:nvPr/>
              </p:nvSpPr>
              <p:spPr>
                <a:xfrm>
                  <a:off x="5726900" y="3606364"/>
                  <a:ext cx="963470" cy="229165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en-FI" sz="800" b="1" dirty="0"/>
                    <a:t> </a:t>
                  </a:r>
                  <a:r>
                    <a:rPr lang="en-FI" sz="1200" b="1" dirty="0"/>
                    <a:t>water reuse</a:t>
                  </a:r>
                </a:p>
              </p:txBody>
            </p:sp>
          </p:grpSp>
        </p:grpSp>
        <p:pic>
          <p:nvPicPr>
            <p:cNvPr id="8" name="Graphic 7" descr="Back with solid fill">
              <a:extLst>
                <a:ext uri="{FF2B5EF4-FFF2-40B4-BE49-F238E27FC236}">
                  <a16:creationId xmlns:a16="http://schemas.microsoft.com/office/drawing/2014/main" id="{FCC12FFD-EBA4-FC28-5BBB-D5997B5E8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3898107">
              <a:off x="8438088" y="1915736"/>
              <a:ext cx="2200703" cy="1581010"/>
            </a:xfrm>
            <a:prstGeom prst="rect">
              <a:avLst/>
            </a:prstGeom>
          </p:spPr>
        </p:pic>
        <p:pic>
          <p:nvPicPr>
            <p:cNvPr id="10" name="Graphic 9" descr="Back with solid fill">
              <a:extLst>
                <a:ext uri="{FF2B5EF4-FFF2-40B4-BE49-F238E27FC236}">
                  <a16:creationId xmlns:a16="http://schemas.microsoft.com/office/drawing/2014/main" id="{07744AC3-EF22-A064-39C3-D58A2F04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8355875">
              <a:off x="5950779" y="2330271"/>
              <a:ext cx="2200703" cy="1581010"/>
            </a:xfrm>
            <a:prstGeom prst="rect">
              <a:avLst/>
            </a:prstGeom>
          </p:spPr>
        </p:pic>
        <p:pic>
          <p:nvPicPr>
            <p:cNvPr id="11" name="Graphic 10" descr="Back with solid fill">
              <a:extLst>
                <a:ext uri="{FF2B5EF4-FFF2-40B4-BE49-F238E27FC236}">
                  <a16:creationId xmlns:a16="http://schemas.microsoft.com/office/drawing/2014/main" id="{E8BB2705-26E1-0ED1-0BF0-F2A000C6E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8355875">
              <a:off x="5892396" y="2280499"/>
              <a:ext cx="2200703" cy="1581010"/>
            </a:xfrm>
            <a:prstGeom prst="rect">
              <a:avLst/>
            </a:prstGeom>
          </p:spPr>
        </p:pic>
        <p:pic>
          <p:nvPicPr>
            <p:cNvPr id="13" name="Graphic 12" descr="Back with solid fill">
              <a:extLst>
                <a:ext uri="{FF2B5EF4-FFF2-40B4-BE49-F238E27FC236}">
                  <a16:creationId xmlns:a16="http://schemas.microsoft.com/office/drawing/2014/main" id="{1D7C0BDC-3A1E-7023-46B9-75791F8C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0951169">
              <a:off x="7399965" y="4267487"/>
              <a:ext cx="2200703" cy="1581009"/>
            </a:xfrm>
            <a:prstGeom prst="rect">
              <a:avLst/>
            </a:prstGeom>
          </p:spPr>
        </p:pic>
        <p:pic>
          <p:nvPicPr>
            <p:cNvPr id="15" name="Graphic 14" descr="Back with solid fill">
              <a:extLst>
                <a:ext uri="{FF2B5EF4-FFF2-40B4-BE49-F238E27FC236}">
                  <a16:creationId xmlns:a16="http://schemas.microsoft.com/office/drawing/2014/main" id="{8A585C82-014D-1268-1196-E0DB65E28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0951169">
              <a:off x="7427788" y="4343313"/>
              <a:ext cx="2200703" cy="158100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786CD94-6B8C-178F-0A4E-4BF32F3EBBEE}"/>
                </a:ext>
              </a:extLst>
            </p:cNvPr>
            <p:cNvGrpSpPr/>
            <p:nvPr/>
          </p:nvGrpSpPr>
          <p:grpSpPr>
            <a:xfrm>
              <a:off x="9255707" y="3510513"/>
              <a:ext cx="1446349" cy="1446349"/>
              <a:chOff x="3648169" y="3141108"/>
              <a:chExt cx="1446349" cy="1446349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7C22A12-A888-DD6C-B344-A1352DA0E719}"/>
                  </a:ext>
                </a:extLst>
              </p:cNvPr>
              <p:cNvSpPr/>
              <p:nvPr/>
            </p:nvSpPr>
            <p:spPr>
              <a:xfrm>
                <a:off x="3648169" y="3141108"/>
                <a:ext cx="1446349" cy="1446349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24AC030-2E83-660C-4648-C4A5481B5D44}"/>
                  </a:ext>
                </a:extLst>
              </p:cNvPr>
              <p:cNvSpPr txBox="1"/>
              <p:nvPr/>
            </p:nvSpPr>
            <p:spPr>
              <a:xfrm>
                <a:off x="3924010" y="4176131"/>
                <a:ext cx="894669" cy="229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en-FI" sz="1200" b="1" dirty="0"/>
                  <a:t>used water</a:t>
                </a:r>
              </a:p>
            </p:txBody>
          </p:sp>
          <p:pic>
            <p:nvPicPr>
              <p:cNvPr id="28" name="Picture 14">
                <a:extLst>
                  <a:ext uri="{FF2B5EF4-FFF2-40B4-BE49-F238E27FC236}">
                    <a16:creationId xmlns:a16="http://schemas.microsoft.com/office/drawing/2014/main" id="{F9026EDA-B784-F710-1232-29738F0E75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4040" y="3363929"/>
                <a:ext cx="745956" cy="745956"/>
              </a:xfrm>
              <a:prstGeom prst="rect">
                <a:avLst/>
              </a:prstGeom>
              <a:noFill/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6935B47-0847-0BF7-8F28-058AA6E02B0E}"/>
                </a:ext>
              </a:extLst>
            </p:cNvPr>
            <p:cNvGrpSpPr/>
            <p:nvPr/>
          </p:nvGrpSpPr>
          <p:grpSpPr>
            <a:xfrm>
              <a:off x="7276309" y="1153652"/>
              <a:ext cx="1446349" cy="1446349"/>
              <a:chOff x="1674352" y="1318203"/>
              <a:chExt cx="1446349" cy="144634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33F5EAE-057D-F858-3DBB-863392AE605E}"/>
                  </a:ext>
                </a:extLst>
              </p:cNvPr>
              <p:cNvGrpSpPr/>
              <p:nvPr/>
            </p:nvGrpSpPr>
            <p:grpSpPr>
              <a:xfrm>
                <a:off x="1674352" y="1318203"/>
                <a:ext cx="1446349" cy="1446349"/>
                <a:chOff x="1715492" y="490735"/>
                <a:chExt cx="1446349" cy="1446349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A23B3317-3A27-1E3F-34EC-E7DEEC4A0301}"/>
                    </a:ext>
                  </a:extLst>
                </p:cNvPr>
                <p:cNvSpPr/>
                <p:nvPr/>
              </p:nvSpPr>
              <p:spPr>
                <a:xfrm>
                  <a:off x="1715492" y="490735"/>
                  <a:ext cx="1446349" cy="144634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D1C1E6C-E92B-43E2-B436-FC131E1A68D4}"/>
                    </a:ext>
                  </a:extLst>
                </p:cNvPr>
                <p:cNvSpPr txBox="1"/>
                <p:nvPr/>
              </p:nvSpPr>
              <p:spPr>
                <a:xfrm>
                  <a:off x="1982207" y="1439543"/>
                  <a:ext cx="982705" cy="229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en-FI" sz="1200" b="1" dirty="0"/>
                    <a:t> </a:t>
                  </a:r>
                  <a:r>
                    <a:rPr lang="en-GB" sz="1200" b="1" dirty="0"/>
                    <a:t>f</a:t>
                  </a:r>
                  <a:r>
                    <a:rPr lang="en-FI" sz="1200" b="1" dirty="0" err="1"/>
                    <a:t>resh</a:t>
                  </a:r>
                  <a:r>
                    <a:rPr lang="en-FI" sz="1200" b="1" dirty="0"/>
                    <a:t> water</a:t>
                  </a:r>
                </a:p>
              </p:txBody>
            </p:sp>
          </p:grpSp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7540B492-8C37-8E9A-BE8C-33A4FE9A11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6146" y="1631374"/>
                <a:ext cx="658502" cy="6585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5" name="pole tekstowe 3">
            <a:extLst>
              <a:ext uri="{FF2B5EF4-FFF2-40B4-BE49-F238E27FC236}">
                <a16:creationId xmlns:a16="http://schemas.microsoft.com/office/drawing/2014/main" id="{FA758608-28B8-F6C1-8EBA-72CE67F72581}"/>
              </a:ext>
            </a:extLst>
          </p:cNvPr>
          <p:cNvSpPr txBox="1"/>
          <p:nvPr/>
        </p:nvSpPr>
        <p:spPr>
          <a:xfrm>
            <a:off x="5815919" y="3912870"/>
            <a:ext cx="2127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NewJuneExtrabold" panose="02000503050000020004" pitchFamily="50" charset="0"/>
              </a:rPr>
              <a:t>WASTE</a:t>
            </a:r>
            <a:endParaRPr lang="en-US" sz="4000" b="1" dirty="0">
              <a:solidFill>
                <a:srgbClr val="00B0F0"/>
              </a:solidFill>
              <a:latin typeface="NewJuneExtrabold" panose="02000503050000020004" pitchFamily="50" charset="0"/>
            </a:endParaRPr>
          </a:p>
        </p:txBody>
      </p:sp>
      <p:sp>
        <p:nvSpPr>
          <p:cNvPr id="111" name="pole tekstowe 4">
            <a:extLst>
              <a:ext uri="{FF2B5EF4-FFF2-40B4-BE49-F238E27FC236}">
                <a16:creationId xmlns:a16="http://schemas.microsoft.com/office/drawing/2014/main" id="{EBEDF5F8-C17F-BFC0-5453-9106B1A129D9}"/>
              </a:ext>
            </a:extLst>
          </p:cNvPr>
          <p:cNvSpPr txBox="1"/>
          <p:nvPr/>
        </p:nvSpPr>
        <p:spPr>
          <a:xfrm>
            <a:off x="8598741" y="4490920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ewJuneExtrabold" panose="02000503050000020004" pitchFamily="50" charset="0"/>
              </a:rPr>
              <a:t>99,9%</a:t>
            </a:r>
          </a:p>
        </p:txBody>
      </p:sp>
      <p:sp>
        <p:nvSpPr>
          <p:cNvPr id="112" name="pole tekstowe 5">
            <a:extLst>
              <a:ext uri="{FF2B5EF4-FFF2-40B4-BE49-F238E27FC236}">
                <a16:creationId xmlns:a16="http://schemas.microsoft.com/office/drawing/2014/main" id="{01CCDCE0-D19D-1107-E871-A3B807B3A4B2}"/>
              </a:ext>
            </a:extLst>
          </p:cNvPr>
          <p:cNvSpPr txBox="1"/>
          <p:nvPr/>
        </p:nvSpPr>
        <p:spPr>
          <a:xfrm>
            <a:off x="5911042" y="4460802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ewJuneExtrabold" panose="02000503050000020004" pitchFamily="50" charset="0"/>
              </a:rPr>
              <a:t>0,01%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26B946-E96F-A14D-50E6-E9C5C2146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84001" y="4959266"/>
            <a:ext cx="1170338" cy="117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pole tekstowe 6">
            <a:extLst>
              <a:ext uri="{FF2B5EF4-FFF2-40B4-BE49-F238E27FC236}">
                <a16:creationId xmlns:a16="http://schemas.microsoft.com/office/drawing/2014/main" id="{CF4E29B6-EE16-950E-ACE4-7B13A2956670}"/>
              </a:ext>
            </a:extLst>
          </p:cNvPr>
          <p:cNvSpPr txBox="1"/>
          <p:nvPr/>
        </p:nvSpPr>
        <p:spPr>
          <a:xfrm>
            <a:off x="4774123" y="4877944"/>
            <a:ext cx="128233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00" b="1" dirty="0">
                <a:solidFill>
                  <a:schemeClr val="accent2">
                    <a:lumMod val="75000"/>
                  </a:schemeClr>
                </a:solidFill>
              </a:rPr>
              <a:t>nutrients (N, P)</a:t>
            </a:r>
          </a:p>
          <a:p>
            <a:pPr algn="r"/>
            <a:r>
              <a:rPr lang="en-US" sz="1300" b="1" dirty="0">
                <a:solidFill>
                  <a:schemeClr val="accent2">
                    <a:lumMod val="75000"/>
                  </a:schemeClr>
                </a:solidFill>
              </a:rPr>
              <a:t>micropollutants</a:t>
            </a:r>
          </a:p>
          <a:p>
            <a:pPr algn="r"/>
            <a:r>
              <a:rPr lang="en-US" sz="1300" b="1" dirty="0">
                <a:solidFill>
                  <a:schemeClr val="accent2">
                    <a:lumMod val="75000"/>
                  </a:schemeClr>
                </a:solidFill>
              </a:rPr>
              <a:t>solid waste</a:t>
            </a:r>
          </a:p>
          <a:p>
            <a:pPr algn="r"/>
            <a:r>
              <a:rPr lang="en-US" sz="1300" b="1" dirty="0">
                <a:solidFill>
                  <a:schemeClr val="accent2">
                    <a:lumMod val="75000"/>
                  </a:schemeClr>
                </a:solidFill>
              </a:rPr>
              <a:t>microplastic</a:t>
            </a:r>
          </a:p>
        </p:txBody>
      </p:sp>
      <p:sp>
        <p:nvSpPr>
          <p:cNvPr id="119" name="pole tekstowe 30">
            <a:extLst>
              <a:ext uri="{FF2B5EF4-FFF2-40B4-BE49-F238E27FC236}">
                <a16:creationId xmlns:a16="http://schemas.microsoft.com/office/drawing/2014/main" id="{AD741C3B-26CF-33B7-B960-79B2709AF899}"/>
              </a:ext>
            </a:extLst>
          </p:cNvPr>
          <p:cNvSpPr txBox="1"/>
          <p:nvPr/>
        </p:nvSpPr>
        <p:spPr>
          <a:xfrm>
            <a:off x="6927053" y="4980954"/>
            <a:ext cx="85685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accent2">
                    <a:lumMod val="75000"/>
                  </a:schemeClr>
                </a:solidFill>
              </a:rPr>
              <a:t>viruses</a:t>
            </a:r>
          </a:p>
          <a:p>
            <a:r>
              <a:rPr lang="en-US" sz="1300" b="1" dirty="0">
                <a:solidFill>
                  <a:schemeClr val="accent2">
                    <a:lumMod val="75000"/>
                  </a:schemeClr>
                </a:solidFill>
              </a:rPr>
              <a:t>bacteria</a:t>
            </a:r>
          </a:p>
          <a:p>
            <a:r>
              <a:rPr lang="en-US" sz="1300" b="1" dirty="0">
                <a:solidFill>
                  <a:schemeClr val="accent2">
                    <a:lumMod val="75000"/>
                  </a:schemeClr>
                </a:solidFill>
              </a:rPr>
              <a:t>parasites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9F374039-5FC4-D6CC-511A-DDF962F6F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05" y="1836600"/>
            <a:ext cx="2176721" cy="217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CC77476-21C5-D5E1-5773-684CC6F53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550" y="4910048"/>
            <a:ext cx="1803433" cy="180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5B8A962A-7ABC-C744-52C5-1CD7F60A9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93" y="1871307"/>
            <a:ext cx="1424910" cy="142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Graphic 120" descr="Back with solid fill">
            <a:extLst>
              <a:ext uri="{FF2B5EF4-FFF2-40B4-BE49-F238E27FC236}">
                <a16:creationId xmlns:a16="http://schemas.microsoft.com/office/drawing/2014/main" id="{38120083-8D1A-1C3F-DBC0-9D5702F6CD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2410713">
            <a:off x="2300326" y="5282995"/>
            <a:ext cx="3171521" cy="1160314"/>
          </a:xfrm>
          <a:prstGeom prst="rect">
            <a:avLst/>
          </a:prstGeom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642A2D71-214F-B067-B057-C4C350804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221" y="4259780"/>
            <a:ext cx="1007741" cy="100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6">
            <a:extLst>
              <a:ext uri="{FF2B5EF4-FFF2-40B4-BE49-F238E27FC236}">
                <a16:creationId xmlns:a16="http://schemas.microsoft.com/office/drawing/2014/main" id="{A9A5FCA1-F20B-2BDD-835B-640D7AECD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33" y="4582653"/>
            <a:ext cx="699905" cy="69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B5D323E-E2C3-A9ED-C71C-96BEA8F33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063" y="4036704"/>
            <a:ext cx="1245854" cy="12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67B9A748-1F09-9DF9-F45C-3107A75F5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26" y="5612974"/>
            <a:ext cx="431194" cy="43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Graphic 125" descr="No sign outline">
            <a:extLst>
              <a:ext uri="{FF2B5EF4-FFF2-40B4-BE49-F238E27FC236}">
                <a16:creationId xmlns:a16="http://schemas.microsoft.com/office/drawing/2014/main" id="{22B516FD-7BFA-42D2-8838-DF024EE7D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426382" y="5408692"/>
            <a:ext cx="811291" cy="811291"/>
          </a:xfrm>
          <a:prstGeom prst="rect">
            <a:avLst/>
          </a:prstGeom>
        </p:spPr>
      </p:pic>
      <p:pic>
        <p:nvPicPr>
          <p:cNvPr id="1025" name="Graphic 1024" descr="Back with solid fill">
            <a:extLst>
              <a:ext uri="{FF2B5EF4-FFF2-40B4-BE49-F238E27FC236}">
                <a16:creationId xmlns:a16="http://schemas.microsoft.com/office/drawing/2014/main" id="{EAE9B7F2-EFB0-3A71-F3D5-2BDE3CE44A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2410713">
            <a:off x="2209347" y="5361390"/>
            <a:ext cx="3171521" cy="1160314"/>
          </a:xfrm>
          <a:prstGeom prst="rect">
            <a:avLst/>
          </a:prstGeom>
        </p:spPr>
      </p:pic>
      <p:sp>
        <p:nvSpPr>
          <p:cNvPr id="1027" name="pole tekstowe 3">
            <a:extLst>
              <a:ext uri="{FF2B5EF4-FFF2-40B4-BE49-F238E27FC236}">
                <a16:creationId xmlns:a16="http://schemas.microsoft.com/office/drawing/2014/main" id="{96C02431-D836-7073-ED71-2AD0EE513A12}"/>
              </a:ext>
            </a:extLst>
          </p:cNvPr>
          <p:cNvSpPr txBox="1"/>
          <p:nvPr/>
        </p:nvSpPr>
        <p:spPr>
          <a:xfrm>
            <a:off x="7758146" y="3915894"/>
            <a:ext cx="2096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NewJuneExtrabold" panose="02000503050000020004" pitchFamily="50" charset="0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334397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4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2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7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2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7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2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7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2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7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200"/>
                            </p:stCondLst>
                            <p:childTnLst>
                              <p:par>
                                <p:cTn id="8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111" grpId="0"/>
      <p:bldP spid="112" grpId="0"/>
      <p:bldP spid="118" grpId="0"/>
      <p:bldP spid="119" grpId="0"/>
      <p:bldP spid="10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3">
            <a:extLst>
              <a:ext uri="{FF2B5EF4-FFF2-40B4-BE49-F238E27FC236}">
                <a16:creationId xmlns:a16="http://schemas.microsoft.com/office/drawing/2014/main" id="{0E73C955-4F34-241E-7D51-9685F1ADA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" y="0"/>
            <a:ext cx="3873699" cy="1638384"/>
          </a:xfrm>
          <a:prstGeom prst="rect">
            <a:avLst/>
          </a:prstGeom>
        </p:spPr>
      </p:pic>
      <p:grpSp>
        <p:nvGrpSpPr>
          <p:cNvPr id="2120" name="Group 2119">
            <a:extLst>
              <a:ext uri="{FF2B5EF4-FFF2-40B4-BE49-F238E27FC236}">
                <a16:creationId xmlns:a16="http://schemas.microsoft.com/office/drawing/2014/main" id="{ABEACA13-B954-2056-5FC8-DC59C3212523}"/>
              </a:ext>
            </a:extLst>
          </p:cNvPr>
          <p:cNvGrpSpPr/>
          <p:nvPr/>
        </p:nvGrpSpPr>
        <p:grpSpPr>
          <a:xfrm>
            <a:off x="5477240" y="2936330"/>
            <a:ext cx="1328062" cy="1328062"/>
            <a:chOff x="289164" y="337527"/>
            <a:chExt cx="1328062" cy="1328062"/>
          </a:xfrm>
        </p:grpSpPr>
        <p:sp>
          <p:nvSpPr>
            <p:cNvPr id="2121" name="Oval 2120">
              <a:extLst>
                <a:ext uri="{FF2B5EF4-FFF2-40B4-BE49-F238E27FC236}">
                  <a16:creationId xmlns:a16="http://schemas.microsoft.com/office/drawing/2014/main" id="{557C2A99-41C9-D392-328C-74F1FEB55F39}"/>
                </a:ext>
              </a:extLst>
            </p:cNvPr>
            <p:cNvSpPr/>
            <p:nvPr/>
          </p:nvSpPr>
          <p:spPr>
            <a:xfrm>
              <a:off x="289164" y="337527"/>
              <a:ext cx="1328062" cy="13280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22" name="Group 2121">
              <a:extLst>
                <a:ext uri="{FF2B5EF4-FFF2-40B4-BE49-F238E27FC236}">
                  <a16:creationId xmlns:a16="http://schemas.microsoft.com/office/drawing/2014/main" id="{C64C9FE7-B39C-E683-308E-122DBB9327C5}"/>
                </a:ext>
              </a:extLst>
            </p:cNvPr>
            <p:cNvGrpSpPr/>
            <p:nvPr/>
          </p:nvGrpSpPr>
          <p:grpSpPr>
            <a:xfrm>
              <a:off x="388750" y="381774"/>
              <a:ext cx="1161793" cy="1229262"/>
              <a:chOff x="5650599" y="2749837"/>
              <a:chExt cx="1161793" cy="1229262"/>
            </a:xfrm>
            <a:noFill/>
          </p:grpSpPr>
          <p:pic>
            <p:nvPicPr>
              <p:cNvPr id="2123" name="Picture 4">
                <a:extLst>
                  <a:ext uri="{FF2B5EF4-FFF2-40B4-BE49-F238E27FC236}">
                    <a16:creationId xmlns:a16="http://schemas.microsoft.com/office/drawing/2014/main" id="{0DE559E5-5C61-9CC0-5D05-D2263C6FD0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0350" y="2749837"/>
                <a:ext cx="733839" cy="733839"/>
              </a:xfrm>
              <a:prstGeom prst="rect">
                <a:avLst/>
              </a:prstGeom>
              <a:grpFill/>
            </p:spPr>
          </p:pic>
          <p:sp>
            <p:nvSpPr>
              <p:cNvPr id="2124" name="TextBox 2123">
                <a:extLst>
                  <a:ext uri="{FF2B5EF4-FFF2-40B4-BE49-F238E27FC236}">
                    <a16:creationId xmlns:a16="http://schemas.microsoft.com/office/drawing/2014/main" id="{D73E90C3-4690-B674-A571-12E4674A273D}"/>
                  </a:ext>
                </a:extLst>
              </p:cNvPr>
              <p:cNvSpPr txBox="1"/>
              <p:nvPr/>
            </p:nvSpPr>
            <p:spPr>
              <a:xfrm>
                <a:off x="5650599" y="3493453"/>
                <a:ext cx="1161793" cy="48564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en-FI" sz="1200" b="1" dirty="0"/>
                  <a:t>fit-for-purpose 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FI" sz="1200" b="1" dirty="0"/>
                  <a:t>treatment 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FI" sz="1200" b="1" dirty="0"/>
                  <a:t>water reuse</a:t>
                </a:r>
                <a:endParaRPr lang="en-GB" sz="1200" b="1" dirty="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06CA7F-2F89-ED88-6D46-EAB609F0EED3}"/>
              </a:ext>
            </a:extLst>
          </p:cNvPr>
          <p:cNvGrpSpPr/>
          <p:nvPr/>
        </p:nvGrpSpPr>
        <p:grpSpPr>
          <a:xfrm>
            <a:off x="7244872" y="5244571"/>
            <a:ext cx="744365" cy="996881"/>
            <a:chOff x="53185" y="4554736"/>
            <a:chExt cx="744365" cy="996881"/>
          </a:xfrm>
        </p:grpSpPr>
        <p:sp>
          <p:nvSpPr>
            <p:cNvPr id="2048" name="Freeform: Shape 2047">
              <a:extLst>
                <a:ext uri="{FF2B5EF4-FFF2-40B4-BE49-F238E27FC236}">
                  <a16:creationId xmlns:a16="http://schemas.microsoft.com/office/drawing/2014/main" id="{72F6FEA7-1395-097C-3208-2E37CD0AE07E}"/>
                </a:ext>
              </a:extLst>
            </p:cNvPr>
            <p:cNvSpPr/>
            <p:nvPr/>
          </p:nvSpPr>
          <p:spPr>
            <a:xfrm>
              <a:off x="122970" y="4625943"/>
              <a:ext cx="600909" cy="411908"/>
            </a:xfrm>
            <a:custGeom>
              <a:avLst/>
              <a:gdLst>
                <a:gd name="connsiteX0" fmla="*/ 120140 w 600909"/>
                <a:gd name="connsiteY0" fmla="*/ 113466 h 365124"/>
                <a:gd name="connsiteX1" fmla="*/ 120140 w 600909"/>
                <a:gd name="connsiteY1" fmla="*/ 113466 h 365124"/>
                <a:gd name="connsiteX2" fmla="*/ 166861 w 600909"/>
                <a:gd name="connsiteY2" fmla="*/ 33373 h 365124"/>
                <a:gd name="connsiteX3" fmla="*/ 186885 w 600909"/>
                <a:gd name="connsiteY3" fmla="*/ 20024 h 365124"/>
                <a:gd name="connsiteX4" fmla="*/ 213583 w 600909"/>
                <a:gd name="connsiteY4" fmla="*/ 0 h 365124"/>
                <a:gd name="connsiteX5" fmla="*/ 320374 w 600909"/>
                <a:gd name="connsiteY5" fmla="*/ 6675 h 365124"/>
                <a:gd name="connsiteX6" fmla="*/ 353746 w 600909"/>
                <a:gd name="connsiteY6" fmla="*/ 60071 h 365124"/>
                <a:gd name="connsiteX7" fmla="*/ 447188 w 600909"/>
                <a:gd name="connsiteY7" fmla="*/ 66745 h 365124"/>
                <a:gd name="connsiteX8" fmla="*/ 493910 w 600909"/>
                <a:gd name="connsiteY8" fmla="*/ 106792 h 365124"/>
                <a:gd name="connsiteX9" fmla="*/ 500584 w 600909"/>
                <a:gd name="connsiteY9" fmla="*/ 126815 h 365124"/>
                <a:gd name="connsiteX10" fmla="*/ 507258 w 600909"/>
                <a:gd name="connsiteY10" fmla="*/ 180211 h 365124"/>
                <a:gd name="connsiteX11" fmla="*/ 574003 w 600909"/>
                <a:gd name="connsiteY11" fmla="*/ 193560 h 365124"/>
                <a:gd name="connsiteX12" fmla="*/ 594026 w 600909"/>
                <a:gd name="connsiteY12" fmla="*/ 220257 h 365124"/>
                <a:gd name="connsiteX13" fmla="*/ 600701 w 600909"/>
                <a:gd name="connsiteY13" fmla="*/ 240281 h 365124"/>
                <a:gd name="connsiteX14" fmla="*/ 574003 w 600909"/>
                <a:gd name="connsiteY14" fmla="*/ 320374 h 365124"/>
                <a:gd name="connsiteX15" fmla="*/ 500584 w 600909"/>
                <a:gd name="connsiteY15" fmla="*/ 360421 h 365124"/>
                <a:gd name="connsiteX16" fmla="*/ 93442 w 600909"/>
                <a:gd name="connsiteY16" fmla="*/ 347072 h 365124"/>
                <a:gd name="connsiteX17" fmla="*/ 73419 w 600909"/>
                <a:gd name="connsiteY17" fmla="*/ 340398 h 365124"/>
                <a:gd name="connsiteX18" fmla="*/ 53396 w 600909"/>
                <a:gd name="connsiteY18" fmla="*/ 327049 h 365124"/>
                <a:gd name="connsiteX19" fmla="*/ 26698 w 600909"/>
                <a:gd name="connsiteY19" fmla="*/ 273653 h 365124"/>
                <a:gd name="connsiteX20" fmla="*/ 13349 w 600909"/>
                <a:gd name="connsiteY20" fmla="*/ 246955 h 365124"/>
                <a:gd name="connsiteX21" fmla="*/ 0 w 600909"/>
                <a:gd name="connsiteY21" fmla="*/ 193560 h 365124"/>
                <a:gd name="connsiteX22" fmla="*/ 40047 w 600909"/>
                <a:gd name="connsiteY22" fmla="*/ 140164 h 365124"/>
                <a:gd name="connsiteX23" fmla="*/ 120140 w 600909"/>
                <a:gd name="connsiteY23" fmla="*/ 113466 h 365124"/>
                <a:gd name="connsiteX0" fmla="*/ 120140 w 600909"/>
                <a:gd name="connsiteY0" fmla="*/ 113466 h 365124"/>
                <a:gd name="connsiteX1" fmla="*/ 120140 w 600909"/>
                <a:gd name="connsiteY1" fmla="*/ 113466 h 365124"/>
                <a:gd name="connsiteX2" fmla="*/ 166861 w 600909"/>
                <a:gd name="connsiteY2" fmla="*/ 33373 h 365124"/>
                <a:gd name="connsiteX3" fmla="*/ 186885 w 600909"/>
                <a:gd name="connsiteY3" fmla="*/ 20024 h 365124"/>
                <a:gd name="connsiteX4" fmla="*/ 213583 w 600909"/>
                <a:gd name="connsiteY4" fmla="*/ 0 h 365124"/>
                <a:gd name="connsiteX5" fmla="*/ 320374 w 600909"/>
                <a:gd name="connsiteY5" fmla="*/ 6675 h 365124"/>
                <a:gd name="connsiteX6" fmla="*/ 447188 w 600909"/>
                <a:gd name="connsiteY6" fmla="*/ 66745 h 365124"/>
                <a:gd name="connsiteX7" fmla="*/ 493910 w 600909"/>
                <a:gd name="connsiteY7" fmla="*/ 106792 h 365124"/>
                <a:gd name="connsiteX8" fmla="*/ 500584 w 600909"/>
                <a:gd name="connsiteY8" fmla="*/ 126815 h 365124"/>
                <a:gd name="connsiteX9" fmla="*/ 507258 w 600909"/>
                <a:gd name="connsiteY9" fmla="*/ 180211 h 365124"/>
                <a:gd name="connsiteX10" fmla="*/ 574003 w 600909"/>
                <a:gd name="connsiteY10" fmla="*/ 193560 h 365124"/>
                <a:gd name="connsiteX11" fmla="*/ 594026 w 600909"/>
                <a:gd name="connsiteY11" fmla="*/ 220257 h 365124"/>
                <a:gd name="connsiteX12" fmla="*/ 600701 w 600909"/>
                <a:gd name="connsiteY12" fmla="*/ 240281 h 365124"/>
                <a:gd name="connsiteX13" fmla="*/ 574003 w 600909"/>
                <a:gd name="connsiteY13" fmla="*/ 320374 h 365124"/>
                <a:gd name="connsiteX14" fmla="*/ 500584 w 600909"/>
                <a:gd name="connsiteY14" fmla="*/ 360421 h 365124"/>
                <a:gd name="connsiteX15" fmla="*/ 93442 w 600909"/>
                <a:gd name="connsiteY15" fmla="*/ 347072 h 365124"/>
                <a:gd name="connsiteX16" fmla="*/ 73419 w 600909"/>
                <a:gd name="connsiteY16" fmla="*/ 340398 h 365124"/>
                <a:gd name="connsiteX17" fmla="*/ 53396 w 600909"/>
                <a:gd name="connsiteY17" fmla="*/ 327049 h 365124"/>
                <a:gd name="connsiteX18" fmla="*/ 26698 w 600909"/>
                <a:gd name="connsiteY18" fmla="*/ 273653 h 365124"/>
                <a:gd name="connsiteX19" fmla="*/ 13349 w 600909"/>
                <a:gd name="connsiteY19" fmla="*/ 246955 h 365124"/>
                <a:gd name="connsiteX20" fmla="*/ 0 w 600909"/>
                <a:gd name="connsiteY20" fmla="*/ 193560 h 365124"/>
                <a:gd name="connsiteX21" fmla="*/ 40047 w 600909"/>
                <a:gd name="connsiteY21" fmla="*/ 140164 h 365124"/>
                <a:gd name="connsiteX22" fmla="*/ 120140 w 600909"/>
                <a:gd name="connsiteY22" fmla="*/ 113466 h 365124"/>
                <a:gd name="connsiteX0" fmla="*/ 120140 w 600909"/>
                <a:gd name="connsiteY0" fmla="*/ 142417 h 394075"/>
                <a:gd name="connsiteX1" fmla="*/ 120140 w 600909"/>
                <a:gd name="connsiteY1" fmla="*/ 142417 h 394075"/>
                <a:gd name="connsiteX2" fmla="*/ 166861 w 600909"/>
                <a:gd name="connsiteY2" fmla="*/ 62324 h 394075"/>
                <a:gd name="connsiteX3" fmla="*/ 186885 w 600909"/>
                <a:gd name="connsiteY3" fmla="*/ 48975 h 394075"/>
                <a:gd name="connsiteX4" fmla="*/ 213583 w 600909"/>
                <a:gd name="connsiteY4" fmla="*/ 28951 h 394075"/>
                <a:gd name="connsiteX5" fmla="*/ 379751 w 600909"/>
                <a:gd name="connsiteY5" fmla="*/ 0 h 394075"/>
                <a:gd name="connsiteX6" fmla="*/ 447188 w 600909"/>
                <a:gd name="connsiteY6" fmla="*/ 95696 h 394075"/>
                <a:gd name="connsiteX7" fmla="*/ 493910 w 600909"/>
                <a:gd name="connsiteY7" fmla="*/ 135743 h 394075"/>
                <a:gd name="connsiteX8" fmla="*/ 500584 w 600909"/>
                <a:gd name="connsiteY8" fmla="*/ 155766 h 394075"/>
                <a:gd name="connsiteX9" fmla="*/ 507258 w 600909"/>
                <a:gd name="connsiteY9" fmla="*/ 209162 h 394075"/>
                <a:gd name="connsiteX10" fmla="*/ 574003 w 600909"/>
                <a:gd name="connsiteY10" fmla="*/ 222511 h 394075"/>
                <a:gd name="connsiteX11" fmla="*/ 594026 w 600909"/>
                <a:gd name="connsiteY11" fmla="*/ 249208 h 394075"/>
                <a:gd name="connsiteX12" fmla="*/ 600701 w 600909"/>
                <a:gd name="connsiteY12" fmla="*/ 269232 h 394075"/>
                <a:gd name="connsiteX13" fmla="*/ 574003 w 600909"/>
                <a:gd name="connsiteY13" fmla="*/ 349325 h 394075"/>
                <a:gd name="connsiteX14" fmla="*/ 500584 w 600909"/>
                <a:gd name="connsiteY14" fmla="*/ 389372 h 394075"/>
                <a:gd name="connsiteX15" fmla="*/ 93442 w 600909"/>
                <a:gd name="connsiteY15" fmla="*/ 376023 h 394075"/>
                <a:gd name="connsiteX16" fmla="*/ 73419 w 600909"/>
                <a:gd name="connsiteY16" fmla="*/ 369349 h 394075"/>
                <a:gd name="connsiteX17" fmla="*/ 53396 w 600909"/>
                <a:gd name="connsiteY17" fmla="*/ 356000 h 394075"/>
                <a:gd name="connsiteX18" fmla="*/ 26698 w 600909"/>
                <a:gd name="connsiteY18" fmla="*/ 302604 h 394075"/>
                <a:gd name="connsiteX19" fmla="*/ 13349 w 600909"/>
                <a:gd name="connsiteY19" fmla="*/ 275906 h 394075"/>
                <a:gd name="connsiteX20" fmla="*/ 0 w 600909"/>
                <a:gd name="connsiteY20" fmla="*/ 222511 h 394075"/>
                <a:gd name="connsiteX21" fmla="*/ 40047 w 600909"/>
                <a:gd name="connsiteY21" fmla="*/ 169115 h 394075"/>
                <a:gd name="connsiteX22" fmla="*/ 120140 w 600909"/>
                <a:gd name="connsiteY22" fmla="*/ 142417 h 394075"/>
                <a:gd name="connsiteX0" fmla="*/ 120140 w 600909"/>
                <a:gd name="connsiteY0" fmla="*/ 142454 h 394112"/>
                <a:gd name="connsiteX1" fmla="*/ 120140 w 600909"/>
                <a:gd name="connsiteY1" fmla="*/ 142454 h 394112"/>
                <a:gd name="connsiteX2" fmla="*/ 166861 w 600909"/>
                <a:gd name="connsiteY2" fmla="*/ 62361 h 394112"/>
                <a:gd name="connsiteX3" fmla="*/ 186885 w 600909"/>
                <a:gd name="connsiteY3" fmla="*/ 49012 h 394112"/>
                <a:gd name="connsiteX4" fmla="*/ 213583 w 600909"/>
                <a:gd name="connsiteY4" fmla="*/ 28988 h 394112"/>
                <a:gd name="connsiteX5" fmla="*/ 379751 w 600909"/>
                <a:gd name="connsiteY5" fmla="*/ 37 h 394112"/>
                <a:gd name="connsiteX6" fmla="*/ 436619 w 600909"/>
                <a:gd name="connsiteY6" fmla="*/ 35132 h 394112"/>
                <a:gd name="connsiteX7" fmla="*/ 447188 w 600909"/>
                <a:gd name="connsiteY7" fmla="*/ 95733 h 394112"/>
                <a:gd name="connsiteX8" fmla="*/ 493910 w 600909"/>
                <a:gd name="connsiteY8" fmla="*/ 135780 h 394112"/>
                <a:gd name="connsiteX9" fmla="*/ 500584 w 600909"/>
                <a:gd name="connsiteY9" fmla="*/ 155803 h 394112"/>
                <a:gd name="connsiteX10" fmla="*/ 507258 w 600909"/>
                <a:gd name="connsiteY10" fmla="*/ 209199 h 394112"/>
                <a:gd name="connsiteX11" fmla="*/ 574003 w 600909"/>
                <a:gd name="connsiteY11" fmla="*/ 222548 h 394112"/>
                <a:gd name="connsiteX12" fmla="*/ 594026 w 600909"/>
                <a:gd name="connsiteY12" fmla="*/ 249245 h 394112"/>
                <a:gd name="connsiteX13" fmla="*/ 600701 w 600909"/>
                <a:gd name="connsiteY13" fmla="*/ 269269 h 394112"/>
                <a:gd name="connsiteX14" fmla="*/ 574003 w 600909"/>
                <a:gd name="connsiteY14" fmla="*/ 349362 h 394112"/>
                <a:gd name="connsiteX15" fmla="*/ 500584 w 600909"/>
                <a:gd name="connsiteY15" fmla="*/ 389409 h 394112"/>
                <a:gd name="connsiteX16" fmla="*/ 93442 w 600909"/>
                <a:gd name="connsiteY16" fmla="*/ 376060 h 394112"/>
                <a:gd name="connsiteX17" fmla="*/ 73419 w 600909"/>
                <a:gd name="connsiteY17" fmla="*/ 369386 h 394112"/>
                <a:gd name="connsiteX18" fmla="*/ 53396 w 600909"/>
                <a:gd name="connsiteY18" fmla="*/ 356037 h 394112"/>
                <a:gd name="connsiteX19" fmla="*/ 26698 w 600909"/>
                <a:gd name="connsiteY19" fmla="*/ 302641 h 394112"/>
                <a:gd name="connsiteX20" fmla="*/ 13349 w 600909"/>
                <a:gd name="connsiteY20" fmla="*/ 275943 h 394112"/>
                <a:gd name="connsiteX21" fmla="*/ 0 w 600909"/>
                <a:gd name="connsiteY21" fmla="*/ 222548 h 394112"/>
                <a:gd name="connsiteX22" fmla="*/ 40047 w 600909"/>
                <a:gd name="connsiteY22" fmla="*/ 169152 h 394112"/>
                <a:gd name="connsiteX23" fmla="*/ 120140 w 600909"/>
                <a:gd name="connsiteY23" fmla="*/ 142454 h 394112"/>
                <a:gd name="connsiteX0" fmla="*/ 120140 w 600909"/>
                <a:gd name="connsiteY0" fmla="*/ 160250 h 411908"/>
                <a:gd name="connsiteX1" fmla="*/ 120140 w 600909"/>
                <a:gd name="connsiteY1" fmla="*/ 160250 h 411908"/>
                <a:gd name="connsiteX2" fmla="*/ 166861 w 600909"/>
                <a:gd name="connsiteY2" fmla="*/ 80157 h 411908"/>
                <a:gd name="connsiteX3" fmla="*/ 186885 w 600909"/>
                <a:gd name="connsiteY3" fmla="*/ 66808 h 411908"/>
                <a:gd name="connsiteX4" fmla="*/ 213583 w 600909"/>
                <a:gd name="connsiteY4" fmla="*/ 46784 h 411908"/>
                <a:gd name="connsiteX5" fmla="*/ 373813 w 600909"/>
                <a:gd name="connsiteY5" fmla="*/ 20 h 411908"/>
                <a:gd name="connsiteX6" fmla="*/ 436619 w 600909"/>
                <a:gd name="connsiteY6" fmla="*/ 52928 h 411908"/>
                <a:gd name="connsiteX7" fmla="*/ 447188 w 600909"/>
                <a:gd name="connsiteY7" fmla="*/ 113529 h 411908"/>
                <a:gd name="connsiteX8" fmla="*/ 493910 w 600909"/>
                <a:gd name="connsiteY8" fmla="*/ 153576 h 411908"/>
                <a:gd name="connsiteX9" fmla="*/ 500584 w 600909"/>
                <a:gd name="connsiteY9" fmla="*/ 173599 h 411908"/>
                <a:gd name="connsiteX10" fmla="*/ 507258 w 600909"/>
                <a:gd name="connsiteY10" fmla="*/ 226995 h 411908"/>
                <a:gd name="connsiteX11" fmla="*/ 574003 w 600909"/>
                <a:gd name="connsiteY11" fmla="*/ 240344 h 411908"/>
                <a:gd name="connsiteX12" fmla="*/ 594026 w 600909"/>
                <a:gd name="connsiteY12" fmla="*/ 267041 h 411908"/>
                <a:gd name="connsiteX13" fmla="*/ 600701 w 600909"/>
                <a:gd name="connsiteY13" fmla="*/ 287065 h 411908"/>
                <a:gd name="connsiteX14" fmla="*/ 574003 w 600909"/>
                <a:gd name="connsiteY14" fmla="*/ 367158 h 411908"/>
                <a:gd name="connsiteX15" fmla="*/ 500584 w 600909"/>
                <a:gd name="connsiteY15" fmla="*/ 407205 h 411908"/>
                <a:gd name="connsiteX16" fmla="*/ 93442 w 600909"/>
                <a:gd name="connsiteY16" fmla="*/ 393856 h 411908"/>
                <a:gd name="connsiteX17" fmla="*/ 73419 w 600909"/>
                <a:gd name="connsiteY17" fmla="*/ 387182 h 411908"/>
                <a:gd name="connsiteX18" fmla="*/ 53396 w 600909"/>
                <a:gd name="connsiteY18" fmla="*/ 373833 h 411908"/>
                <a:gd name="connsiteX19" fmla="*/ 26698 w 600909"/>
                <a:gd name="connsiteY19" fmla="*/ 320437 h 411908"/>
                <a:gd name="connsiteX20" fmla="*/ 13349 w 600909"/>
                <a:gd name="connsiteY20" fmla="*/ 293739 h 411908"/>
                <a:gd name="connsiteX21" fmla="*/ 0 w 600909"/>
                <a:gd name="connsiteY21" fmla="*/ 240344 h 411908"/>
                <a:gd name="connsiteX22" fmla="*/ 40047 w 600909"/>
                <a:gd name="connsiteY22" fmla="*/ 186948 h 411908"/>
                <a:gd name="connsiteX23" fmla="*/ 120140 w 600909"/>
                <a:gd name="connsiteY23" fmla="*/ 160250 h 411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0909" h="411908">
                  <a:moveTo>
                    <a:pt x="120140" y="160250"/>
                  </a:moveTo>
                  <a:lnTo>
                    <a:pt x="120140" y="160250"/>
                  </a:lnTo>
                  <a:cubicBezTo>
                    <a:pt x="132752" y="135027"/>
                    <a:pt x="145554" y="101464"/>
                    <a:pt x="166861" y="80157"/>
                  </a:cubicBezTo>
                  <a:cubicBezTo>
                    <a:pt x="172533" y="74485"/>
                    <a:pt x="180357" y="71471"/>
                    <a:pt x="186885" y="66808"/>
                  </a:cubicBezTo>
                  <a:cubicBezTo>
                    <a:pt x="195937" y="60342"/>
                    <a:pt x="204684" y="53459"/>
                    <a:pt x="213583" y="46784"/>
                  </a:cubicBezTo>
                  <a:cubicBezTo>
                    <a:pt x="268972" y="37134"/>
                    <a:pt x="336640" y="-1004"/>
                    <a:pt x="373813" y="20"/>
                  </a:cubicBezTo>
                  <a:cubicBezTo>
                    <a:pt x="410986" y="1044"/>
                    <a:pt x="425380" y="36979"/>
                    <a:pt x="436619" y="52928"/>
                  </a:cubicBezTo>
                  <a:cubicBezTo>
                    <a:pt x="447858" y="68877"/>
                    <a:pt x="436650" y="99723"/>
                    <a:pt x="447188" y="113529"/>
                  </a:cubicBezTo>
                  <a:cubicBezTo>
                    <a:pt x="466430" y="126357"/>
                    <a:pt x="479196" y="132976"/>
                    <a:pt x="493910" y="153576"/>
                  </a:cubicBezTo>
                  <a:cubicBezTo>
                    <a:pt x="497999" y="159301"/>
                    <a:pt x="498359" y="166925"/>
                    <a:pt x="500584" y="173599"/>
                  </a:cubicBezTo>
                  <a:cubicBezTo>
                    <a:pt x="502809" y="191398"/>
                    <a:pt x="493986" y="214929"/>
                    <a:pt x="507258" y="226995"/>
                  </a:cubicBezTo>
                  <a:cubicBezTo>
                    <a:pt x="524046" y="242257"/>
                    <a:pt x="553402" y="230836"/>
                    <a:pt x="574003" y="240344"/>
                  </a:cubicBezTo>
                  <a:cubicBezTo>
                    <a:pt x="584103" y="245005"/>
                    <a:pt x="587352" y="258142"/>
                    <a:pt x="594026" y="267041"/>
                  </a:cubicBezTo>
                  <a:cubicBezTo>
                    <a:pt x="596251" y="273716"/>
                    <a:pt x="602081" y="280166"/>
                    <a:pt x="600701" y="287065"/>
                  </a:cubicBezTo>
                  <a:cubicBezTo>
                    <a:pt x="595182" y="314660"/>
                    <a:pt x="597418" y="351548"/>
                    <a:pt x="574003" y="367158"/>
                  </a:cubicBezTo>
                  <a:cubicBezTo>
                    <a:pt x="523987" y="400502"/>
                    <a:pt x="548852" y="387898"/>
                    <a:pt x="500584" y="407205"/>
                  </a:cubicBezTo>
                  <a:cubicBezTo>
                    <a:pt x="483529" y="406900"/>
                    <a:pt x="215497" y="424367"/>
                    <a:pt x="93442" y="393856"/>
                  </a:cubicBezTo>
                  <a:cubicBezTo>
                    <a:pt x="86617" y="392150"/>
                    <a:pt x="80093" y="389407"/>
                    <a:pt x="73419" y="387182"/>
                  </a:cubicBezTo>
                  <a:cubicBezTo>
                    <a:pt x="66745" y="382732"/>
                    <a:pt x="58616" y="379923"/>
                    <a:pt x="53396" y="373833"/>
                  </a:cubicBezTo>
                  <a:cubicBezTo>
                    <a:pt x="28528" y="344820"/>
                    <a:pt x="38138" y="347132"/>
                    <a:pt x="26698" y="320437"/>
                  </a:cubicBezTo>
                  <a:cubicBezTo>
                    <a:pt x="22779" y="311292"/>
                    <a:pt x="17268" y="302884"/>
                    <a:pt x="13349" y="293739"/>
                  </a:cubicBezTo>
                  <a:cubicBezTo>
                    <a:pt x="5654" y="275784"/>
                    <a:pt x="3917" y="259927"/>
                    <a:pt x="0" y="240344"/>
                  </a:cubicBezTo>
                  <a:cubicBezTo>
                    <a:pt x="9152" y="222040"/>
                    <a:pt x="18742" y="195825"/>
                    <a:pt x="40047" y="186948"/>
                  </a:cubicBezTo>
                  <a:cubicBezTo>
                    <a:pt x="58714" y="179170"/>
                    <a:pt x="106791" y="164700"/>
                    <a:pt x="120140" y="16025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49" name="Picture 6">
              <a:extLst>
                <a:ext uri="{FF2B5EF4-FFF2-40B4-BE49-F238E27FC236}">
                  <a16:creationId xmlns:a16="http://schemas.microsoft.com/office/drawing/2014/main" id="{18F1FD88-E6CF-AB8C-4BD4-66EA1179FD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85" y="4554736"/>
              <a:ext cx="744365" cy="74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8" name="TextBox 2077">
              <a:extLst>
                <a:ext uri="{FF2B5EF4-FFF2-40B4-BE49-F238E27FC236}">
                  <a16:creationId xmlns:a16="http://schemas.microsoft.com/office/drawing/2014/main" id="{1AD4E05C-18FA-AC61-D4E9-BB495EC5DAB4}"/>
                </a:ext>
              </a:extLst>
            </p:cNvPr>
            <p:cNvSpPr txBox="1"/>
            <p:nvPr/>
          </p:nvSpPr>
          <p:spPr>
            <a:xfrm>
              <a:off x="172710" y="5194211"/>
              <a:ext cx="593431" cy="357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FI" sz="1200" b="1" dirty="0"/>
                <a:t>storm </a:t>
              </a:r>
            </a:p>
            <a:p>
              <a:pPr algn="ctr">
                <a:lnSpc>
                  <a:spcPts val="1000"/>
                </a:lnSpc>
              </a:pPr>
              <a:r>
                <a:rPr lang="en-FI" sz="1200" b="1" dirty="0"/>
                <a:t>water</a:t>
              </a:r>
              <a:endParaRPr lang="en-GB" sz="1200" b="1" dirty="0"/>
            </a:p>
          </p:txBody>
        </p:sp>
      </p:grpSp>
      <p:grpSp>
        <p:nvGrpSpPr>
          <p:cNvPr id="2073" name="Group 2072">
            <a:extLst>
              <a:ext uri="{FF2B5EF4-FFF2-40B4-BE49-F238E27FC236}">
                <a16:creationId xmlns:a16="http://schemas.microsoft.com/office/drawing/2014/main" id="{9A45B579-BCE7-B070-0EE3-D587C6E4E832}"/>
              </a:ext>
            </a:extLst>
          </p:cNvPr>
          <p:cNvGrpSpPr/>
          <p:nvPr/>
        </p:nvGrpSpPr>
        <p:grpSpPr>
          <a:xfrm>
            <a:off x="24219" y="1950786"/>
            <a:ext cx="3447787" cy="1254338"/>
            <a:chOff x="19592" y="1864592"/>
            <a:chExt cx="3447787" cy="1059177"/>
          </a:xfrm>
        </p:grpSpPr>
        <p:sp>
          <p:nvSpPr>
            <p:cNvPr id="2066" name="Cloud 23">
              <a:extLst>
                <a:ext uri="{FF2B5EF4-FFF2-40B4-BE49-F238E27FC236}">
                  <a16:creationId xmlns:a16="http://schemas.microsoft.com/office/drawing/2014/main" id="{BA6BFEEC-39DD-B9F3-DDD5-DEC6F5E9175A}"/>
                </a:ext>
              </a:extLst>
            </p:cNvPr>
            <p:cNvSpPr/>
            <p:nvPr/>
          </p:nvSpPr>
          <p:spPr>
            <a:xfrm rot="10800000">
              <a:off x="19592" y="1864592"/>
              <a:ext cx="3447787" cy="1059177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4163 w 43256"/>
                <a:gd name="connsiteY16" fmla="*/ 15648 h 43219"/>
                <a:gd name="connsiteX17" fmla="*/ 3936 w 43256"/>
                <a:gd name="connsiteY1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1375 w 43256"/>
                <a:gd name="connsiteY13" fmla="*/ 402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4163 w 43256"/>
                <a:gd name="connsiteY12" fmla="*/ 15648 h 43219"/>
                <a:gd name="connsiteX13" fmla="*/ 3936 w 43256"/>
                <a:gd name="connsiteY13" fmla="*/ 14229 h 43219"/>
                <a:gd name="connsiteX0" fmla="*/ 3936 w 43256"/>
                <a:gd name="connsiteY0" fmla="*/ 14561 h 43551"/>
                <a:gd name="connsiteX1" fmla="*/ 5969 w 43256"/>
                <a:gd name="connsiteY1" fmla="*/ 1524 h 43551"/>
                <a:gd name="connsiteX2" fmla="*/ 25785 w 43256"/>
                <a:gd name="connsiteY2" fmla="*/ 391 h 43551"/>
                <a:gd name="connsiteX3" fmla="*/ 29869 w 43256"/>
                <a:gd name="connsiteY3" fmla="*/ 2672 h 43551"/>
                <a:gd name="connsiteX4" fmla="*/ 35499 w 43256"/>
                <a:gd name="connsiteY4" fmla="*/ 881 h 43551"/>
                <a:gd name="connsiteX5" fmla="*/ 38354 w 43256"/>
                <a:gd name="connsiteY5" fmla="*/ 5767 h 43551"/>
                <a:gd name="connsiteX6" fmla="*/ 42018 w 43256"/>
                <a:gd name="connsiteY6" fmla="*/ 10509 h 43551"/>
                <a:gd name="connsiteX7" fmla="*/ 41854 w 43256"/>
                <a:gd name="connsiteY7" fmla="*/ 15651 h 43551"/>
                <a:gd name="connsiteX8" fmla="*/ 43052 w 43256"/>
                <a:gd name="connsiteY8" fmla="*/ 23513 h 43551"/>
                <a:gd name="connsiteX9" fmla="*/ 37440 w 43256"/>
                <a:gd name="connsiteY9" fmla="*/ 30395 h 43551"/>
                <a:gd name="connsiteX10" fmla="*/ 35431 w 43256"/>
                <a:gd name="connsiteY10" fmla="*/ 36292 h 43551"/>
                <a:gd name="connsiteX11" fmla="*/ 28591 w 43256"/>
                <a:gd name="connsiteY11" fmla="*/ 37006 h 43551"/>
                <a:gd name="connsiteX12" fmla="*/ 23703 w 43256"/>
                <a:gd name="connsiteY12" fmla="*/ 43297 h 43551"/>
                <a:gd name="connsiteX13" fmla="*/ 16516 w 43256"/>
                <a:gd name="connsiteY13" fmla="*/ 39457 h 43551"/>
                <a:gd name="connsiteX14" fmla="*/ 5840 w 43256"/>
                <a:gd name="connsiteY14" fmla="*/ 35663 h 43551"/>
                <a:gd name="connsiteX15" fmla="*/ 1146 w 43256"/>
                <a:gd name="connsiteY15" fmla="*/ 31441 h 43551"/>
                <a:gd name="connsiteX16" fmla="*/ 2149 w 43256"/>
                <a:gd name="connsiteY16" fmla="*/ 25742 h 43551"/>
                <a:gd name="connsiteX17" fmla="*/ 31 w 43256"/>
                <a:gd name="connsiteY17" fmla="*/ 19895 h 43551"/>
                <a:gd name="connsiteX18" fmla="*/ 3899 w 43256"/>
                <a:gd name="connsiteY18" fmla="*/ 14698 h 43551"/>
                <a:gd name="connsiteX19" fmla="*/ 3936 w 43256"/>
                <a:gd name="connsiteY19" fmla="*/ 14561 h 43551"/>
                <a:gd name="connsiteX0" fmla="*/ 4729 w 43256"/>
                <a:gd name="connsiteY0" fmla="*/ 26368 h 43551"/>
                <a:gd name="connsiteX1" fmla="*/ 2196 w 43256"/>
                <a:gd name="connsiteY1" fmla="*/ 25571 h 43551"/>
                <a:gd name="connsiteX2" fmla="*/ 6964 w 43256"/>
                <a:gd name="connsiteY2" fmla="*/ 35090 h 43551"/>
                <a:gd name="connsiteX3" fmla="*/ 5856 w 43256"/>
                <a:gd name="connsiteY3" fmla="*/ 35471 h 43551"/>
                <a:gd name="connsiteX4" fmla="*/ 16514 w 43256"/>
                <a:gd name="connsiteY4" fmla="*/ 39281 h 43551"/>
                <a:gd name="connsiteX5" fmla="*/ 15846 w 43256"/>
                <a:gd name="connsiteY5" fmla="*/ 37541 h 43551"/>
                <a:gd name="connsiteX6" fmla="*/ 28863 w 43256"/>
                <a:gd name="connsiteY6" fmla="*/ 34942 h 43551"/>
                <a:gd name="connsiteX7" fmla="*/ 28596 w 43256"/>
                <a:gd name="connsiteY7" fmla="*/ 36851 h 43551"/>
                <a:gd name="connsiteX8" fmla="*/ 38360 w 43256"/>
                <a:gd name="connsiteY8" fmla="*/ 5617 h 43551"/>
                <a:gd name="connsiteX9" fmla="*/ 38436 w 43256"/>
                <a:gd name="connsiteY9" fmla="*/ 6881 h 43551"/>
                <a:gd name="connsiteX10" fmla="*/ 29114 w 43256"/>
                <a:gd name="connsiteY10" fmla="*/ 4143 h 43551"/>
                <a:gd name="connsiteX11" fmla="*/ 29856 w 43256"/>
                <a:gd name="connsiteY11" fmla="*/ 2531 h 43551"/>
                <a:gd name="connsiteX12" fmla="*/ 4163 w 43256"/>
                <a:gd name="connsiteY12" fmla="*/ 15980 h 43551"/>
                <a:gd name="connsiteX13" fmla="*/ 3936 w 43256"/>
                <a:gd name="connsiteY13" fmla="*/ 14561 h 43551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4729 w 43256"/>
                <a:gd name="connsiteY0" fmla="*/ 27759 h 44942"/>
                <a:gd name="connsiteX1" fmla="*/ 2196 w 43256"/>
                <a:gd name="connsiteY1" fmla="*/ 26962 h 44942"/>
                <a:gd name="connsiteX2" fmla="*/ 6964 w 43256"/>
                <a:gd name="connsiteY2" fmla="*/ 36481 h 44942"/>
                <a:gd name="connsiteX3" fmla="*/ 5856 w 43256"/>
                <a:gd name="connsiteY3" fmla="*/ 36862 h 44942"/>
                <a:gd name="connsiteX4" fmla="*/ 16514 w 43256"/>
                <a:gd name="connsiteY4" fmla="*/ 40672 h 44942"/>
                <a:gd name="connsiteX5" fmla="*/ 15846 w 43256"/>
                <a:gd name="connsiteY5" fmla="*/ 38932 h 44942"/>
                <a:gd name="connsiteX6" fmla="*/ 28863 w 43256"/>
                <a:gd name="connsiteY6" fmla="*/ 36333 h 44942"/>
                <a:gd name="connsiteX7" fmla="*/ 28596 w 43256"/>
                <a:gd name="connsiteY7" fmla="*/ 38242 h 44942"/>
                <a:gd name="connsiteX8" fmla="*/ 38360 w 43256"/>
                <a:gd name="connsiteY8" fmla="*/ 7008 h 44942"/>
                <a:gd name="connsiteX9" fmla="*/ 38436 w 43256"/>
                <a:gd name="connsiteY9" fmla="*/ 8272 h 44942"/>
                <a:gd name="connsiteX10" fmla="*/ 29114 w 43256"/>
                <a:gd name="connsiteY10" fmla="*/ 5534 h 44942"/>
                <a:gd name="connsiteX11" fmla="*/ 29856 w 43256"/>
                <a:gd name="connsiteY11" fmla="*/ 3922 h 44942"/>
                <a:gd name="connsiteX12" fmla="*/ 4163 w 43256"/>
                <a:gd name="connsiteY12" fmla="*/ 17371 h 44942"/>
                <a:gd name="connsiteX13" fmla="*/ 3936 w 43256"/>
                <a:gd name="connsiteY13" fmla="*/ 15952 h 44942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6964 w 43256"/>
                <a:gd name="connsiteY0" fmla="*/ 36481 h 44942"/>
                <a:gd name="connsiteX1" fmla="*/ 5856 w 43256"/>
                <a:gd name="connsiteY1" fmla="*/ 36862 h 44942"/>
                <a:gd name="connsiteX2" fmla="*/ 16514 w 43256"/>
                <a:gd name="connsiteY2" fmla="*/ 40672 h 44942"/>
                <a:gd name="connsiteX3" fmla="*/ 15846 w 43256"/>
                <a:gd name="connsiteY3" fmla="*/ 38932 h 44942"/>
                <a:gd name="connsiteX4" fmla="*/ 28863 w 43256"/>
                <a:gd name="connsiteY4" fmla="*/ 36333 h 44942"/>
                <a:gd name="connsiteX5" fmla="*/ 28596 w 43256"/>
                <a:gd name="connsiteY5" fmla="*/ 38242 h 44942"/>
                <a:gd name="connsiteX6" fmla="*/ 38360 w 43256"/>
                <a:gd name="connsiteY6" fmla="*/ 7008 h 44942"/>
                <a:gd name="connsiteX7" fmla="*/ 38436 w 43256"/>
                <a:gd name="connsiteY7" fmla="*/ 8272 h 44942"/>
                <a:gd name="connsiteX8" fmla="*/ 29114 w 43256"/>
                <a:gd name="connsiteY8" fmla="*/ 5534 h 44942"/>
                <a:gd name="connsiteX9" fmla="*/ 29856 w 43256"/>
                <a:gd name="connsiteY9" fmla="*/ 3922 h 44942"/>
                <a:gd name="connsiteX10" fmla="*/ 4163 w 43256"/>
                <a:gd name="connsiteY10" fmla="*/ 17371 h 44942"/>
                <a:gd name="connsiteX11" fmla="*/ 3936 w 43256"/>
                <a:gd name="connsiteY11" fmla="*/ 15952 h 44942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6964 w 43256"/>
                <a:gd name="connsiteY0" fmla="*/ 36481 h 44942"/>
                <a:gd name="connsiteX1" fmla="*/ 5856 w 43256"/>
                <a:gd name="connsiteY1" fmla="*/ 36862 h 44942"/>
                <a:gd name="connsiteX2" fmla="*/ 16514 w 43256"/>
                <a:gd name="connsiteY2" fmla="*/ 40672 h 44942"/>
                <a:gd name="connsiteX3" fmla="*/ 15846 w 43256"/>
                <a:gd name="connsiteY3" fmla="*/ 38932 h 44942"/>
                <a:gd name="connsiteX4" fmla="*/ 28863 w 43256"/>
                <a:gd name="connsiteY4" fmla="*/ 36333 h 44942"/>
                <a:gd name="connsiteX5" fmla="*/ 28596 w 43256"/>
                <a:gd name="connsiteY5" fmla="*/ 38242 h 44942"/>
                <a:gd name="connsiteX6" fmla="*/ 38360 w 43256"/>
                <a:gd name="connsiteY6" fmla="*/ 7008 h 44942"/>
                <a:gd name="connsiteX7" fmla="*/ 38436 w 43256"/>
                <a:gd name="connsiteY7" fmla="*/ 8272 h 44942"/>
                <a:gd name="connsiteX8" fmla="*/ 29114 w 43256"/>
                <a:gd name="connsiteY8" fmla="*/ 5534 h 44942"/>
                <a:gd name="connsiteX9" fmla="*/ 29856 w 43256"/>
                <a:gd name="connsiteY9" fmla="*/ 3922 h 44942"/>
                <a:gd name="connsiteX0" fmla="*/ 3899 w 43256"/>
                <a:gd name="connsiteY0" fmla="*/ 16090 h 44943"/>
                <a:gd name="connsiteX1" fmla="*/ 5969 w 43256"/>
                <a:gd name="connsiteY1" fmla="*/ 2916 h 44943"/>
                <a:gd name="connsiteX2" fmla="*/ 25862 w 43256"/>
                <a:gd name="connsiteY2" fmla="*/ 41 h 44943"/>
                <a:gd name="connsiteX3" fmla="*/ 29869 w 43256"/>
                <a:gd name="connsiteY3" fmla="*/ 4064 h 44943"/>
                <a:gd name="connsiteX4" fmla="*/ 35499 w 43256"/>
                <a:gd name="connsiteY4" fmla="*/ 2273 h 44943"/>
                <a:gd name="connsiteX5" fmla="*/ 38354 w 43256"/>
                <a:gd name="connsiteY5" fmla="*/ 7159 h 44943"/>
                <a:gd name="connsiteX6" fmla="*/ 42018 w 43256"/>
                <a:gd name="connsiteY6" fmla="*/ 11901 h 44943"/>
                <a:gd name="connsiteX7" fmla="*/ 41854 w 43256"/>
                <a:gd name="connsiteY7" fmla="*/ 17043 h 44943"/>
                <a:gd name="connsiteX8" fmla="*/ 43052 w 43256"/>
                <a:gd name="connsiteY8" fmla="*/ 24905 h 44943"/>
                <a:gd name="connsiteX9" fmla="*/ 37440 w 43256"/>
                <a:gd name="connsiteY9" fmla="*/ 31787 h 44943"/>
                <a:gd name="connsiteX10" fmla="*/ 35431 w 43256"/>
                <a:gd name="connsiteY10" fmla="*/ 37684 h 44943"/>
                <a:gd name="connsiteX11" fmla="*/ 28591 w 43256"/>
                <a:gd name="connsiteY11" fmla="*/ 38398 h 44943"/>
                <a:gd name="connsiteX12" fmla="*/ 23703 w 43256"/>
                <a:gd name="connsiteY12" fmla="*/ 44689 h 44943"/>
                <a:gd name="connsiteX13" fmla="*/ 16516 w 43256"/>
                <a:gd name="connsiteY13" fmla="*/ 40849 h 44943"/>
                <a:gd name="connsiteX14" fmla="*/ 5840 w 43256"/>
                <a:gd name="connsiteY14" fmla="*/ 37055 h 44943"/>
                <a:gd name="connsiteX15" fmla="*/ 1146 w 43256"/>
                <a:gd name="connsiteY15" fmla="*/ 32833 h 44943"/>
                <a:gd name="connsiteX16" fmla="*/ 2149 w 43256"/>
                <a:gd name="connsiteY16" fmla="*/ 27134 h 44943"/>
                <a:gd name="connsiteX17" fmla="*/ 31 w 43256"/>
                <a:gd name="connsiteY17" fmla="*/ 21287 h 44943"/>
                <a:gd name="connsiteX18" fmla="*/ 3899 w 43256"/>
                <a:gd name="connsiteY18" fmla="*/ 16090 h 44943"/>
                <a:gd name="connsiteX0" fmla="*/ 6964 w 43256"/>
                <a:gd name="connsiteY0" fmla="*/ 36482 h 44943"/>
                <a:gd name="connsiteX1" fmla="*/ 5856 w 43256"/>
                <a:gd name="connsiteY1" fmla="*/ 36863 h 44943"/>
                <a:gd name="connsiteX2" fmla="*/ 16514 w 43256"/>
                <a:gd name="connsiteY2" fmla="*/ 40673 h 44943"/>
                <a:gd name="connsiteX3" fmla="*/ 15846 w 43256"/>
                <a:gd name="connsiteY3" fmla="*/ 38933 h 44943"/>
                <a:gd name="connsiteX4" fmla="*/ 28863 w 43256"/>
                <a:gd name="connsiteY4" fmla="*/ 36334 h 44943"/>
                <a:gd name="connsiteX5" fmla="*/ 28596 w 43256"/>
                <a:gd name="connsiteY5" fmla="*/ 38243 h 44943"/>
                <a:gd name="connsiteX6" fmla="*/ 38360 w 43256"/>
                <a:gd name="connsiteY6" fmla="*/ 7009 h 44943"/>
                <a:gd name="connsiteX7" fmla="*/ 38436 w 43256"/>
                <a:gd name="connsiteY7" fmla="*/ 8273 h 44943"/>
                <a:gd name="connsiteX8" fmla="*/ 29114 w 43256"/>
                <a:gd name="connsiteY8" fmla="*/ 5535 h 44943"/>
                <a:gd name="connsiteX9" fmla="*/ 29856 w 43256"/>
                <a:gd name="connsiteY9" fmla="*/ 3923 h 44943"/>
                <a:gd name="connsiteX0" fmla="*/ 2928 w 42285"/>
                <a:gd name="connsiteY0" fmla="*/ 16090 h 44943"/>
                <a:gd name="connsiteX1" fmla="*/ 4998 w 42285"/>
                <a:gd name="connsiteY1" fmla="*/ 2916 h 44943"/>
                <a:gd name="connsiteX2" fmla="*/ 24891 w 42285"/>
                <a:gd name="connsiteY2" fmla="*/ 41 h 44943"/>
                <a:gd name="connsiteX3" fmla="*/ 28898 w 42285"/>
                <a:gd name="connsiteY3" fmla="*/ 4064 h 44943"/>
                <a:gd name="connsiteX4" fmla="*/ 34528 w 42285"/>
                <a:gd name="connsiteY4" fmla="*/ 2273 h 44943"/>
                <a:gd name="connsiteX5" fmla="*/ 37383 w 42285"/>
                <a:gd name="connsiteY5" fmla="*/ 7159 h 44943"/>
                <a:gd name="connsiteX6" fmla="*/ 41047 w 42285"/>
                <a:gd name="connsiteY6" fmla="*/ 11901 h 44943"/>
                <a:gd name="connsiteX7" fmla="*/ 40883 w 42285"/>
                <a:gd name="connsiteY7" fmla="*/ 17043 h 44943"/>
                <a:gd name="connsiteX8" fmla="*/ 42081 w 42285"/>
                <a:gd name="connsiteY8" fmla="*/ 24905 h 44943"/>
                <a:gd name="connsiteX9" fmla="*/ 36469 w 42285"/>
                <a:gd name="connsiteY9" fmla="*/ 31787 h 44943"/>
                <a:gd name="connsiteX10" fmla="*/ 34460 w 42285"/>
                <a:gd name="connsiteY10" fmla="*/ 37684 h 44943"/>
                <a:gd name="connsiteX11" fmla="*/ 27620 w 42285"/>
                <a:gd name="connsiteY11" fmla="*/ 38398 h 44943"/>
                <a:gd name="connsiteX12" fmla="*/ 22732 w 42285"/>
                <a:gd name="connsiteY12" fmla="*/ 44689 h 44943"/>
                <a:gd name="connsiteX13" fmla="*/ 15545 w 42285"/>
                <a:gd name="connsiteY13" fmla="*/ 40849 h 44943"/>
                <a:gd name="connsiteX14" fmla="*/ 4869 w 42285"/>
                <a:gd name="connsiteY14" fmla="*/ 37055 h 44943"/>
                <a:gd name="connsiteX15" fmla="*/ 175 w 42285"/>
                <a:gd name="connsiteY15" fmla="*/ 32833 h 44943"/>
                <a:gd name="connsiteX16" fmla="*/ 1178 w 42285"/>
                <a:gd name="connsiteY16" fmla="*/ 27134 h 44943"/>
                <a:gd name="connsiteX17" fmla="*/ 2928 w 42285"/>
                <a:gd name="connsiteY17" fmla="*/ 16090 h 44943"/>
                <a:gd name="connsiteX0" fmla="*/ 5993 w 42285"/>
                <a:gd name="connsiteY0" fmla="*/ 36482 h 44943"/>
                <a:gd name="connsiteX1" fmla="*/ 4885 w 42285"/>
                <a:gd name="connsiteY1" fmla="*/ 36863 h 44943"/>
                <a:gd name="connsiteX2" fmla="*/ 15543 w 42285"/>
                <a:gd name="connsiteY2" fmla="*/ 40673 h 44943"/>
                <a:gd name="connsiteX3" fmla="*/ 14875 w 42285"/>
                <a:gd name="connsiteY3" fmla="*/ 38933 h 44943"/>
                <a:gd name="connsiteX4" fmla="*/ 27892 w 42285"/>
                <a:gd name="connsiteY4" fmla="*/ 36334 h 44943"/>
                <a:gd name="connsiteX5" fmla="*/ 27625 w 42285"/>
                <a:gd name="connsiteY5" fmla="*/ 38243 h 44943"/>
                <a:gd name="connsiteX6" fmla="*/ 37389 w 42285"/>
                <a:gd name="connsiteY6" fmla="*/ 7009 h 44943"/>
                <a:gd name="connsiteX7" fmla="*/ 37465 w 42285"/>
                <a:gd name="connsiteY7" fmla="*/ 8273 h 44943"/>
                <a:gd name="connsiteX8" fmla="*/ 28143 w 42285"/>
                <a:gd name="connsiteY8" fmla="*/ 5535 h 44943"/>
                <a:gd name="connsiteX9" fmla="*/ 28885 w 42285"/>
                <a:gd name="connsiteY9" fmla="*/ 3923 h 44943"/>
                <a:gd name="connsiteX0" fmla="*/ 2785 w 42142"/>
                <a:gd name="connsiteY0" fmla="*/ 16090 h 44943"/>
                <a:gd name="connsiteX1" fmla="*/ 4855 w 42142"/>
                <a:gd name="connsiteY1" fmla="*/ 2916 h 44943"/>
                <a:gd name="connsiteX2" fmla="*/ 24748 w 42142"/>
                <a:gd name="connsiteY2" fmla="*/ 41 h 44943"/>
                <a:gd name="connsiteX3" fmla="*/ 28755 w 42142"/>
                <a:gd name="connsiteY3" fmla="*/ 4064 h 44943"/>
                <a:gd name="connsiteX4" fmla="*/ 34385 w 42142"/>
                <a:gd name="connsiteY4" fmla="*/ 2273 h 44943"/>
                <a:gd name="connsiteX5" fmla="*/ 37240 w 42142"/>
                <a:gd name="connsiteY5" fmla="*/ 7159 h 44943"/>
                <a:gd name="connsiteX6" fmla="*/ 40904 w 42142"/>
                <a:gd name="connsiteY6" fmla="*/ 11901 h 44943"/>
                <a:gd name="connsiteX7" fmla="*/ 40740 w 42142"/>
                <a:gd name="connsiteY7" fmla="*/ 17043 h 44943"/>
                <a:gd name="connsiteX8" fmla="*/ 41938 w 42142"/>
                <a:gd name="connsiteY8" fmla="*/ 24905 h 44943"/>
                <a:gd name="connsiteX9" fmla="*/ 36326 w 42142"/>
                <a:gd name="connsiteY9" fmla="*/ 31787 h 44943"/>
                <a:gd name="connsiteX10" fmla="*/ 34317 w 42142"/>
                <a:gd name="connsiteY10" fmla="*/ 37684 h 44943"/>
                <a:gd name="connsiteX11" fmla="*/ 27477 w 42142"/>
                <a:gd name="connsiteY11" fmla="*/ 38398 h 44943"/>
                <a:gd name="connsiteX12" fmla="*/ 22589 w 42142"/>
                <a:gd name="connsiteY12" fmla="*/ 44689 h 44943"/>
                <a:gd name="connsiteX13" fmla="*/ 15402 w 42142"/>
                <a:gd name="connsiteY13" fmla="*/ 40849 h 44943"/>
                <a:gd name="connsiteX14" fmla="*/ 4726 w 42142"/>
                <a:gd name="connsiteY14" fmla="*/ 37055 h 44943"/>
                <a:gd name="connsiteX15" fmla="*/ 32 w 42142"/>
                <a:gd name="connsiteY15" fmla="*/ 32833 h 44943"/>
                <a:gd name="connsiteX16" fmla="*/ 2785 w 42142"/>
                <a:gd name="connsiteY16" fmla="*/ 16090 h 44943"/>
                <a:gd name="connsiteX0" fmla="*/ 5850 w 42142"/>
                <a:gd name="connsiteY0" fmla="*/ 36482 h 44943"/>
                <a:gd name="connsiteX1" fmla="*/ 4742 w 42142"/>
                <a:gd name="connsiteY1" fmla="*/ 36863 h 44943"/>
                <a:gd name="connsiteX2" fmla="*/ 15400 w 42142"/>
                <a:gd name="connsiteY2" fmla="*/ 40673 h 44943"/>
                <a:gd name="connsiteX3" fmla="*/ 14732 w 42142"/>
                <a:gd name="connsiteY3" fmla="*/ 38933 h 44943"/>
                <a:gd name="connsiteX4" fmla="*/ 27749 w 42142"/>
                <a:gd name="connsiteY4" fmla="*/ 36334 h 44943"/>
                <a:gd name="connsiteX5" fmla="*/ 27482 w 42142"/>
                <a:gd name="connsiteY5" fmla="*/ 38243 h 44943"/>
                <a:gd name="connsiteX6" fmla="*/ 37246 w 42142"/>
                <a:gd name="connsiteY6" fmla="*/ 7009 h 44943"/>
                <a:gd name="connsiteX7" fmla="*/ 37322 w 42142"/>
                <a:gd name="connsiteY7" fmla="*/ 8273 h 44943"/>
                <a:gd name="connsiteX8" fmla="*/ 28000 w 42142"/>
                <a:gd name="connsiteY8" fmla="*/ 5535 h 44943"/>
                <a:gd name="connsiteX9" fmla="*/ 28742 w 42142"/>
                <a:gd name="connsiteY9" fmla="*/ 3923 h 44943"/>
                <a:gd name="connsiteX0" fmla="*/ 336 w 39693"/>
                <a:gd name="connsiteY0" fmla="*/ 16090 h 44943"/>
                <a:gd name="connsiteX1" fmla="*/ 2406 w 39693"/>
                <a:gd name="connsiteY1" fmla="*/ 2916 h 44943"/>
                <a:gd name="connsiteX2" fmla="*/ 22299 w 39693"/>
                <a:gd name="connsiteY2" fmla="*/ 41 h 44943"/>
                <a:gd name="connsiteX3" fmla="*/ 26306 w 39693"/>
                <a:gd name="connsiteY3" fmla="*/ 4064 h 44943"/>
                <a:gd name="connsiteX4" fmla="*/ 31936 w 39693"/>
                <a:gd name="connsiteY4" fmla="*/ 2273 h 44943"/>
                <a:gd name="connsiteX5" fmla="*/ 34791 w 39693"/>
                <a:gd name="connsiteY5" fmla="*/ 7159 h 44943"/>
                <a:gd name="connsiteX6" fmla="*/ 38455 w 39693"/>
                <a:gd name="connsiteY6" fmla="*/ 11901 h 44943"/>
                <a:gd name="connsiteX7" fmla="*/ 38291 w 39693"/>
                <a:gd name="connsiteY7" fmla="*/ 17043 h 44943"/>
                <a:gd name="connsiteX8" fmla="*/ 39489 w 39693"/>
                <a:gd name="connsiteY8" fmla="*/ 24905 h 44943"/>
                <a:gd name="connsiteX9" fmla="*/ 33877 w 39693"/>
                <a:gd name="connsiteY9" fmla="*/ 31787 h 44943"/>
                <a:gd name="connsiteX10" fmla="*/ 31868 w 39693"/>
                <a:gd name="connsiteY10" fmla="*/ 37684 h 44943"/>
                <a:gd name="connsiteX11" fmla="*/ 25028 w 39693"/>
                <a:gd name="connsiteY11" fmla="*/ 38398 h 44943"/>
                <a:gd name="connsiteX12" fmla="*/ 20140 w 39693"/>
                <a:gd name="connsiteY12" fmla="*/ 44689 h 44943"/>
                <a:gd name="connsiteX13" fmla="*/ 12953 w 39693"/>
                <a:gd name="connsiteY13" fmla="*/ 40849 h 44943"/>
                <a:gd name="connsiteX14" fmla="*/ 2277 w 39693"/>
                <a:gd name="connsiteY14" fmla="*/ 37055 h 44943"/>
                <a:gd name="connsiteX15" fmla="*/ 336 w 39693"/>
                <a:gd name="connsiteY15" fmla="*/ 16090 h 44943"/>
                <a:gd name="connsiteX0" fmla="*/ 3401 w 39693"/>
                <a:gd name="connsiteY0" fmla="*/ 36482 h 44943"/>
                <a:gd name="connsiteX1" fmla="*/ 2293 w 39693"/>
                <a:gd name="connsiteY1" fmla="*/ 36863 h 44943"/>
                <a:gd name="connsiteX2" fmla="*/ 12951 w 39693"/>
                <a:gd name="connsiteY2" fmla="*/ 40673 h 44943"/>
                <a:gd name="connsiteX3" fmla="*/ 12283 w 39693"/>
                <a:gd name="connsiteY3" fmla="*/ 38933 h 44943"/>
                <a:gd name="connsiteX4" fmla="*/ 25300 w 39693"/>
                <a:gd name="connsiteY4" fmla="*/ 36334 h 44943"/>
                <a:gd name="connsiteX5" fmla="*/ 25033 w 39693"/>
                <a:gd name="connsiteY5" fmla="*/ 38243 h 44943"/>
                <a:gd name="connsiteX6" fmla="*/ 34797 w 39693"/>
                <a:gd name="connsiteY6" fmla="*/ 7009 h 44943"/>
                <a:gd name="connsiteX7" fmla="*/ 34873 w 39693"/>
                <a:gd name="connsiteY7" fmla="*/ 8273 h 44943"/>
                <a:gd name="connsiteX8" fmla="*/ 25551 w 39693"/>
                <a:gd name="connsiteY8" fmla="*/ 5535 h 44943"/>
                <a:gd name="connsiteX9" fmla="*/ 26293 w 39693"/>
                <a:gd name="connsiteY9" fmla="*/ 3923 h 44943"/>
                <a:gd name="connsiteX0" fmla="*/ 1535 w 38724"/>
                <a:gd name="connsiteY0" fmla="*/ 16441 h 44946"/>
                <a:gd name="connsiteX1" fmla="*/ 1437 w 38724"/>
                <a:gd name="connsiteY1" fmla="*/ 2919 h 44946"/>
                <a:gd name="connsiteX2" fmla="*/ 21330 w 38724"/>
                <a:gd name="connsiteY2" fmla="*/ 44 h 44946"/>
                <a:gd name="connsiteX3" fmla="*/ 25337 w 38724"/>
                <a:gd name="connsiteY3" fmla="*/ 4067 h 44946"/>
                <a:gd name="connsiteX4" fmla="*/ 30967 w 38724"/>
                <a:gd name="connsiteY4" fmla="*/ 2276 h 44946"/>
                <a:gd name="connsiteX5" fmla="*/ 33822 w 38724"/>
                <a:gd name="connsiteY5" fmla="*/ 7162 h 44946"/>
                <a:gd name="connsiteX6" fmla="*/ 37486 w 38724"/>
                <a:gd name="connsiteY6" fmla="*/ 11904 h 44946"/>
                <a:gd name="connsiteX7" fmla="*/ 37322 w 38724"/>
                <a:gd name="connsiteY7" fmla="*/ 17046 h 44946"/>
                <a:gd name="connsiteX8" fmla="*/ 38520 w 38724"/>
                <a:gd name="connsiteY8" fmla="*/ 24908 h 44946"/>
                <a:gd name="connsiteX9" fmla="*/ 32908 w 38724"/>
                <a:gd name="connsiteY9" fmla="*/ 31790 h 44946"/>
                <a:gd name="connsiteX10" fmla="*/ 30899 w 38724"/>
                <a:gd name="connsiteY10" fmla="*/ 37687 h 44946"/>
                <a:gd name="connsiteX11" fmla="*/ 24059 w 38724"/>
                <a:gd name="connsiteY11" fmla="*/ 38401 h 44946"/>
                <a:gd name="connsiteX12" fmla="*/ 19171 w 38724"/>
                <a:gd name="connsiteY12" fmla="*/ 44692 h 44946"/>
                <a:gd name="connsiteX13" fmla="*/ 11984 w 38724"/>
                <a:gd name="connsiteY13" fmla="*/ 40852 h 44946"/>
                <a:gd name="connsiteX14" fmla="*/ 1308 w 38724"/>
                <a:gd name="connsiteY14" fmla="*/ 37058 h 44946"/>
                <a:gd name="connsiteX15" fmla="*/ 1535 w 38724"/>
                <a:gd name="connsiteY15" fmla="*/ 16441 h 44946"/>
                <a:gd name="connsiteX0" fmla="*/ 2432 w 38724"/>
                <a:gd name="connsiteY0" fmla="*/ 36485 h 44946"/>
                <a:gd name="connsiteX1" fmla="*/ 1324 w 38724"/>
                <a:gd name="connsiteY1" fmla="*/ 36866 h 44946"/>
                <a:gd name="connsiteX2" fmla="*/ 11982 w 38724"/>
                <a:gd name="connsiteY2" fmla="*/ 40676 h 44946"/>
                <a:gd name="connsiteX3" fmla="*/ 11314 w 38724"/>
                <a:gd name="connsiteY3" fmla="*/ 38936 h 44946"/>
                <a:gd name="connsiteX4" fmla="*/ 24331 w 38724"/>
                <a:gd name="connsiteY4" fmla="*/ 36337 h 44946"/>
                <a:gd name="connsiteX5" fmla="*/ 24064 w 38724"/>
                <a:gd name="connsiteY5" fmla="*/ 38246 h 44946"/>
                <a:gd name="connsiteX6" fmla="*/ 33828 w 38724"/>
                <a:gd name="connsiteY6" fmla="*/ 7012 h 44946"/>
                <a:gd name="connsiteX7" fmla="*/ 33904 w 38724"/>
                <a:gd name="connsiteY7" fmla="*/ 8276 h 44946"/>
                <a:gd name="connsiteX8" fmla="*/ 24582 w 38724"/>
                <a:gd name="connsiteY8" fmla="*/ 5538 h 44946"/>
                <a:gd name="connsiteX9" fmla="*/ 25324 w 38724"/>
                <a:gd name="connsiteY9" fmla="*/ 3926 h 44946"/>
                <a:gd name="connsiteX0" fmla="*/ 0 w 41447"/>
                <a:gd name="connsiteY0" fmla="*/ 19266 h 44984"/>
                <a:gd name="connsiteX1" fmla="*/ 4160 w 41447"/>
                <a:gd name="connsiteY1" fmla="*/ 2957 h 44984"/>
                <a:gd name="connsiteX2" fmla="*/ 24053 w 41447"/>
                <a:gd name="connsiteY2" fmla="*/ 82 h 44984"/>
                <a:gd name="connsiteX3" fmla="*/ 28060 w 41447"/>
                <a:gd name="connsiteY3" fmla="*/ 4105 h 44984"/>
                <a:gd name="connsiteX4" fmla="*/ 33690 w 41447"/>
                <a:gd name="connsiteY4" fmla="*/ 2314 h 44984"/>
                <a:gd name="connsiteX5" fmla="*/ 36545 w 41447"/>
                <a:gd name="connsiteY5" fmla="*/ 7200 h 44984"/>
                <a:gd name="connsiteX6" fmla="*/ 40209 w 41447"/>
                <a:gd name="connsiteY6" fmla="*/ 11942 h 44984"/>
                <a:gd name="connsiteX7" fmla="*/ 40045 w 41447"/>
                <a:gd name="connsiteY7" fmla="*/ 17084 h 44984"/>
                <a:gd name="connsiteX8" fmla="*/ 41243 w 41447"/>
                <a:gd name="connsiteY8" fmla="*/ 24946 h 44984"/>
                <a:gd name="connsiteX9" fmla="*/ 35631 w 41447"/>
                <a:gd name="connsiteY9" fmla="*/ 31828 h 44984"/>
                <a:gd name="connsiteX10" fmla="*/ 33622 w 41447"/>
                <a:gd name="connsiteY10" fmla="*/ 37725 h 44984"/>
                <a:gd name="connsiteX11" fmla="*/ 26782 w 41447"/>
                <a:gd name="connsiteY11" fmla="*/ 38439 h 44984"/>
                <a:gd name="connsiteX12" fmla="*/ 21894 w 41447"/>
                <a:gd name="connsiteY12" fmla="*/ 44730 h 44984"/>
                <a:gd name="connsiteX13" fmla="*/ 14707 w 41447"/>
                <a:gd name="connsiteY13" fmla="*/ 40890 h 44984"/>
                <a:gd name="connsiteX14" fmla="*/ 4031 w 41447"/>
                <a:gd name="connsiteY14" fmla="*/ 37096 h 44984"/>
                <a:gd name="connsiteX15" fmla="*/ 0 w 41447"/>
                <a:gd name="connsiteY15" fmla="*/ 19266 h 44984"/>
                <a:gd name="connsiteX0" fmla="*/ 5155 w 41447"/>
                <a:gd name="connsiteY0" fmla="*/ 36523 h 44984"/>
                <a:gd name="connsiteX1" fmla="*/ 4047 w 41447"/>
                <a:gd name="connsiteY1" fmla="*/ 36904 h 44984"/>
                <a:gd name="connsiteX2" fmla="*/ 14705 w 41447"/>
                <a:gd name="connsiteY2" fmla="*/ 40714 h 44984"/>
                <a:gd name="connsiteX3" fmla="*/ 14037 w 41447"/>
                <a:gd name="connsiteY3" fmla="*/ 38974 h 44984"/>
                <a:gd name="connsiteX4" fmla="*/ 27054 w 41447"/>
                <a:gd name="connsiteY4" fmla="*/ 36375 h 44984"/>
                <a:gd name="connsiteX5" fmla="*/ 26787 w 41447"/>
                <a:gd name="connsiteY5" fmla="*/ 38284 h 44984"/>
                <a:gd name="connsiteX6" fmla="*/ 36551 w 41447"/>
                <a:gd name="connsiteY6" fmla="*/ 7050 h 44984"/>
                <a:gd name="connsiteX7" fmla="*/ 36627 w 41447"/>
                <a:gd name="connsiteY7" fmla="*/ 8314 h 44984"/>
                <a:gd name="connsiteX8" fmla="*/ 27305 w 41447"/>
                <a:gd name="connsiteY8" fmla="*/ 5576 h 44984"/>
                <a:gd name="connsiteX9" fmla="*/ 28047 w 41447"/>
                <a:gd name="connsiteY9" fmla="*/ 3964 h 44984"/>
                <a:gd name="connsiteX0" fmla="*/ 0 w 41447"/>
                <a:gd name="connsiteY0" fmla="*/ 19266 h 44984"/>
                <a:gd name="connsiteX1" fmla="*/ 4160 w 41447"/>
                <a:gd name="connsiteY1" fmla="*/ 2957 h 44984"/>
                <a:gd name="connsiteX2" fmla="*/ 24053 w 41447"/>
                <a:gd name="connsiteY2" fmla="*/ 82 h 44984"/>
                <a:gd name="connsiteX3" fmla="*/ 28060 w 41447"/>
                <a:gd name="connsiteY3" fmla="*/ 4105 h 44984"/>
                <a:gd name="connsiteX4" fmla="*/ 33690 w 41447"/>
                <a:gd name="connsiteY4" fmla="*/ 2314 h 44984"/>
                <a:gd name="connsiteX5" fmla="*/ 36545 w 41447"/>
                <a:gd name="connsiteY5" fmla="*/ 7200 h 44984"/>
                <a:gd name="connsiteX6" fmla="*/ 40209 w 41447"/>
                <a:gd name="connsiteY6" fmla="*/ 11942 h 44984"/>
                <a:gd name="connsiteX7" fmla="*/ 40045 w 41447"/>
                <a:gd name="connsiteY7" fmla="*/ 17084 h 44984"/>
                <a:gd name="connsiteX8" fmla="*/ 41243 w 41447"/>
                <a:gd name="connsiteY8" fmla="*/ 24946 h 44984"/>
                <a:gd name="connsiteX9" fmla="*/ 35631 w 41447"/>
                <a:gd name="connsiteY9" fmla="*/ 31828 h 44984"/>
                <a:gd name="connsiteX10" fmla="*/ 33622 w 41447"/>
                <a:gd name="connsiteY10" fmla="*/ 37725 h 44984"/>
                <a:gd name="connsiteX11" fmla="*/ 26782 w 41447"/>
                <a:gd name="connsiteY11" fmla="*/ 38439 h 44984"/>
                <a:gd name="connsiteX12" fmla="*/ 21894 w 41447"/>
                <a:gd name="connsiteY12" fmla="*/ 44730 h 44984"/>
                <a:gd name="connsiteX13" fmla="*/ 14707 w 41447"/>
                <a:gd name="connsiteY13" fmla="*/ 40890 h 44984"/>
                <a:gd name="connsiteX14" fmla="*/ 4031 w 41447"/>
                <a:gd name="connsiteY14" fmla="*/ 37096 h 44984"/>
                <a:gd name="connsiteX15" fmla="*/ 0 w 41447"/>
                <a:gd name="connsiteY15" fmla="*/ 19266 h 44984"/>
                <a:gd name="connsiteX0" fmla="*/ 14705 w 41447"/>
                <a:gd name="connsiteY0" fmla="*/ 40714 h 44984"/>
                <a:gd name="connsiteX1" fmla="*/ 14037 w 41447"/>
                <a:gd name="connsiteY1" fmla="*/ 38974 h 44984"/>
                <a:gd name="connsiteX2" fmla="*/ 27054 w 41447"/>
                <a:gd name="connsiteY2" fmla="*/ 36375 h 44984"/>
                <a:gd name="connsiteX3" fmla="*/ 26787 w 41447"/>
                <a:gd name="connsiteY3" fmla="*/ 38284 h 44984"/>
                <a:gd name="connsiteX4" fmla="*/ 36551 w 41447"/>
                <a:gd name="connsiteY4" fmla="*/ 7050 h 44984"/>
                <a:gd name="connsiteX5" fmla="*/ 36627 w 41447"/>
                <a:gd name="connsiteY5" fmla="*/ 8314 h 44984"/>
                <a:gd name="connsiteX6" fmla="*/ 27305 w 41447"/>
                <a:gd name="connsiteY6" fmla="*/ 5576 h 44984"/>
                <a:gd name="connsiteX7" fmla="*/ 28047 w 41447"/>
                <a:gd name="connsiteY7" fmla="*/ 3964 h 44984"/>
                <a:gd name="connsiteX0" fmla="*/ 1353 w 42800"/>
                <a:gd name="connsiteY0" fmla="*/ 19266 h 44984"/>
                <a:gd name="connsiteX1" fmla="*/ 5513 w 42800"/>
                <a:gd name="connsiteY1" fmla="*/ 2957 h 44984"/>
                <a:gd name="connsiteX2" fmla="*/ 25406 w 42800"/>
                <a:gd name="connsiteY2" fmla="*/ 82 h 44984"/>
                <a:gd name="connsiteX3" fmla="*/ 29413 w 42800"/>
                <a:gd name="connsiteY3" fmla="*/ 4105 h 44984"/>
                <a:gd name="connsiteX4" fmla="*/ 35043 w 42800"/>
                <a:gd name="connsiteY4" fmla="*/ 2314 h 44984"/>
                <a:gd name="connsiteX5" fmla="*/ 37898 w 42800"/>
                <a:gd name="connsiteY5" fmla="*/ 7200 h 44984"/>
                <a:gd name="connsiteX6" fmla="*/ 41562 w 42800"/>
                <a:gd name="connsiteY6" fmla="*/ 11942 h 44984"/>
                <a:gd name="connsiteX7" fmla="*/ 41398 w 42800"/>
                <a:gd name="connsiteY7" fmla="*/ 17084 h 44984"/>
                <a:gd name="connsiteX8" fmla="*/ 42596 w 42800"/>
                <a:gd name="connsiteY8" fmla="*/ 24946 h 44984"/>
                <a:gd name="connsiteX9" fmla="*/ 36984 w 42800"/>
                <a:gd name="connsiteY9" fmla="*/ 31828 h 44984"/>
                <a:gd name="connsiteX10" fmla="*/ 34975 w 42800"/>
                <a:gd name="connsiteY10" fmla="*/ 37725 h 44984"/>
                <a:gd name="connsiteX11" fmla="*/ 28135 w 42800"/>
                <a:gd name="connsiteY11" fmla="*/ 38439 h 44984"/>
                <a:gd name="connsiteX12" fmla="*/ 23247 w 42800"/>
                <a:gd name="connsiteY12" fmla="*/ 44730 h 44984"/>
                <a:gd name="connsiteX13" fmla="*/ 16060 w 42800"/>
                <a:gd name="connsiteY13" fmla="*/ 40890 h 44984"/>
                <a:gd name="connsiteX14" fmla="*/ 816 w 42800"/>
                <a:gd name="connsiteY14" fmla="*/ 37096 h 44984"/>
                <a:gd name="connsiteX15" fmla="*/ 1353 w 42800"/>
                <a:gd name="connsiteY15" fmla="*/ 19266 h 44984"/>
                <a:gd name="connsiteX0" fmla="*/ 16058 w 42800"/>
                <a:gd name="connsiteY0" fmla="*/ 40714 h 44984"/>
                <a:gd name="connsiteX1" fmla="*/ 15390 w 42800"/>
                <a:gd name="connsiteY1" fmla="*/ 38974 h 44984"/>
                <a:gd name="connsiteX2" fmla="*/ 28407 w 42800"/>
                <a:gd name="connsiteY2" fmla="*/ 36375 h 44984"/>
                <a:gd name="connsiteX3" fmla="*/ 28140 w 42800"/>
                <a:gd name="connsiteY3" fmla="*/ 38284 h 44984"/>
                <a:gd name="connsiteX4" fmla="*/ 37904 w 42800"/>
                <a:gd name="connsiteY4" fmla="*/ 7050 h 44984"/>
                <a:gd name="connsiteX5" fmla="*/ 37980 w 42800"/>
                <a:gd name="connsiteY5" fmla="*/ 8314 h 44984"/>
                <a:gd name="connsiteX6" fmla="*/ 28658 w 42800"/>
                <a:gd name="connsiteY6" fmla="*/ 5576 h 44984"/>
                <a:gd name="connsiteX7" fmla="*/ 29400 w 42800"/>
                <a:gd name="connsiteY7" fmla="*/ 3964 h 4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800" h="44984">
                  <a:moveTo>
                    <a:pt x="1353" y="19266"/>
                  </a:moveTo>
                  <a:cubicBezTo>
                    <a:pt x="1374" y="13576"/>
                    <a:pt x="1504" y="6154"/>
                    <a:pt x="5513" y="2957"/>
                  </a:cubicBezTo>
                  <a:cubicBezTo>
                    <a:pt x="9522" y="-240"/>
                    <a:pt x="21423" y="-109"/>
                    <a:pt x="25406" y="82"/>
                  </a:cubicBezTo>
                  <a:cubicBezTo>
                    <a:pt x="29389" y="273"/>
                    <a:pt x="28455" y="2394"/>
                    <a:pt x="29413" y="4105"/>
                  </a:cubicBezTo>
                  <a:cubicBezTo>
                    <a:pt x="30795" y="1891"/>
                    <a:pt x="33081" y="1164"/>
                    <a:pt x="35043" y="2314"/>
                  </a:cubicBezTo>
                  <a:cubicBezTo>
                    <a:pt x="36538" y="3190"/>
                    <a:pt x="37610" y="5024"/>
                    <a:pt x="37898" y="7200"/>
                  </a:cubicBezTo>
                  <a:cubicBezTo>
                    <a:pt x="39626" y="7842"/>
                    <a:pt x="41002" y="9622"/>
                    <a:pt x="41562" y="11942"/>
                  </a:cubicBezTo>
                  <a:cubicBezTo>
                    <a:pt x="41969" y="13626"/>
                    <a:pt x="41911" y="15455"/>
                    <a:pt x="41398" y="17084"/>
                  </a:cubicBezTo>
                  <a:cubicBezTo>
                    <a:pt x="42659" y="19318"/>
                    <a:pt x="43100" y="22214"/>
                    <a:pt x="42596" y="24946"/>
                  </a:cubicBezTo>
                  <a:cubicBezTo>
                    <a:pt x="41926" y="28578"/>
                    <a:pt x="39708" y="31298"/>
                    <a:pt x="36984" y="31828"/>
                  </a:cubicBezTo>
                  <a:cubicBezTo>
                    <a:pt x="36971" y="34095"/>
                    <a:pt x="36238" y="36245"/>
                    <a:pt x="34975" y="37725"/>
                  </a:cubicBezTo>
                  <a:cubicBezTo>
                    <a:pt x="33056" y="39974"/>
                    <a:pt x="30284" y="40263"/>
                    <a:pt x="28135" y="38439"/>
                  </a:cubicBezTo>
                  <a:cubicBezTo>
                    <a:pt x="27440" y="41572"/>
                    <a:pt x="25579" y="43967"/>
                    <a:pt x="23247" y="44730"/>
                  </a:cubicBezTo>
                  <a:cubicBezTo>
                    <a:pt x="20499" y="45629"/>
                    <a:pt x="17631" y="44097"/>
                    <a:pt x="16060" y="40890"/>
                  </a:cubicBezTo>
                  <a:cubicBezTo>
                    <a:pt x="12352" y="43934"/>
                    <a:pt x="2968" y="42223"/>
                    <a:pt x="816" y="37096"/>
                  </a:cubicBezTo>
                  <a:cubicBezTo>
                    <a:pt x="-1287" y="32970"/>
                    <a:pt x="1332" y="24956"/>
                    <a:pt x="1353" y="19266"/>
                  </a:cubicBezTo>
                  <a:close/>
                </a:path>
                <a:path w="42800" h="44984" fill="none" extrusionOk="0">
                  <a:moveTo>
                    <a:pt x="16058" y="40714"/>
                  </a:moveTo>
                  <a:cubicBezTo>
                    <a:pt x="15791" y="40168"/>
                    <a:pt x="15567" y="39585"/>
                    <a:pt x="15390" y="38974"/>
                  </a:cubicBezTo>
                  <a:moveTo>
                    <a:pt x="28407" y="36375"/>
                  </a:moveTo>
                  <a:cubicBezTo>
                    <a:pt x="28368" y="37022"/>
                    <a:pt x="28278" y="37662"/>
                    <a:pt x="28140" y="38284"/>
                  </a:cubicBezTo>
                  <a:moveTo>
                    <a:pt x="37904" y="7050"/>
                  </a:moveTo>
                  <a:cubicBezTo>
                    <a:pt x="37959" y="7467"/>
                    <a:pt x="37985" y="7890"/>
                    <a:pt x="37980" y="8314"/>
                  </a:cubicBezTo>
                  <a:moveTo>
                    <a:pt x="28658" y="5576"/>
                  </a:moveTo>
                  <a:cubicBezTo>
                    <a:pt x="28847" y="4993"/>
                    <a:pt x="29096" y="4450"/>
                    <a:pt x="29400" y="3964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67" name="Picture 4">
              <a:extLst>
                <a:ext uri="{FF2B5EF4-FFF2-40B4-BE49-F238E27FC236}">
                  <a16:creationId xmlns:a16="http://schemas.microsoft.com/office/drawing/2014/main" id="{1CC26473-C54F-F46B-8834-EFD6A06003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55" y="2016673"/>
              <a:ext cx="507223" cy="50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4">
              <a:extLst>
                <a:ext uri="{FF2B5EF4-FFF2-40B4-BE49-F238E27FC236}">
                  <a16:creationId xmlns:a16="http://schemas.microsoft.com/office/drawing/2014/main" id="{0D0F1A9B-E3D4-EFA1-4FE0-BE9360CDE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42" y="2124130"/>
              <a:ext cx="507223" cy="50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9" name="Picture 8">
              <a:extLst>
                <a:ext uri="{FF2B5EF4-FFF2-40B4-BE49-F238E27FC236}">
                  <a16:creationId xmlns:a16="http://schemas.microsoft.com/office/drawing/2014/main" id="{41C64DCE-C51A-BDAC-7BFC-16D55A3326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94" y="2129216"/>
              <a:ext cx="566778" cy="566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00" name="Cloud 23">
              <a:extLst>
                <a:ext uri="{FF2B5EF4-FFF2-40B4-BE49-F238E27FC236}">
                  <a16:creationId xmlns:a16="http://schemas.microsoft.com/office/drawing/2014/main" id="{2FF314DE-B299-5AA3-743F-9798D0C6BED8}"/>
                </a:ext>
              </a:extLst>
            </p:cNvPr>
            <p:cNvSpPr/>
            <p:nvPr/>
          </p:nvSpPr>
          <p:spPr>
            <a:xfrm rot="10800000">
              <a:off x="849130" y="2323196"/>
              <a:ext cx="1798102" cy="447783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4163 w 43256"/>
                <a:gd name="connsiteY16" fmla="*/ 15648 h 43219"/>
                <a:gd name="connsiteX17" fmla="*/ 3936 w 43256"/>
                <a:gd name="connsiteY1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1375 w 43256"/>
                <a:gd name="connsiteY13" fmla="*/ 402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4163 w 43256"/>
                <a:gd name="connsiteY12" fmla="*/ 15648 h 43219"/>
                <a:gd name="connsiteX13" fmla="*/ 3936 w 43256"/>
                <a:gd name="connsiteY13" fmla="*/ 14229 h 43219"/>
                <a:gd name="connsiteX0" fmla="*/ 3936 w 43256"/>
                <a:gd name="connsiteY0" fmla="*/ 14561 h 43551"/>
                <a:gd name="connsiteX1" fmla="*/ 5969 w 43256"/>
                <a:gd name="connsiteY1" fmla="*/ 1524 h 43551"/>
                <a:gd name="connsiteX2" fmla="*/ 25785 w 43256"/>
                <a:gd name="connsiteY2" fmla="*/ 391 h 43551"/>
                <a:gd name="connsiteX3" fmla="*/ 29869 w 43256"/>
                <a:gd name="connsiteY3" fmla="*/ 2672 h 43551"/>
                <a:gd name="connsiteX4" fmla="*/ 35499 w 43256"/>
                <a:gd name="connsiteY4" fmla="*/ 881 h 43551"/>
                <a:gd name="connsiteX5" fmla="*/ 38354 w 43256"/>
                <a:gd name="connsiteY5" fmla="*/ 5767 h 43551"/>
                <a:gd name="connsiteX6" fmla="*/ 42018 w 43256"/>
                <a:gd name="connsiteY6" fmla="*/ 10509 h 43551"/>
                <a:gd name="connsiteX7" fmla="*/ 41854 w 43256"/>
                <a:gd name="connsiteY7" fmla="*/ 15651 h 43551"/>
                <a:gd name="connsiteX8" fmla="*/ 43052 w 43256"/>
                <a:gd name="connsiteY8" fmla="*/ 23513 h 43551"/>
                <a:gd name="connsiteX9" fmla="*/ 37440 w 43256"/>
                <a:gd name="connsiteY9" fmla="*/ 30395 h 43551"/>
                <a:gd name="connsiteX10" fmla="*/ 35431 w 43256"/>
                <a:gd name="connsiteY10" fmla="*/ 36292 h 43551"/>
                <a:gd name="connsiteX11" fmla="*/ 28591 w 43256"/>
                <a:gd name="connsiteY11" fmla="*/ 37006 h 43551"/>
                <a:gd name="connsiteX12" fmla="*/ 23703 w 43256"/>
                <a:gd name="connsiteY12" fmla="*/ 43297 h 43551"/>
                <a:gd name="connsiteX13" fmla="*/ 16516 w 43256"/>
                <a:gd name="connsiteY13" fmla="*/ 39457 h 43551"/>
                <a:gd name="connsiteX14" fmla="*/ 5840 w 43256"/>
                <a:gd name="connsiteY14" fmla="*/ 35663 h 43551"/>
                <a:gd name="connsiteX15" fmla="*/ 1146 w 43256"/>
                <a:gd name="connsiteY15" fmla="*/ 31441 h 43551"/>
                <a:gd name="connsiteX16" fmla="*/ 2149 w 43256"/>
                <a:gd name="connsiteY16" fmla="*/ 25742 h 43551"/>
                <a:gd name="connsiteX17" fmla="*/ 31 w 43256"/>
                <a:gd name="connsiteY17" fmla="*/ 19895 h 43551"/>
                <a:gd name="connsiteX18" fmla="*/ 3899 w 43256"/>
                <a:gd name="connsiteY18" fmla="*/ 14698 h 43551"/>
                <a:gd name="connsiteX19" fmla="*/ 3936 w 43256"/>
                <a:gd name="connsiteY19" fmla="*/ 14561 h 43551"/>
                <a:gd name="connsiteX0" fmla="*/ 4729 w 43256"/>
                <a:gd name="connsiteY0" fmla="*/ 26368 h 43551"/>
                <a:gd name="connsiteX1" fmla="*/ 2196 w 43256"/>
                <a:gd name="connsiteY1" fmla="*/ 25571 h 43551"/>
                <a:gd name="connsiteX2" fmla="*/ 6964 w 43256"/>
                <a:gd name="connsiteY2" fmla="*/ 35090 h 43551"/>
                <a:gd name="connsiteX3" fmla="*/ 5856 w 43256"/>
                <a:gd name="connsiteY3" fmla="*/ 35471 h 43551"/>
                <a:gd name="connsiteX4" fmla="*/ 16514 w 43256"/>
                <a:gd name="connsiteY4" fmla="*/ 39281 h 43551"/>
                <a:gd name="connsiteX5" fmla="*/ 15846 w 43256"/>
                <a:gd name="connsiteY5" fmla="*/ 37541 h 43551"/>
                <a:gd name="connsiteX6" fmla="*/ 28863 w 43256"/>
                <a:gd name="connsiteY6" fmla="*/ 34942 h 43551"/>
                <a:gd name="connsiteX7" fmla="*/ 28596 w 43256"/>
                <a:gd name="connsiteY7" fmla="*/ 36851 h 43551"/>
                <a:gd name="connsiteX8" fmla="*/ 38360 w 43256"/>
                <a:gd name="connsiteY8" fmla="*/ 5617 h 43551"/>
                <a:gd name="connsiteX9" fmla="*/ 38436 w 43256"/>
                <a:gd name="connsiteY9" fmla="*/ 6881 h 43551"/>
                <a:gd name="connsiteX10" fmla="*/ 29114 w 43256"/>
                <a:gd name="connsiteY10" fmla="*/ 4143 h 43551"/>
                <a:gd name="connsiteX11" fmla="*/ 29856 w 43256"/>
                <a:gd name="connsiteY11" fmla="*/ 2531 h 43551"/>
                <a:gd name="connsiteX12" fmla="*/ 4163 w 43256"/>
                <a:gd name="connsiteY12" fmla="*/ 15980 h 43551"/>
                <a:gd name="connsiteX13" fmla="*/ 3936 w 43256"/>
                <a:gd name="connsiteY13" fmla="*/ 14561 h 43551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4729 w 43256"/>
                <a:gd name="connsiteY0" fmla="*/ 27759 h 44942"/>
                <a:gd name="connsiteX1" fmla="*/ 2196 w 43256"/>
                <a:gd name="connsiteY1" fmla="*/ 26962 h 44942"/>
                <a:gd name="connsiteX2" fmla="*/ 6964 w 43256"/>
                <a:gd name="connsiteY2" fmla="*/ 36481 h 44942"/>
                <a:gd name="connsiteX3" fmla="*/ 5856 w 43256"/>
                <a:gd name="connsiteY3" fmla="*/ 36862 h 44942"/>
                <a:gd name="connsiteX4" fmla="*/ 16514 w 43256"/>
                <a:gd name="connsiteY4" fmla="*/ 40672 h 44942"/>
                <a:gd name="connsiteX5" fmla="*/ 15846 w 43256"/>
                <a:gd name="connsiteY5" fmla="*/ 38932 h 44942"/>
                <a:gd name="connsiteX6" fmla="*/ 28863 w 43256"/>
                <a:gd name="connsiteY6" fmla="*/ 36333 h 44942"/>
                <a:gd name="connsiteX7" fmla="*/ 28596 w 43256"/>
                <a:gd name="connsiteY7" fmla="*/ 38242 h 44942"/>
                <a:gd name="connsiteX8" fmla="*/ 38360 w 43256"/>
                <a:gd name="connsiteY8" fmla="*/ 7008 h 44942"/>
                <a:gd name="connsiteX9" fmla="*/ 38436 w 43256"/>
                <a:gd name="connsiteY9" fmla="*/ 8272 h 44942"/>
                <a:gd name="connsiteX10" fmla="*/ 29114 w 43256"/>
                <a:gd name="connsiteY10" fmla="*/ 5534 h 44942"/>
                <a:gd name="connsiteX11" fmla="*/ 29856 w 43256"/>
                <a:gd name="connsiteY11" fmla="*/ 3922 h 44942"/>
                <a:gd name="connsiteX12" fmla="*/ 4163 w 43256"/>
                <a:gd name="connsiteY12" fmla="*/ 17371 h 44942"/>
                <a:gd name="connsiteX13" fmla="*/ 3936 w 43256"/>
                <a:gd name="connsiteY13" fmla="*/ 15952 h 44942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6964 w 43256"/>
                <a:gd name="connsiteY0" fmla="*/ 36481 h 44942"/>
                <a:gd name="connsiteX1" fmla="*/ 5856 w 43256"/>
                <a:gd name="connsiteY1" fmla="*/ 36862 h 44942"/>
                <a:gd name="connsiteX2" fmla="*/ 16514 w 43256"/>
                <a:gd name="connsiteY2" fmla="*/ 40672 h 44942"/>
                <a:gd name="connsiteX3" fmla="*/ 15846 w 43256"/>
                <a:gd name="connsiteY3" fmla="*/ 38932 h 44942"/>
                <a:gd name="connsiteX4" fmla="*/ 28863 w 43256"/>
                <a:gd name="connsiteY4" fmla="*/ 36333 h 44942"/>
                <a:gd name="connsiteX5" fmla="*/ 28596 w 43256"/>
                <a:gd name="connsiteY5" fmla="*/ 38242 h 44942"/>
                <a:gd name="connsiteX6" fmla="*/ 38360 w 43256"/>
                <a:gd name="connsiteY6" fmla="*/ 7008 h 44942"/>
                <a:gd name="connsiteX7" fmla="*/ 38436 w 43256"/>
                <a:gd name="connsiteY7" fmla="*/ 8272 h 44942"/>
                <a:gd name="connsiteX8" fmla="*/ 29114 w 43256"/>
                <a:gd name="connsiteY8" fmla="*/ 5534 h 44942"/>
                <a:gd name="connsiteX9" fmla="*/ 29856 w 43256"/>
                <a:gd name="connsiteY9" fmla="*/ 3922 h 44942"/>
                <a:gd name="connsiteX10" fmla="*/ 4163 w 43256"/>
                <a:gd name="connsiteY10" fmla="*/ 17371 h 44942"/>
                <a:gd name="connsiteX11" fmla="*/ 3936 w 43256"/>
                <a:gd name="connsiteY11" fmla="*/ 15952 h 44942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6964 w 43256"/>
                <a:gd name="connsiteY0" fmla="*/ 36481 h 44942"/>
                <a:gd name="connsiteX1" fmla="*/ 5856 w 43256"/>
                <a:gd name="connsiteY1" fmla="*/ 36862 h 44942"/>
                <a:gd name="connsiteX2" fmla="*/ 16514 w 43256"/>
                <a:gd name="connsiteY2" fmla="*/ 40672 h 44942"/>
                <a:gd name="connsiteX3" fmla="*/ 15846 w 43256"/>
                <a:gd name="connsiteY3" fmla="*/ 38932 h 44942"/>
                <a:gd name="connsiteX4" fmla="*/ 28863 w 43256"/>
                <a:gd name="connsiteY4" fmla="*/ 36333 h 44942"/>
                <a:gd name="connsiteX5" fmla="*/ 28596 w 43256"/>
                <a:gd name="connsiteY5" fmla="*/ 38242 h 44942"/>
                <a:gd name="connsiteX6" fmla="*/ 38360 w 43256"/>
                <a:gd name="connsiteY6" fmla="*/ 7008 h 44942"/>
                <a:gd name="connsiteX7" fmla="*/ 38436 w 43256"/>
                <a:gd name="connsiteY7" fmla="*/ 8272 h 44942"/>
                <a:gd name="connsiteX8" fmla="*/ 29114 w 43256"/>
                <a:gd name="connsiteY8" fmla="*/ 5534 h 44942"/>
                <a:gd name="connsiteX9" fmla="*/ 29856 w 43256"/>
                <a:gd name="connsiteY9" fmla="*/ 3922 h 44942"/>
                <a:gd name="connsiteX0" fmla="*/ 3899 w 43256"/>
                <a:gd name="connsiteY0" fmla="*/ 16090 h 44943"/>
                <a:gd name="connsiteX1" fmla="*/ 5969 w 43256"/>
                <a:gd name="connsiteY1" fmla="*/ 2916 h 44943"/>
                <a:gd name="connsiteX2" fmla="*/ 25862 w 43256"/>
                <a:gd name="connsiteY2" fmla="*/ 41 h 44943"/>
                <a:gd name="connsiteX3" fmla="*/ 29869 w 43256"/>
                <a:gd name="connsiteY3" fmla="*/ 4064 h 44943"/>
                <a:gd name="connsiteX4" fmla="*/ 35499 w 43256"/>
                <a:gd name="connsiteY4" fmla="*/ 2273 h 44943"/>
                <a:gd name="connsiteX5" fmla="*/ 38354 w 43256"/>
                <a:gd name="connsiteY5" fmla="*/ 7159 h 44943"/>
                <a:gd name="connsiteX6" fmla="*/ 42018 w 43256"/>
                <a:gd name="connsiteY6" fmla="*/ 11901 h 44943"/>
                <a:gd name="connsiteX7" fmla="*/ 41854 w 43256"/>
                <a:gd name="connsiteY7" fmla="*/ 17043 h 44943"/>
                <a:gd name="connsiteX8" fmla="*/ 43052 w 43256"/>
                <a:gd name="connsiteY8" fmla="*/ 24905 h 44943"/>
                <a:gd name="connsiteX9" fmla="*/ 37440 w 43256"/>
                <a:gd name="connsiteY9" fmla="*/ 31787 h 44943"/>
                <a:gd name="connsiteX10" fmla="*/ 35431 w 43256"/>
                <a:gd name="connsiteY10" fmla="*/ 37684 h 44943"/>
                <a:gd name="connsiteX11" fmla="*/ 28591 w 43256"/>
                <a:gd name="connsiteY11" fmla="*/ 38398 h 44943"/>
                <a:gd name="connsiteX12" fmla="*/ 23703 w 43256"/>
                <a:gd name="connsiteY12" fmla="*/ 44689 h 44943"/>
                <a:gd name="connsiteX13" fmla="*/ 16516 w 43256"/>
                <a:gd name="connsiteY13" fmla="*/ 40849 h 44943"/>
                <a:gd name="connsiteX14" fmla="*/ 5840 w 43256"/>
                <a:gd name="connsiteY14" fmla="*/ 37055 h 44943"/>
                <a:gd name="connsiteX15" fmla="*/ 1146 w 43256"/>
                <a:gd name="connsiteY15" fmla="*/ 32833 h 44943"/>
                <a:gd name="connsiteX16" fmla="*/ 2149 w 43256"/>
                <a:gd name="connsiteY16" fmla="*/ 27134 h 44943"/>
                <a:gd name="connsiteX17" fmla="*/ 31 w 43256"/>
                <a:gd name="connsiteY17" fmla="*/ 21287 h 44943"/>
                <a:gd name="connsiteX18" fmla="*/ 3899 w 43256"/>
                <a:gd name="connsiteY18" fmla="*/ 16090 h 44943"/>
                <a:gd name="connsiteX0" fmla="*/ 6964 w 43256"/>
                <a:gd name="connsiteY0" fmla="*/ 36482 h 44943"/>
                <a:gd name="connsiteX1" fmla="*/ 5856 w 43256"/>
                <a:gd name="connsiteY1" fmla="*/ 36863 h 44943"/>
                <a:gd name="connsiteX2" fmla="*/ 16514 w 43256"/>
                <a:gd name="connsiteY2" fmla="*/ 40673 h 44943"/>
                <a:gd name="connsiteX3" fmla="*/ 15846 w 43256"/>
                <a:gd name="connsiteY3" fmla="*/ 38933 h 44943"/>
                <a:gd name="connsiteX4" fmla="*/ 28863 w 43256"/>
                <a:gd name="connsiteY4" fmla="*/ 36334 h 44943"/>
                <a:gd name="connsiteX5" fmla="*/ 28596 w 43256"/>
                <a:gd name="connsiteY5" fmla="*/ 38243 h 44943"/>
                <a:gd name="connsiteX6" fmla="*/ 38360 w 43256"/>
                <a:gd name="connsiteY6" fmla="*/ 7009 h 44943"/>
                <a:gd name="connsiteX7" fmla="*/ 38436 w 43256"/>
                <a:gd name="connsiteY7" fmla="*/ 8273 h 44943"/>
                <a:gd name="connsiteX8" fmla="*/ 29114 w 43256"/>
                <a:gd name="connsiteY8" fmla="*/ 5535 h 44943"/>
                <a:gd name="connsiteX9" fmla="*/ 29856 w 43256"/>
                <a:gd name="connsiteY9" fmla="*/ 3923 h 44943"/>
                <a:gd name="connsiteX0" fmla="*/ 2928 w 42285"/>
                <a:gd name="connsiteY0" fmla="*/ 16090 h 44943"/>
                <a:gd name="connsiteX1" fmla="*/ 4998 w 42285"/>
                <a:gd name="connsiteY1" fmla="*/ 2916 h 44943"/>
                <a:gd name="connsiteX2" fmla="*/ 24891 w 42285"/>
                <a:gd name="connsiteY2" fmla="*/ 41 h 44943"/>
                <a:gd name="connsiteX3" fmla="*/ 28898 w 42285"/>
                <a:gd name="connsiteY3" fmla="*/ 4064 h 44943"/>
                <a:gd name="connsiteX4" fmla="*/ 34528 w 42285"/>
                <a:gd name="connsiteY4" fmla="*/ 2273 h 44943"/>
                <a:gd name="connsiteX5" fmla="*/ 37383 w 42285"/>
                <a:gd name="connsiteY5" fmla="*/ 7159 h 44943"/>
                <a:gd name="connsiteX6" fmla="*/ 41047 w 42285"/>
                <a:gd name="connsiteY6" fmla="*/ 11901 h 44943"/>
                <a:gd name="connsiteX7" fmla="*/ 40883 w 42285"/>
                <a:gd name="connsiteY7" fmla="*/ 17043 h 44943"/>
                <a:gd name="connsiteX8" fmla="*/ 42081 w 42285"/>
                <a:gd name="connsiteY8" fmla="*/ 24905 h 44943"/>
                <a:gd name="connsiteX9" fmla="*/ 36469 w 42285"/>
                <a:gd name="connsiteY9" fmla="*/ 31787 h 44943"/>
                <a:gd name="connsiteX10" fmla="*/ 34460 w 42285"/>
                <a:gd name="connsiteY10" fmla="*/ 37684 h 44943"/>
                <a:gd name="connsiteX11" fmla="*/ 27620 w 42285"/>
                <a:gd name="connsiteY11" fmla="*/ 38398 h 44943"/>
                <a:gd name="connsiteX12" fmla="*/ 22732 w 42285"/>
                <a:gd name="connsiteY12" fmla="*/ 44689 h 44943"/>
                <a:gd name="connsiteX13" fmla="*/ 15545 w 42285"/>
                <a:gd name="connsiteY13" fmla="*/ 40849 h 44943"/>
                <a:gd name="connsiteX14" fmla="*/ 4869 w 42285"/>
                <a:gd name="connsiteY14" fmla="*/ 37055 h 44943"/>
                <a:gd name="connsiteX15" fmla="*/ 175 w 42285"/>
                <a:gd name="connsiteY15" fmla="*/ 32833 h 44943"/>
                <a:gd name="connsiteX16" fmla="*/ 1178 w 42285"/>
                <a:gd name="connsiteY16" fmla="*/ 27134 h 44943"/>
                <a:gd name="connsiteX17" fmla="*/ 2928 w 42285"/>
                <a:gd name="connsiteY17" fmla="*/ 16090 h 44943"/>
                <a:gd name="connsiteX0" fmla="*/ 5993 w 42285"/>
                <a:gd name="connsiteY0" fmla="*/ 36482 h 44943"/>
                <a:gd name="connsiteX1" fmla="*/ 4885 w 42285"/>
                <a:gd name="connsiteY1" fmla="*/ 36863 h 44943"/>
                <a:gd name="connsiteX2" fmla="*/ 15543 w 42285"/>
                <a:gd name="connsiteY2" fmla="*/ 40673 h 44943"/>
                <a:gd name="connsiteX3" fmla="*/ 14875 w 42285"/>
                <a:gd name="connsiteY3" fmla="*/ 38933 h 44943"/>
                <a:gd name="connsiteX4" fmla="*/ 27892 w 42285"/>
                <a:gd name="connsiteY4" fmla="*/ 36334 h 44943"/>
                <a:gd name="connsiteX5" fmla="*/ 27625 w 42285"/>
                <a:gd name="connsiteY5" fmla="*/ 38243 h 44943"/>
                <a:gd name="connsiteX6" fmla="*/ 37389 w 42285"/>
                <a:gd name="connsiteY6" fmla="*/ 7009 h 44943"/>
                <a:gd name="connsiteX7" fmla="*/ 37465 w 42285"/>
                <a:gd name="connsiteY7" fmla="*/ 8273 h 44943"/>
                <a:gd name="connsiteX8" fmla="*/ 28143 w 42285"/>
                <a:gd name="connsiteY8" fmla="*/ 5535 h 44943"/>
                <a:gd name="connsiteX9" fmla="*/ 28885 w 42285"/>
                <a:gd name="connsiteY9" fmla="*/ 3923 h 44943"/>
                <a:gd name="connsiteX0" fmla="*/ 2785 w 42142"/>
                <a:gd name="connsiteY0" fmla="*/ 16090 h 44943"/>
                <a:gd name="connsiteX1" fmla="*/ 4855 w 42142"/>
                <a:gd name="connsiteY1" fmla="*/ 2916 h 44943"/>
                <a:gd name="connsiteX2" fmla="*/ 24748 w 42142"/>
                <a:gd name="connsiteY2" fmla="*/ 41 h 44943"/>
                <a:gd name="connsiteX3" fmla="*/ 28755 w 42142"/>
                <a:gd name="connsiteY3" fmla="*/ 4064 h 44943"/>
                <a:gd name="connsiteX4" fmla="*/ 34385 w 42142"/>
                <a:gd name="connsiteY4" fmla="*/ 2273 h 44943"/>
                <a:gd name="connsiteX5" fmla="*/ 37240 w 42142"/>
                <a:gd name="connsiteY5" fmla="*/ 7159 h 44943"/>
                <a:gd name="connsiteX6" fmla="*/ 40904 w 42142"/>
                <a:gd name="connsiteY6" fmla="*/ 11901 h 44943"/>
                <a:gd name="connsiteX7" fmla="*/ 40740 w 42142"/>
                <a:gd name="connsiteY7" fmla="*/ 17043 h 44943"/>
                <a:gd name="connsiteX8" fmla="*/ 41938 w 42142"/>
                <a:gd name="connsiteY8" fmla="*/ 24905 h 44943"/>
                <a:gd name="connsiteX9" fmla="*/ 36326 w 42142"/>
                <a:gd name="connsiteY9" fmla="*/ 31787 h 44943"/>
                <a:gd name="connsiteX10" fmla="*/ 34317 w 42142"/>
                <a:gd name="connsiteY10" fmla="*/ 37684 h 44943"/>
                <a:gd name="connsiteX11" fmla="*/ 27477 w 42142"/>
                <a:gd name="connsiteY11" fmla="*/ 38398 h 44943"/>
                <a:gd name="connsiteX12" fmla="*/ 22589 w 42142"/>
                <a:gd name="connsiteY12" fmla="*/ 44689 h 44943"/>
                <a:gd name="connsiteX13" fmla="*/ 15402 w 42142"/>
                <a:gd name="connsiteY13" fmla="*/ 40849 h 44943"/>
                <a:gd name="connsiteX14" fmla="*/ 4726 w 42142"/>
                <a:gd name="connsiteY14" fmla="*/ 37055 h 44943"/>
                <a:gd name="connsiteX15" fmla="*/ 32 w 42142"/>
                <a:gd name="connsiteY15" fmla="*/ 32833 h 44943"/>
                <a:gd name="connsiteX16" fmla="*/ 2785 w 42142"/>
                <a:gd name="connsiteY16" fmla="*/ 16090 h 44943"/>
                <a:gd name="connsiteX0" fmla="*/ 5850 w 42142"/>
                <a:gd name="connsiteY0" fmla="*/ 36482 h 44943"/>
                <a:gd name="connsiteX1" fmla="*/ 4742 w 42142"/>
                <a:gd name="connsiteY1" fmla="*/ 36863 h 44943"/>
                <a:gd name="connsiteX2" fmla="*/ 15400 w 42142"/>
                <a:gd name="connsiteY2" fmla="*/ 40673 h 44943"/>
                <a:gd name="connsiteX3" fmla="*/ 14732 w 42142"/>
                <a:gd name="connsiteY3" fmla="*/ 38933 h 44943"/>
                <a:gd name="connsiteX4" fmla="*/ 27749 w 42142"/>
                <a:gd name="connsiteY4" fmla="*/ 36334 h 44943"/>
                <a:gd name="connsiteX5" fmla="*/ 27482 w 42142"/>
                <a:gd name="connsiteY5" fmla="*/ 38243 h 44943"/>
                <a:gd name="connsiteX6" fmla="*/ 37246 w 42142"/>
                <a:gd name="connsiteY6" fmla="*/ 7009 h 44943"/>
                <a:gd name="connsiteX7" fmla="*/ 37322 w 42142"/>
                <a:gd name="connsiteY7" fmla="*/ 8273 h 44943"/>
                <a:gd name="connsiteX8" fmla="*/ 28000 w 42142"/>
                <a:gd name="connsiteY8" fmla="*/ 5535 h 44943"/>
                <a:gd name="connsiteX9" fmla="*/ 28742 w 42142"/>
                <a:gd name="connsiteY9" fmla="*/ 3923 h 44943"/>
                <a:gd name="connsiteX0" fmla="*/ 336 w 39693"/>
                <a:gd name="connsiteY0" fmla="*/ 16090 h 44943"/>
                <a:gd name="connsiteX1" fmla="*/ 2406 w 39693"/>
                <a:gd name="connsiteY1" fmla="*/ 2916 h 44943"/>
                <a:gd name="connsiteX2" fmla="*/ 22299 w 39693"/>
                <a:gd name="connsiteY2" fmla="*/ 41 h 44943"/>
                <a:gd name="connsiteX3" fmla="*/ 26306 w 39693"/>
                <a:gd name="connsiteY3" fmla="*/ 4064 h 44943"/>
                <a:gd name="connsiteX4" fmla="*/ 31936 w 39693"/>
                <a:gd name="connsiteY4" fmla="*/ 2273 h 44943"/>
                <a:gd name="connsiteX5" fmla="*/ 34791 w 39693"/>
                <a:gd name="connsiteY5" fmla="*/ 7159 h 44943"/>
                <a:gd name="connsiteX6" fmla="*/ 38455 w 39693"/>
                <a:gd name="connsiteY6" fmla="*/ 11901 h 44943"/>
                <a:gd name="connsiteX7" fmla="*/ 38291 w 39693"/>
                <a:gd name="connsiteY7" fmla="*/ 17043 h 44943"/>
                <a:gd name="connsiteX8" fmla="*/ 39489 w 39693"/>
                <a:gd name="connsiteY8" fmla="*/ 24905 h 44943"/>
                <a:gd name="connsiteX9" fmla="*/ 33877 w 39693"/>
                <a:gd name="connsiteY9" fmla="*/ 31787 h 44943"/>
                <a:gd name="connsiteX10" fmla="*/ 31868 w 39693"/>
                <a:gd name="connsiteY10" fmla="*/ 37684 h 44943"/>
                <a:gd name="connsiteX11" fmla="*/ 25028 w 39693"/>
                <a:gd name="connsiteY11" fmla="*/ 38398 h 44943"/>
                <a:gd name="connsiteX12" fmla="*/ 20140 w 39693"/>
                <a:gd name="connsiteY12" fmla="*/ 44689 h 44943"/>
                <a:gd name="connsiteX13" fmla="*/ 12953 w 39693"/>
                <a:gd name="connsiteY13" fmla="*/ 40849 h 44943"/>
                <a:gd name="connsiteX14" fmla="*/ 2277 w 39693"/>
                <a:gd name="connsiteY14" fmla="*/ 37055 h 44943"/>
                <a:gd name="connsiteX15" fmla="*/ 336 w 39693"/>
                <a:gd name="connsiteY15" fmla="*/ 16090 h 44943"/>
                <a:gd name="connsiteX0" fmla="*/ 3401 w 39693"/>
                <a:gd name="connsiteY0" fmla="*/ 36482 h 44943"/>
                <a:gd name="connsiteX1" fmla="*/ 2293 w 39693"/>
                <a:gd name="connsiteY1" fmla="*/ 36863 h 44943"/>
                <a:gd name="connsiteX2" fmla="*/ 12951 w 39693"/>
                <a:gd name="connsiteY2" fmla="*/ 40673 h 44943"/>
                <a:gd name="connsiteX3" fmla="*/ 12283 w 39693"/>
                <a:gd name="connsiteY3" fmla="*/ 38933 h 44943"/>
                <a:gd name="connsiteX4" fmla="*/ 25300 w 39693"/>
                <a:gd name="connsiteY4" fmla="*/ 36334 h 44943"/>
                <a:gd name="connsiteX5" fmla="*/ 25033 w 39693"/>
                <a:gd name="connsiteY5" fmla="*/ 38243 h 44943"/>
                <a:gd name="connsiteX6" fmla="*/ 34797 w 39693"/>
                <a:gd name="connsiteY6" fmla="*/ 7009 h 44943"/>
                <a:gd name="connsiteX7" fmla="*/ 34873 w 39693"/>
                <a:gd name="connsiteY7" fmla="*/ 8273 h 44943"/>
                <a:gd name="connsiteX8" fmla="*/ 25551 w 39693"/>
                <a:gd name="connsiteY8" fmla="*/ 5535 h 44943"/>
                <a:gd name="connsiteX9" fmla="*/ 26293 w 39693"/>
                <a:gd name="connsiteY9" fmla="*/ 3923 h 44943"/>
                <a:gd name="connsiteX0" fmla="*/ 1535 w 38724"/>
                <a:gd name="connsiteY0" fmla="*/ 16441 h 44946"/>
                <a:gd name="connsiteX1" fmla="*/ 1437 w 38724"/>
                <a:gd name="connsiteY1" fmla="*/ 2919 h 44946"/>
                <a:gd name="connsiteX2" fmla="*/ 21330 w 38724"/>
                <a:gd name="connsiteY2" fmla="*/ 44 h 44946"/>
                <a:gd name="connsiteX3" fmla="*/ 25337 w 38724"/>
                <a:gd name="connsiteY3" fmla="*/ 4067 h 44946"/>
                <a:gd name="connsiteX4" fmla="*/ 30967 w 38724"/>
                <a:gd name="connsiteY4" fmla="*/ 2276 h 44946"/>
                <a:gd name="connsiteX5" fmla="*/ 33822 w 38724"/>
                <a:gd name="connsiteY5" fmla="*/ 7162 h 44946"/>
                <a:gd name="connsiteX6" fmla="*/ 37486 w 38724"/>
                <a:gd name="connsiteY6" fmla="*/ 11904 h 44946"/>
                <a:gd name="connsiteX7" fmla="*/ 37322 w 38724"/>
                <a:gd name="connsiteY7" fmla="*/ 17046 h 44946"/>
                <a:gd name="connsiteX8" fmla="*/ 38520 w 38724"/>
                <a:gd name="connsiteY8" fmla="*/ 24908 h 44946"/>
                <a:gd name="connsiteX9" fmla="*/ 32908 w 38724"/>
                <a:gd name="connsiteY9" fmla="*/ 31790 h 44946"/>
                <a:gd name="connsiteX10" fmla="*/ 30899 w 38724"/>
                <a:gd name="connsiteY10" fmla="*/ 37687 h 44946"/>
                <a:gd name="connsiteX11" fmla="*/ 24059 w 38724"/>
                <a:gd name="connsiteY11" fmla="*/ 38401 h 44946"/>
                <a:gd name="connsiteX12" fmla="*/ 19171 w 38724"/>
                <a:gd name="connsiteY12" fmla="*/ 44692 h 44946"/>
                <a:gd name="connsiteX13" fmla="*/ 11984 w 38724"/>
                <a:gd name="connsiteY13" fmla="*/ 40852 h 44946"/>
                <a:gd name="connsiteX14" fmla="*/ 1308 w 38724"/>
                <a:gd name="connsiteY14" fmla="*/ 37058 h 44946"/>
                <a:gd name="connsiteX15" fmla="*/ 1535 w 38724"/>
                <a:gd name="connsiteY15" fmla="*/ 16441 h 44946"/>
                <a:gd name="connsiteX0" fmla="*/ 2432 w 38724"/>
                <a:gd name="connsiteY0" fmla="*/ 36485 h 44946"/>
                <a:gd name="connsiteX1" fmla="*/ 1324 w 38724"/>
                <a:gd name="connsiteY1" fmla="*/ 36866 h 44946"/>
                <a:gd name="connsiteX2" fmla="*/ 11982 w 38724"/>
                <a:gd name="connsiteY2" fmla="*/ 40676 h 44946"/>
                <a:gd name="connsiteX3" fmla="*/ 11314 w 38724"/>
                <a:gd name="connsiteY3" fmla="*/ 38936 h 44946"/>
                <a:gd name="connsiteX4" fmla="*/ 24331 w 38724"/>
                <a:gd name="connsiteY4" fmla="*/ 36337 h 44946"/>
                <a:gd name="connsiteX5" fmla="*/ 24064 w 38724"/>
                <a:gd name="connsiteY5" fmla="*/ 38246 h 44946"/>
                <a:gd name="connsiteX6" fmla="*/ 33828 w 38724"/>
                <a:gd name="connsiteY6" fmla="*/ 7012 h 44946"/>
                <a:gd name="connsiteX7" fmla="*/ 33904 w 38724"/>
                <a:gd name="connsiteY7" fmla="*/ 8276 h 44946"/>
                <a:gd name="connsiteX8" fmla="*/ 24582 w 38724"/>
                <a:gd name="connsiteY8" fmla="*/ 5538 h 44946"/>
                <a:gd name="connsiteX9" fmla="*/ 25324 w 38724"/>
                <a:gd name="connsiteY9" fmla="*/ 3926 h 44946"/>
                <a:gd name="connsiteX0" fmla="*/ 0 w 41447"/>
                <a:gd name="connsiteY0" fmla="*/ 19266 h 44984"/>
                <a:gd name="connsiteX1" fmla="*/ 4160 w 41447"/>
                <a:gd name="connsiteY1" fmla="*/ 2957 h 44984"/>
                <a:gd name="connsiteX2" fmla="*/ 24053 w 41447"/>
                <a:gd name="connsiteY2" fmla="*/ 82 h 44984"/>
                <a:gd name="connsiteX3" fmla="*/ 28060 w 41447"/>
                <a:gd name="connsiteY3" fmla="*/ 4105 h 44984"/>
                <a:gd name="connsiteX4" fmla="*/ 33690 w 41447"/>
                <a:gd name="connsiteY4" fmla="*/ 2314 h 44984"/>
                <a:gd name="connsiteX5" fmla="*/ 36545 w 41447"/>
                <a:gd name="connsiteY5" fmla="*/ 7200 h 44984"/>
                <a:gd name="connsiteX6" fmla="*/ 40209 w 41447"/>
                <a:gd name="connsiteY6" fmla="*/ 11942 h 44984"/>
                <a:gd name="connsiteX7" fmla="*/ 40045 w 41447"/>
                <a:gd name="connsiteY7" fmla="*/ 17084 h 44984"/>
                <a:gd name="connsiteX8" fmla="*/ 41243 w 41447"/>
                <a:gd name="connsiteY8" fmla="*/ 24946 h 44984"/>
                <a:gd name="connsiteX9" fmla="*/ 35631 w 41447"/>
                <a:gd name="connsiteY9" fmla="*/ 31828 h 44984"/>
                <a:gd name="connsiteX10" fmla="*/ 33622 w 41447"/>
                <a:gd name="connsiteY10" fmla="*/ 37725 h 44984"/>
                <a:gd name="connsiteX11" fmla="*/ 26782 w 41447"/>
                <a:gd name="connsiteY11" fmla="*/ 38439 h 44984"/>
                <a:gd name="connsiteX12" fmla="*/ 21894 w 41447"/>
                <a:gd name="connsiteY12" fmla="*/ 44730 h 44984"/>
                <a:gd name="connsiteX13" fmla="*/ 14707 w 41447"/>
                <a:gd name="connsiteY13" fmla="*/ 40890 h 44984"/>
                <a:gd name="connsiteX14" fmla="*/ 4031 w 41447"/>
                <a:gd name="connsiteY14" fmla="*/ 37096 h 44984"/>
                <a:gd name="connsiteX15" fmla="*/ 0 w 41447"/>
                <a:gd name="connsiteY15" fmla="*/ 19266 h 44984"/>
                <a:gd name="connsiteX0" fmla="*/ 5155 w 41447"/>
                <a:gd name="connsiteY0" fmla="*/ 36523 h 44984"/>
                <a:gd name="connsiteX1" fmla="*/ 4047 w 41447"/>
                <a:gd name="connsiteY1" fmla="*/ 36904 h 44984"/>
                <a:gd name="connsiteX2" fmla="*/ 14705 w 41447"/>
                <a:gd name="connsiteY2" fmla="*/ 40714 h 44984"/>
                <a:gd name="connsiteX3" fmla="*/ 14037 w 41447"/>
                <a:gd name="connsiteY3" fmla="*/ 38974 h 44984"/>
                <a:gd name="connsiteX4" fmla="*/ 27054 w 41447"/>
                <a:gd name="connsiteY4" fmla="*/ 36375 h 44984"/>
                <a:gd name="connsiteX5" fmla="*/ 26787 w 41447"/>
                <a:gd name="connsiteY5" fmla="*/ 38284 h 44984"/>
                <a:gd name="connsiteX6" fmla="*/ 36551 w 41447"/>
                <a:gd name="connsiteY6" fmla="*/ 7050 h 44984"/>
                <a:gd name="connsiteX7" fmla="*/ 36627 w 41447"/>
                <a:gd name="connsiteY7" fmla="*/ 8314 h 44984"/>
                <a:gd name="connsiteX8" fmla="*/ 27305 w 41447"/>
                <a:gd name="connsiteY8" fmla="*/ 5576 h 44984"/>
                <a:gd name="connsiteX9" fmla="*/ 28047 w 41447"/>
                <a:gd name="connsiteY9" fmla="*/ 3964 h 44984"/>
                <a:gd name="connsiteX0" fmla="*/ 0 w 41447"/>
                <a:gd name="connsiteY0" fmla="*/ 19266 h 44984"/>
                <a:gd name="connsiteX1" fmla="*/ 4160 w 41447"/>
                <a:gd name="connsiteY1" fmla="*/ 2957 h 44984"/>
                <a:gd name="connsiteX2" fmla="*/ 24053 w 41447"/>
                <a:gd name="connsiteY2" fmla="*/ 82 h 44984"/>
                <a:gd name="connsiteX3" fmla="*/ 28060 w 41447"/>
                <a:gd name="connsiteY3" fmla="*/ 4105 h 44984"/>
                <a:gd name="connsiteX4" fmla="*/ 33690 w 41447"/>
                <a:gd name="connsiteY4" fmla="*/ 2314 h 44984"/>
                <a:gd name="connsiteX5" fmla="*/ 36545 w 41447"/>
                <a:gd name="connsiteY5" fmla="*/ 7200 h 44984"/>
                <a:gd name="connsiteX6" fmla="*/ 40209 w 41447"/>
                <a:gd name="connsiteY6" fmla="*/ 11942 h 44984"/>
                <a:gd name="connsiteX7" fmla="*/ 40045 w 41447"/>
                <a:gd name="connsiteY7" fmla="*/ 17084 h 44984"/>
                <a:gd name="connsiteX8" fmla="*/ 41243 w 41447"/>
                <a:gd name="connsiteY8" fmla="*/ 24946 h 44984"/>
                <a:gd name="connsiteX9" fmla="*/ 35631 w 41447"/>
                <a:gd name="connsiteY9" fmla="*/ 31828 h 44984"/>
                <a:gd name="connsiteX10" fmla="*/ 33622 w 41447"/>
                <a:gd name="connsiteY10" fmla="*/ 37725 h 44984"/>
                <a:gd name="connsiteX11" fmla="*/ 26782 w 41447"/>
                <a:gd name="connsiteY11" fmla="*/ 38439 h 44984"/>
                <a:gd name="connsiteX12" fmla="*/ 21894 w 41447"/>
                <a:gd name="connsiteY12" fmla="*/ 44730 h 44984"/>
                <a:gd name="connsiteX13" fmla="*/ 14707 w 41447"/>
                <a:gd name="connsiteY13" fmla="*/ 40890 h 44984"/>
                <a:gd name="connsiteX14" fmla="*/ 4031 w 41447"/>
                <a:gd name="connsiteY14" fmla="*/ 37096 h 44984"/>
                <a:gd name="connsiteX15" fmla="*/ 0 w 41447"/>
                <a:gd name="connsiteY15" fmla="*/ 19266 h 44984"/>
                <a:gd name="connsiteX0" fmla="*/ 14705 w 41447"/>
                <a:gd name="connsiteY0" fmla="*/ 40714 h 44984"/>
                <a:gd name="connsiteX1" fmla="*/ 14037 w 41447"/>
                <a:gd name="connsiteY1" fmla="*/ 38974 h 44984"/>
                <a:gd name="connsiteX2" fmla="*/ 27054 w 41447"/>
                <a:gd name="connsiteY2" fmla="*/ 36375 h 44984"/>
                <a:gd name="connsiteX3" fmla="*/ 26787 w 41447"/>
                <a:gd name="connsiteY3" fmla="*/ 38284 h 44984"/>
                <a:gd name="connsiteX4" fmla="*/ 36551 w 41447"/>
                <a:gd name="connsiteY4" fmla="*/ 7050 h 44984"/>
                <a:gd name="connsiteX5" fmla="*/ 36627 w 41447"/>
                <a:gd name="connsiteY5" fmla="*/ 8314 h 44984"/>
                <a:gd name="connsiteX6" fmla="*/ 27305 w 41447"/>
                <a:gd name="connsiteY6" fmla="*/ 5576 h 44984"/>
                <a:gd name="connsiteX7" fmla="*/ 28047 w 41447"/>
                <a:gd name="connsiteY7" fmla="*/ 3964 h 44984"/>
                <a:gd name="connsiteX0" fmla="*/ 1353 w 42800"/>
                <a:gd name="connsiteY0" fmla="*/ 19266 h 44984"/>
                <a:gd name="connsiteX1" fmla="*/ 5513 w 42800"/>
                <a:gd name="connsiteY1" fmla="*/ 2957 h 44984"/>
                <a:gd name="connsiteX2" fmla="*/ 25406 w 42800"/>
                <a:gd name="connsiteY2" fmla="*/ 82 h 44984"/>
                <a:gd name="connsiteX3" fmla="*/ 29413 w 42800"/>
                <a:gd name="connsiteY3" fmla="*/ 4105 h 44984"/>
                <a:gd name="connsiteX4" fmla="*/ 35043 w 42800"/>
                <a:gd name="connsiteY4" fmla="*/ 2314 h 44984"/>
                <a:gd name="connsiteX5" fmla="*/ 37898 w 42800"/>
                <a:gd name="connsiteY5" fmla="*/ 7200 h 44984"/>
                <a:gd name="connsiteX6" fmla="*/ 41562 w 42800"/>
                <a:gd name="connsiteY6" fmla="*/ 11942 h 44984"/>
                <a:gd name="connsiteX7" fmla="*/ 41398 w 42800"/>
                <a:gd name="connsiteY7" fmla="*/ 17084 h 44984"/>
                <a:gd name="connsiteX8" fmla="*/ 42596 w 42800"/>
                <a:gd name="connsiteY8" fmla="*/ 24946 h 44984"/>
                <a:gd name="connsiteX9" fmla="*/ 36984 w 42800"/>
                <a:gd name="connsiteY9" fmla="*/ 31828 h 44984"/>
                <a:gd name="connsiteX10" fmla="*/ 34975 w 42800"/>
                <a:gd name="connsiteY10" fmla="*/ 37725 h 44984"/>
                <a:gd name="connsiteX11" fmla="*/ 28135 w 42800"/>
                <a:gd name="connsiteY11" fmla="*/ 38439 h 44984"/>
                <a:gd name="connsiteX12" fmla="*/ 23247 w 42800"/>
                <a:gd name="connsiteY12" fmla="*/ 44730 h 44984"/>
                <a:gd name="connsiteX13" fmla="*/ 16060 w 42800"/>
                <a:gd name="connsiteY13" fmla="*/ 40890 h 44984"/>
                <a:gd name="connsiteX14" fmla="*/ 816 w 42800"/>
                <a:gd name="connsiteY14" fmla="*/ 37096 h 44984"/>
                <a:gd name="connsiteX15" fmla="*/ 1353 w 42800"/>
                <a:gd name="connsiteY15" fmla="*/ 19266 h 44984"/>
                <a:gd name="connsiteX0" fmla="*/ 16058 w 42800"/>
                <a:gd name="connsiteY0" fmla="*/ 40714 h 44984"/>
                <a:gd name="connsiteX1" fmla="*/ 15390 w 42800"/>
                <a:gd name="connsiteY1" fmla="*/ 38974 h 44984"/>
                <a:gd name="connsiteX2" fmla="*/ 28407 w 42800"/>
                <a:gd name="connsiteY2" fmla="*/ 36375 h 44984"/>
                <a:gd name="connsiteX3" fmla="*/ 28140 w 42800"/>
                <a:gd name="connsiteY3" fmla="*/ 38284 h 44984"/>
                <a:gd name="connsiteX4" fmla="*/ 37904 w 42800"/>
                <a:gd name="connsiteY4" fmla="*/ 7050 h 44984"/>
                <a:gd name="connsiteX5" fmla="*/ 37980 w 42800"/>
                <a:gd name="connsiteY5" fmla="*/ 8314 h 44984"/>
                <a:gd name="connsiteX6" fmla="*/ 28658 w 42800"/>
                <a:gd name="connsiteY6" fmla="*/ 5576 h 44984"/>
                <a:gd name="connsiteX7" fmla="*/ 29400 w 42800"/>
                <a:gd name="connsiteY7" fmla="*/ 3964 h 4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800" h="44984">
                  <a:moveTo>
                    <a:pt x="1353" y="19266"/>
                  </a:moveTo>
                  <a:cubicBezTo>
                    <a:pt x="1374" y="13576"/>
                    <a:pt x="1504" y="6154"/>
                    <a:pt x="5513" y="2957"/>
                  </a:cubicBezTo>
                  <a:cubicBezTo>
                    <a:pt x="9522" y="-240"/>
                    <a:pt x="21423" y="-109"/>
                    <a:pt x="25406" y="82"/>
                  </a:cubicBezTo>
                  <a:cubicBezTo>
                    <a:pt x="29389" y="273"/>
                    <a:pt x="28455" y="2394"/>
                    <a:pt x="29413" y="4105"/>
                  </a:cubicBezTo>
                  <a:cubicBezTo>
                    <a:pt x="30795" y="1891"/>
                    <a:pt x="33081" y="1164"/>
                    <a:pt x="35043" y="2314"/>
                  </a:cubicBezTo>
                  <a:cubicBezTo>
                    <a:pt x="36538" y="3190"/>
                    <a:pt x="37610" y="5024"/>
                    <a:pt x="37898" y="7200"/>
                  </a:cubicBezTo>
                  <a:cubicBezTo>
                    <a:pt x="39626" y="7842"/>
                    <a:pt x="41002" y="9622"/>
                    <a:pt x="41562" y="11942"/>
                  </a:cubicBezTo>
                  <a:cubicBezTo>
                    <a:pt x="41969" y="13626"/>
                    <a:pt x="41911" y="15455"/>
                    <a:pt x="41398" y="17084"/>
                  </a:cubicBezTo>
                  <a:cubicBezTo>
                    <a:pt x="42659" y="19318"/>
                    <a:pt x="43100" y="22214"/>
                    <a:pt x="42596" y="24946"/>
                  </a:cubicBezTo>
                  <a:cubicBezTo>
                    <a:pt x="41926" y="28578"/>
                    <a:pt x="39708" y="31298"/>
                    <a:pt x="36984" y="31828"/>
                  </a:cubicBezTo>
                  <a:cubicBezTo>
                    <a:pt x="36971" y="34095"/>
                    <a:pt x="36238" y="36245"/>
                    <a:pt x="34975" y="37725"/>
                  </a:cubicBezTo>
                  <a:cubicBezTo>
                    <a:pt x="33056" y="39974"/>
                    <a:pt x="30284" y="40263"/>
                    <a:pt x="28135" y="38439"/>
                  </a:cubicBezTo>
                  <a:cubicBezTo>
                    <a:pt x="27440" y="41572"/>
                    <a:pt x="25579" y="43967"/>
                    <a:pt x="23247" y="44730"/>
                  </a:cubicBezTo>
                  <a:cubicBezTo>
                    <a:pt x="20499" y="45629"/>
                    <a:pt x="17631" y="44097"/>
                    <a:pt x="16060" y="40890"/>
                  </a:cubicBezTo>
                  <a:cubicBezTo>
                    <a:pt x="12352" y="43934"/>
                    <a:pt x="2968" y="42223"/>
                    <a:pt x="816" y="37096"/>
                  </a:cubicBezTo>
                  <a:cubicBezTo>
                    <a:pt x="-1287" y="32970"/>
                    <a:pt x="1332" y="24956"/>
                    <a:pt x="1353" y="19266"/>
                  </a:cubicBezTo>
                  <a:close/>
                </a:path>
                <a:path w="42800" h="44984" fill="none" extrusionOk="0">
                  <a:moveTo>
                    <a:pt x="16058" y="40714"/>
                  </a:moveTo>
                  <a:cubicBezTo>
                    <a:pt x="15791" y="40168"/>
                    <a:pt x="15567" y="39585"/>
                    <a:pt x="15390" y="38974"/>
                  </a:cubicBezTo>
                  <a:moveTo>
                    <a:pt x="28407" y="36375"/>
                  </a:moveTo>
                  <a:cubicBezTo>
                    <a:pt x="28368" y="37022"/>
                    <a:pt x="28278" y="37662"/>
                    <a:pt x="28140" y="38284"/>
                  </a:cubicBezTo>
                  <a:moveTo>
                    <a:pt x="37904" y="7050"/>
                  </a:moveTo>
                  <a:cubicBezTo>
                    <a:pt x="37959" y="7467"/>
                    <a:pt x="37985" y="7890"/>
                    <a:pt x="37980" y="8314"/>
                  </a:cubicBezTo>
                  <a:moveTo>
                    <a:pt x="28658" y="5576"/>
                  </a:moveTo>
                  <a:cubicBezTo>
                    <a:pt x="28847" y="4993"/>
                    <a:pt x="29096" y="4450"/>
                    <a:pt x="29400" y="3964"/>
                  </a:cubicBezTo>
                </a:path>
              </a:pathLst>
            </a:custGeom>
            <a:solidFill>
              <a:srgbClr val="53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B4E4E6-1D6B-5DD2-5551-8EA84481AD7F}"/>
                </a:ext>
              </a:extLst>
            </p:cNvPr>
            <p:cNvSpPr txBox="1"/>
            <p:nvPr/>
          </p:nvSpPr>
          <p:spPr>
            <a:xfrm>
              <a:off x="1432166" y="2418660"/>
              <a:ext cx="7420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FI" sz="1200" dirty="0"/>
                <a:t>reservoir</a:t>
              </a:r>
              <a:endParaRPr lang="en-GB" sz="1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CAAC26-1239-173D-B95B-BCB301919751}"/>
              </a:ext>
            </a:extLst>
          </p:cNvPr>
          <p:cNvGrpSpPr/>
          <p:nvPr/>
        </p:nvGrpSpPr>
        <p:grpSpPr>
          <a:xfrm>
            <a:off x="-5053" y="2649615"/>
            <a:ext cx="5810995" cy="3582715"/>
            <a:chOff x="-9680" y="2368261"/>
            <a:chExt cx="5810995" cy="3582715"/>
          </a:xfrm>
        </p:grpSpPr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539E2BFB-09B5-2644-B9BB-0D7CAC75453E}"/>
                </a:ext>
              </a:extLst>
            </p:cNvPr>
            <p:cNvSpPr/>
            <p:nvPr/>
          </p:nvSpPr>
          <p:spPr>
            <a:xfrm>
              <a:off x="-9680" y="2368261"/>
              <a:ext cx="5810995" cy="3582715"/>
            </a:xfrm>
            <a:custGeom>
              <a:avLst/>
              <a:gdLst>
                <a:gd name="connsiteX0" fmla="*/ 0 w 1782079"/>
                <a:gd name="connsiteY0" fmla="*/ 981145 h 1087936"/>
                <a:gd name="connsiteX1" fmla="*/ 0 w 1782079"/>
                <a:gd name="connsiteY1" fmla="*/ 981145 h 1087936"/>
                <a:gd name="connsiteX2" fmla="*/ 46721 w 1782079"/>
                <a:gd name="connsiteY2" fmla="*/ 941098 h 1087936"/>
                <a:gd name="connsiteX3" fmla="*/ 66744 w 1782079"/>
                <a:gd name="connsiteY3" fmla="*/ 934424 h 1087936"/>
                <a:gd name="connsiteX4" fmla="*/ 93442 w 1782079"/>
                <a:gd name="connsiteY4" fmla="*/ 921075 h 1087936"/>
                <a:gd name="connsiteX5" fmla="*/ 126815 w 1782079"/>
                <a:gd name="connsiteY5" fmla="*/ 894377 h 1087936"/>
                <a:gd name="connsiteX6" fmla="*/ 173536 w 1782079"/>
                <a:gd name="connsiteY6" fmla="*/ 881028 h 1087936"/>
                <a:gd name="connsiteX7" fmla="*/ 246955 w 1782079"/>
                <a:gd name="connsiteY7" fmla="*/ 867679 h 1087936"/>
                <a:gd name="connsiteX8" fmla="*/ 320374 w 1782079"/>
                <a:gd name="connsiteY8" fmla="*/ 854330 h 1087936"/>
                <a:gd name="connsiteX9" fmla="*/ 460537 w 1782079"/>
                <a:gd name="connsiteY9" fmla="*/ 840981 h 1087936"/>
                <a:gd name="connsiteX10" fmla="*/ 520607 w 1782079"/>
                <a:gd name="connsiteY10" fmla="*/ 834307 h 1087936"/>
                <a:gd name="connsiteX11" fmla="*/ 607375 w 1782079"/>
                <a:gd name="connsiteY11" fmla="*/ 820958 h 1087936"/>
                <a:gd name="connsiteX12" fmla="*/ 740864 w 1782079"/>
                <a:gd name="connsiteY12" fmla="*/ 814283 h 1087936"/>
                <a:gd name="connsiteX13" fmla="*/ 941098 w 1782079"/>
                <a:gd name="connsiteY13" fmla="*/ 787586 h 1087936"/>
                <a:gd name="connsiteX14" fmla="*/ 974470 w 1782079"/>
                <a:gd name="connsiteY14" fmla="*/ 774237 h 1087936"/>
                <a:gd name="connsiteX15" fmla="*/ 1094610 w 1782079"/>
                <a:gd name="connsiteY15" fmla="*/ 754213 h 1087936"/>
                <a:gd name="connsiteX16" fmla="*/ 1154680 w 1782079"/>
                <a:gd name="connsiteY16" fmla="*/ 727516 h 1087936"/>
                <a:gd name="connsiteX17" fmla="*/ 1214750 w 1782079"/>
                <a:gd name="connsiteY17" fmla="*/ 694143 h 1087936"/>
                <a:gd name="connsiteX18" fmla="*/ 1301518 w 1782079"/>
                <a:gd name="connsiteY18" fmla="*/ 654097 h 1087936"/>
                <a:gd name="connsiteX19" fmla="*/ 1341565 w 1782079"/>
                <a:gd name="connsiteY19" fmla="*/ 634073 h 1087936"/>
                <a:gd name="connsiteX20" fmla="*/ 1368263 w 1782079"/>
                <a:gd name="connsiteY20" fmla="*/ 580678 h 1087936"/>
                <a:gd name="connsiteX21" fmla="*/ 1328216 w 1782079"/>
                <a:gd name="connsiteY21" fmla="*/ 547305 h 1087936"/>
                <a:gd name="connsiteX22" fmla="*/ 1301518 w 1782079"/>
                <a:gd name="connsiteY22" fmla="*/ 533956 h 1087936"/>
                <a:gd name="connsiteX23" fmla="*/ 1181378 w 1782079"/>
                <a:gd name="connsiteY23" fmla="*/ 513933 h 1087936"/>
                <a:gd name="connsiteX24" fmla="*/ 1148006 w 1782079"/>
                <a:gd name="connsiteY24" fmla="*/ 500584 h 1087936"/>
                <a:gd name="connsiteX25" fmla="*/ 1001168 w 1782079"/>
                <a:gd name="connsiteY25" fmla="*/ 487235 h 1087936"/>
                <a:gd name="connsiteX26" fmla="*/ 894377 w 1782079"/>
                <a:gd name="connsiteY26" fmla="*/ 473886 h 1087936"/>
                <a:gd name="connsiteX27" fmla="*/ 827632 w 1782079"/>
                <a:gd name="connsiteY27" fmla="*/ 467212 h 1087936"/>
                <a:gd name="connsiteX28" fmla="*/ 747539 w 1782079"/>
                <a:gd name="connsiteY28" fmla="*/ 447189 h 1087936"/>
                <a:gd name="connsiteX29" fmla="*/ 654096 w 1782079"/>
                <a:gd name="connsiteY29" fmla="*/ 427165 h 1087936"/>
                <a:gd name="connsiteX30" fmla="*/ 620724 w 1782079"/>
                <a:gd name="connsiteY30" fmla="*/ 407142 h 1087936"/>
                <a:gd name="connsiteX31" fmla="*/ 587352 w 1782079"/>
                <a:gd name="connsiteY31" fmla="*/ 367095 h 1087936"/>
                <a:gd name="connsiteX32" fmla="*/ 587352 w 1782079"/>
                <a:gd name="connsiteY32" fmla="*/ 260304 h 1087936"/>
                <a:gd name="connsiteX33" fmla="*/ 627398 w 1782079"/>
                <a:gd name="connsiteY33" fmla="*/ 213583 h 1087936"/>
                <a:gd name="connsiteX34" fmla="*/ 640747 w 1782079"/>
                <a:gd name="connsiteY34" fmla="*/ 193559 h 1087936"/>
                <a:gd name="connsiteX35" fmla="*/ 674120 w 1782079"/>
                <a:gd name="connsiteY35" fmla="*/ 186885 h 1087936"/>
                <a:gd name="connsiteX36" fmla="*/ 727515 w 1782079"/>
                <a:gd name="connsiteY36" fmla="*/ 160187 h 1087936"/>
                <a:gd name="connsiteX37" fmla="*/ 747539 w 1782079"/>
                <a:gd name="connsiteY37" fmla="*/ 146838 h 1087936"/>
                <a:gd name="connsiteX38" fmla="*/ 787585 w 1782079"/>
                <a:gd name="connsiteY38" fmla="*/ 133489 h 1087936"/>
                <a:gd name="connsiteX39" fmla="*/ 827632 w 1782079"/>
                <a:gd name="connsiteY39" fmla="*/ 106791 h 1087936"/>
                <a:gd name="connsiteX40" fmla="*/ 847655 w 1782079"/>
                <a:gd name="connsiteY40" fmla="*/ 93443 h 1087936"/>
                <a:gd name="connsiteX41" fmla="*/ 881028 w 1782079"/>
                <a:gd name="connsiteY41" fmla="*/ 80094 h 1087936"/>
                <a:gd name="connsiteX42" fmla="*/ 907726 w 1782079"/>
                <a:gd name="connsiteY42" fmla="*/ 66745 h 1087936"/>
                <a:gd name="connsiteX43" fmla="*/ 927749 w 1782079"/>
                <a:gd name="connsiteY43" fmla="*/ 53396 h 1087936"/>
                <a:gd name="connsiteX44" fmla="*/ 981144 w 1782079"/>
                <a:gd name="connsiteY44" fmla="*/ 40047 h 1087936"/>
                <a:gd name="connsiteX45" fmla="*/ 1027866 w 1782079"/>
                <a:gd name="connsiteY45" fmla="*/ 26698 h 1087936"/>
                <a:gd name="connsiteX46" fmla="*/ 1067912 w 1782079"/>
                <a:gd name="connsiteY46" fmla="*/ 20024 h 1087936"/>
                <a:gd name="connsiteX47" fmla="*/ 1181378 w 1782079"/>
                <a:gd name="connsiteY47" fmla="*/ 0 h 1087936"/>
                <a:gd name="connsiteX48" fmla="*/ 1208076 w 1782079"/>
                <a:gd name="connsiteY48" fmla="*/ 13349 h 1087936"/>
                <a:gd name="connsiteX49" fmla="*/ 1234774 w 1782079"/>
                <a:gd name="connsiteY49" fmla="*/ 20024 h 1087936"/>
                <a:gd name="connsiteX50" fmla="*/ 1254797 w 1782079"/>
                <a:gd name="connsiteY50" fmla="*/ 33372 h 1087936"/>
                <a:gd name="connsiteX51" fmla="*/ 1114634 w 1782079"/>
                <a:gd name="connsiteY51" fmla="*/ 66745 h 1087936"/>
                <a:gd name="connsiteX52" fmla="*/ 1041215 w 1782079"/>
                <a:gd name="connsiteY52" fmla="*/ 86768 h 1087936"/>
                <a:gd name="connsiteX53" fmla="*/ 1014517 w 1782079"/>
                <a:gd name="connsiteY53" fmla="*/ 93443 h 1087936"/>
                <a:gd name="connsiteX54" fmla="*/ 967796 w 1782079"/>
                <a:gd name="connsiteY54" fmla="*/ 120140 h 1087936"/>
                <a:gd name="connsiteX55" fmla="*/ 947772 w 1782079"/>
                <a:gd name="connsiteY55" fmla="*/ 126815 h 1087936"/>
                <a:gd name="connsiteX56" fmla="*/ 887702 w 1782079"/>
                <a:gd name="connsiteY56" fmla="*/ 160187 h 1087936"/>
                <a:gd name="connsiteX57" fmla="*/ 867679 w 1782079"/>
                <a:gd name="connsiteY57" fmla="*/ 173536 h 1087936"/>
                <a:gd name="connsiteX58" fmla="*/ 847655 w 1782079"/>
                <a:gd name="connsiteY58" fmla="*/ 200234 h 1087936"/>
                <a:gd name="connsiteX59" fmla="*/ 780911 w 1782079"/>
                <a:gd name="connsiteY59" fmla="*/ 273653 h 1087936"/>
                <a:gd name="connsiteX60" fmla="*/ 774236 w 1782079"/>
                <a:gd name="connsiteY60" fmla="*/ 307025 h 1087936"/>
                <a:gd name="connsiteX61" fmla="*/ 834307 w 1782079"/>
                <a:gd name="connsiteY61" fmla="*/ 333723 h 1087936"/>
                <a:gd name="connsiteX62" fmla="*/ 1041215 w 1782079"/>
                <a:gd name="connsiteY62" fmla="*/ 320374 h 1087936"/>
                <a:gd name="connsiteX63" fmla="*/ 1141331 w 1782079"/>
                <a:gd name="connsiteY63" fmla="*/ 313699 h 1087936"/>
                <a:gd name="connsiteX64" fmla="*/ 1214750 w 1782079"/>
                <a:gd name="connsiteY64" fmla="*/ 307025 h 1087936"/>
                <a:gd name="connsiteX65" fmla="*/ 1448356 w 1782079"/>
                <a:gd name="connsiteY65" fmla="*/ 313699 h 1087936"/>
                <a:gd name="connsiteX66" fmla="*/ 1548473 w 1782079"/>
                <a:gd name="connsiteY66" fmla="*/ 320374 h 1087936"/>
                <a:gd name="connsiteX67" fmla="*/ 1568496 w 1782079"/>
                <a:gd name="connsiteY67" fmla="*/ 333723 h 1087936"/>
                <a:gd name="connsiteX68" fmla="*/ 1595194 w 1782079"/>
                <a:gd name="connsiteY68" fmla="*/ 353746 h 1087936"/>
                <a:gd name="connsiteX69" fmla="*/ 1615217 w 1782079"/>
                <a:gd name="connsiteY69" fmla="*/ 360421 h 1087936"/>
                <a:gd name="connsiteX70" fmla="*/ 1668613 w 1782079"/>
                <a:gd name="connsiteY70" fmla="*/ 393793 h 1087936"/>
                <a:gd name="connsiteX71" fmla="*/ 1748707 w 1782079"/>
                <a:gd name="connsiteY71" fmla="*/ 433840 h 1087936"/>
                <a:gd name="connsiteX72" fmla="*/ 1782079 w 1782079"/>
                <a:gd name="connsiteY72" fmla="*/ 507259 h 1087936"/>
                <a:gd name="connsiteX73" fmla="*/ 1768730 w 1782079"/>
                <a:gd name="connsiteY73" fmla="*/ 720841 h 1087936"/>
                <a:gd name="connsiteX74" fmla="*/ 1722009 w 1782079"/>
                <a:gd name="connsiteY74" fmla="*/ 794260 h 1087936"/>
                <a:gd name="connsiteX75" fmla="*/ 1695311 w 1782079"/>
                <a:gd name="connsiteY75" fmla="*/ 827632 h 1087936"/>
                <a:gd name="connsiteX76" fmla="*/ 1668613 w 1782079"/>
                <a:gd name="connsiteY76" fmla="*/ 854330 h 1087936"/>
                <a:gd name="connsiteX77" fmla="*/ 1648590 w 1782079"/>
                <a:gd name="connsiteY77" fmla="*/ 887702 h 1087936"/>
                <a:gd name="connsiteX78" fmla="*/ 1595194 w 1782079"/>
                <a:gd name="connsiteY78" fmla="*/ 934424 h 1087936"/>
                <a:gd name="connsiteX79" fmla="*/ 1561822 w 1782079"/>
                <a:gd name="connsiteY79" fmla="*/ 981145 h 1087936"/>
                <a:gd name="connsiteX80" fmla="*/ 1541798 w 1782079"/>
                <a:gd name="connsiteY80" fmla="*/ 994494 h 1087936"/>
                <a:gd name="connsiteX81" fmla="*/ 1515101 w 1782079"/>
                <a:gd name="connsiteY81" fmla="*/ 1014517 h 1087936"/>
                <a:gd name="connsiteX82" fmla="*/ 1468380 w 1782079"/>
                <a:gd name="connsiteY82" fmla="*/ 1054564 h 1087936"/>
                <a:gd name="connsiteX83" fmla="*/ 1455031 w 1782079"/>
                <a:gd name="connsiteY83" fmla="*/ 1074587 h 1087936"/>
                <a:gd name="connsiteX84" fmla="*/ 1435007 w 1782079"/>
                <a:gd name="connsiteY84" fmla="*/ 1081262 h 1087936"/>
                <a:gd name="connsiteX85" fmla="*/ 1368263 w 1782079"/>
                <a:gd name="connsiteY85" fmla="*/ 1087936 h 1087936"/>
                <a:gd name="connsiteX86" fmla="*/ 1214750 w 1782079"/>
                <a:gd name="connsiteY86" fmla="*/ 1081262 h 1087936"/>
                <a:gd name="connsiteX87" fmla="*/ 1127982 w 1782079"/>
                <a:gd name="connsiteY87" fmla="*/ 1074587 h 1087936"/>
                <a:gd name="connsiteX88" fmla="*/ 1054563 w 1782079"/>
                <a:gd name="connsiteY88" fmla="*/ 1067913 h 1087936"/>
                <a:gd name="connsiteX89" fmla="*/ 420490 w 1782079"/>
                <a:gd name="connsiteY89" fmla="*/ 1061238 h 1087936"/>
                <a:gd name="connsiteX90" fmla="*/ 300350 w 1782079"/>
                <a:gd name="connsiteY90" fmla="*/ 1054564 h 1087936"/>
                <a:gd name="connsiteX91" fmla="*/ 253629 w 1782079"/>
                <a:gd name="connsiteY91" fmla="*/ 1041215 h 1087936"/>
                <a:gd name="connsiteX92" fmla="*/ 206908 w 1782079"/>
                <a:gd name="connsiteY92" fmla="*/ 1034540 h 1087936"/>
                <a:gd name="connsiteX93" fmla="*/ 153512 w 1782079"/>
                <a:gd name="connsiteY93" fmla="*/ 1021191 h 1087936"/>
                <a:gd name="connsiteX94" fmla="*/ 106791 w 1782079"/>
                <a:gd name="connsiteY94" fmla="*/ 1007843 h 1087936"/>
                <a:gd name="connsiteX95" fmla="*/ 0 w 1782079"/>
                <a:gd name="connsiteY95" fmla="*/ 981145 h 1087936"/>
                <a:gd name="connsiteX0" fmla="*/ 0 w 1782079"/>
                <a:gd name="connsiteY0" fmla="*/ 981145 h 1087936"/>
                <a:gd name="connsiteX1" fmla="*/ 0 w 1782079"/>
                <a:gd name="connsiteY1" fmla="*/ 981145 h 1087936"/>
                <a:gd name="connsiteX2" fmla="*/ 46721 w 1782079"/>
                <a:gd name="connsiteY2" fmla="*/ 941098 h 1087936"/>
                <a:gd name="connsiteX3" fmla="*/ 66744 w 1782079"/>
                <a:gd name="connsiteY3" fmla="*/ 934424 h 1087936"/>
                <a:gd name="connsiteX4" fmla="*/ 93442 w 1782079"/>
                <a:gd name="connsiteY4" fmla="*/ 921075 h 1087936"/>
                <a:gd name="connsiteX5" fmla="*/ 126815 w 1782079"/>
                <a:gd name="connsiteY5" fmla="*/ 894377 h 1087936"/>
                <a:gd name="connsiteX6" fmla="*/ 173536 w 1782079"/>
                <a:gd name="connsiteY6" fmla="*/ 881028 h 1087936"/>
                <a:gd name="connsiteX7" fmla="*/ 246955 w 1782079"/>
                <a:gd name="connsiteY7" fmla="*/ 867679 h 1087936"/>
                <a:gd name="connsiteX8" fmla="*/ 320374 w 1782079"/>
                <a:gd name="connsiteY8" fmla="*/ 854330 h 1087936"/>
                <a:gd name="connsiteX9" fmla="*/ 460537 w 1782079"/>
                <a:gd name="connsiteY9" fmla="*/ 840981 h 1087936"/>
                <a:gd name="connsiteX10" fmla="*/ 520607 w 1782079"/>
                <a:gd name="connsiteY10" fmla="*/ 834307 h 1087936"/>
                <a:gd name="connsiteX11" fmla="*/ 607375 w 1782079"/>
                <a:gd name="connsiteY11" fmla="*/ 820958 h 1087936"/>
                <a:gd name="connsiteX12" fmla="*/ 740864 w 1782079"/>
                <a:gd name="connsiteY12" fmla="*/ 814283 h 1087936"/>
                <a:gd name="connsiteX13" fmla="*/ 941098 w 1782079"/>
                <a:gd name="connsiteY13" fmla="*/ 787586 h 1087936"/>
                <a:gd name="connsiteX14" fmla="*/ 974470 w 1782079"/>
                <a:gd name="connsiteY14" fmla="*/ 774237 h 1087936"/>
                <a:gd name="connsiteX15" fmla="*/ 1094610 w 1782079"/>
                <a:gd name="connsiteY15" fmla="*/ 754213 h 1087936"/>
                <a:gd name="connsiteX16" fmla="*/ 1154680 w 1782079"/>
                <a:gd name="connsiteY16" fmla="*/ 727516 h 1087936"/>
                <a:gd name="connsiteX17" fmla="*/ 1214750 w 1782079"/>
                <a:gd name="connsiteY17" fmla="*/ 694143 h 1087936"/>
                <a:gd name="connsiteX18" fmla="*/ 1301518 w 1782079"/>
                <a:gd name="connsiteY18" fmla="*/ 654097 h 1087936"/>
                <a:gd name="connsiteX19" fmla="*/ 1341565 w 1782079"/>
                <a:gd name="connsiteY19" fmla="*/ 634073 h 1087936"/>
                <a:gd name="connsiteX20" fmla="*/ 1368263 w 1782079"/>
                <a:gd name="connsiteY20" fmla="*/ 580678 h 1087936"/>
                <a:gd name="connsiteX21" fmla="*/ 1328216 w 1782079"/>
                <a:gd name="connsiteY21" fmla="*/ 547305 h 1087936"/>
                <a:gd name="connsiteX22" fmla="*/ 1301518 w 1782079"/>
                <a:gd name="connsiteY22" fmla="*/ 533956 h 1087936"/>
                <a:gd name="connsiteX23" fmla="*/ 1181378 w 1782079"/>
                <a:gd name="connsiteY23" fmla="*/ 513933 h 1087936"/>
                <a:gd name="connsiteX24" fmla="*/ 1148006 w 1782079"/>
                <a:gd name="connsiteY24" fmla="*/ 500584 h 1087936"/>
                <a:gd name="connsiteX25" fmla="*/ 1001168 w 1782079"/>
                <a:gd name="connsiteY25" fmla="*/ 487235 h 1087936"/>
                <a:gd name="connsiteX26" fmla="*/ 894377 w 1782079"/>
                <a:gd name="connsiteY26" fmla="*/ 473886 h 1087936"/>
                <a:gd name="connsiteX27" fmla="*/ 827632 w 1782079"/>
                <a:gd name="connsiteY27" fmla="*/ 467212 h 1087936"/>
                <a:gd name="connsiteX28" fmla="*/ 747539 w 1782079"/>
                <a:gd name="connsiteY28" fmla="*/ 447189 h 1087936"/>
                <a:gd name="connsiteX29" fmla="*/ 654096 w 1782079"/>
                <a:gd name="connsiteY29" fmla="*/ 427165 h 1087936"/>
                <a:gd name="connsiteX30" fmla="*/ 620724 w 1782079"/>
                <a:gd name="connsiteY30" fmla="*/ 407142 h 1087936"/>
                <a:gd name="connsiteX31" fmla="*/ 587352 w 1782079"/>
                <a:gd name="connsiteY31" fmla="*/ 367095 h 1087936"/>
                <a:gd name="connsiteX32" fmla="*/ 587352 w 1782079"/>
                <a:gd name="connsiteY32" fmla="*/ 260304 h 1087936"/>
                <a:gd name="connsiteX33" fmla="*/ 627398 w 1782079"/>
                <a:gd name="connsiteY33" fmla="*/ 213583 h 1087936"/>
                <a:gd name="connsiteX34" fmla="*/ 640747 w 1782079"/>
                <a:gd name="connsiteY34" fmla="*/ 193559 h 1087936"/>
                <a:gd name="connsiteX35" fmla="*/ 674120 w 1782079"/>
                <a:gd name="connsiteY35" fmla="*/ 186885 h 1087936"/>
                <a:gd name="connsiteX36" fmla="*/ 727515 w 1782079"/>
                <a:gd name="connsiteY36" fmla="*/ 160187 h 1087936"/>
                <a:gd name="connsiteX37" fmla="*/ 747539 w 1782079"/>
                <a:gd name="connsiteY37" fmla="*/ 146838 h 1087936"/>
                <a:gd name="connsiteX38" fmla="*/ 787585 w 1782079"/>
                <a:gd name="connsiteY38" fmla="*/ 133489 h 1087936"/>
                <a:gd name="connsiteX39" fmla="*/ 827632 w 1782079"/>
                <a:gd name="connsiteY39" fmla="*/ 106791 h 1087936"/>
                <a:gd name="connsiteX40" fmla="*/ 847655 w 1782079"/>
                <a:gd name="connsiteY40" fmla="*/ 93443 h 1087936"/>
                <a:gd name="connsiteX41" fmla="*/ 881028 w 1782079"/>
                <a:gd name="connsiteY41" fmla="*/ 80094 h 1087936"/>
                <a:gd name="connsiteX42" fmla="*/ 907726 w 1782079"/>
                <a:gd name="connsiteY42" fmla="*/ 66745 h 1087936"/>
                <a:gd name="connsiteX43" fmla="*/ 927749 w 1782079"/>
                <a:gd name="connsiteY43" fmla="*/ 53396 h 1087936"/>
                <a:gd name="connsiteX44" fmla="*/ 981144 w 1782079"/>
                <a:gd name="connsiteY44" fmla="*/ 40047 h 1087936"/>
                <a:gd name="connsiteX45" fmla="*/ 1027866 w 1782079"/>
                <a:gd name="connsiteY45" fmla="*/ 26698 h 1087936"/>
                <a:gd name="connsiteX46" fmla="*/ 1067912 w 1782079"/>
                <a:gd name="connsiteY46" fmla="*/ 20024 h 1087936"/>
                <a:gd name="connsiteX47" fmla="*/ 1181378 w 1782079"/>
                <a:gd name="connsiteY47" fmla="*/ 0 h 1087936"/>
                <a:gd name="connsiteX48" fmla="*/ 1208076 w 1782079"/>
                <a:gd name="connsiteY48" fmla="*/ 13349 h 1087936"/>
                <a:gd name="connsiteX49" fmla="*/ 1234774 w 1782079"/>
                <a:gd name="connsiteY49" fmla="*/ 20024 h 1087936"/>
                <a:gd name="connsiteX50" fmla="*/ 1254797 w 1782079"/>
                <a:gd name="connsiteY50" fmla="*/ 33372 h 1087936"/>
                <a:gd name="connsiteX51" fmla="*/ 1134657 w 1782079"/>
                <a:gd name="connsiteY51" fmla="*/ 93443 h 1087936"/>
                <a:gd name="connsiteX52" fmla="*/ 1041215 w 1782079"/>
                <a:gd name="connsiteY52" fmla="*/ 86768 h 1087936"/>
                <a:gd name="connsiteX53" fmla="*/ 1014517 w 1782079"/>
                <a:gd name="connsiteY53" fmla="*/ 93443 h 1087936"/>
                <a:gd name="connsiteX54" fmla="*/ 967796 w 1782079"/>
                <a:gd name="connsiteY54" fmla="*/ 120140 h 1087936"/>
                <a:gd name="connsiteX55" fmla="*/ 947772 w 1782079"/>
                <a:gd name="connsiteY55" fmla="*/ 126815 h 1087936"/>
                <a:gd name="connsiteX56" fmla="*/ 887702 w 1782079"/>
                <a:gd name="connsiteY56" fmla="*/ 160187 h 1087936"/>
                <a:gd name="connsiteX57" fmla="*/ 867679 w 1782079"/>
                <a:gd name="connsiteY57" fmla="*/ 173536 h 1087936"/>
                <a:gd name="connsiteX58" fmla="*/ 847655 w 1782079"/>
                <a:gd name="connsiteY58" fmla="*/ 200234 h 1087936"/>
                <a:gd name="connsiteX59" fmla="*/ 780911 w 1782079"/>
                <a:gd name="connsiteY59" fmla="*/ 273653 h 1087936"/>
                <a:gd name="connsiteX60" fmla="*/ 774236 w 1782079"/>
                <a:gd name="connsiteY60" fmla="*/ 307025 h 1087936"/>
                <a:gd name="connsiteX61" fmla="*/ 834307 w 1782079"/>
                <a:gd name="connsiteY61" fmla="*/ 333723 h 1087936"/>
                <a:gd name="connsiteX62" fmla="*/ 1041215 w 1782079"/>
                <a:gd name="connsiteY62" fmla="*/ 320374 h 1087936"/>
                <a:gd name="connsiteX63" fmla="*/ 1141331 w 1782079"/>
                <a:gd name="connsiteY63" fmla="*/ 313699 h 1087936"/>
                <a:gd name="connsiteX64" fmla="*/ 1214750 w 1782079"/>
                <a:gd name="connsiteY64" fmla="*/ 307025 h 1087936"/>
                <a:gd name="connsiteX65" fmla="*/ 1448356 w 1782079"/>
                <a:gd name="connsiteY65" fmla="*/ 313699 h 1087936"/>
                <a:gd name="connsiteX66" fmla="*/ 1548473 w 1782079"/>
                <a:gd name="connsiteY66" fmla="*/ 320374 h 1087936"/>
                <a:gd name="connsiteX67" fmla="*/ 1568496 w 1782079"/>
                <a:gd name="connsiteY67" fmla="*/ 333723 h 1087936"/>
                <a:gd name="connsiteX68" fmla="*/ 1595194 w 1782079"/>
                <a:gd name="connsiteY68" fmla="*/ 353746 h 1087936"/>
                <a:gd name="connsiteX69" fmla="*/ 1615217 w 1782079"/>
                <a:gd name="connsiteY69" fmla="*/ 360421 h 1087936"/>
                <a:gd name="connsiteX70" fmla="*/ 1668613 w 1782079"/>
                <a:gd name="connsiteY70" fmla="*/ 393793 h 1087936"/>
                <a:gd name="connsiteX71" fmla="*/ 1748707 w 1782079"/>
                <a:gd name="connsiteY71" fmla="*/ 433840 h 1087936"/>
                <a:gd name="connsiteX72" fmla="*/ 1782079 w 1782079"/>
                <a:gd name="connsiteY72" fmla="*/ 507259 h 1087936"/>
                <a:gd name="connsiteX73" fmla="*/ 1768730 w 1782079"/>
                <a:gd name="connsiteY73" fmla="*/ 720841 h 1087936"/>
                <a:gd name="connsiteX74" fmla="*/ 1722009 w 1782079"/>
                <a:gd name="connsiteY74" fmla="*/ 794260 h 1087936"/>
                <a:gd name="connsiteX75" fmla="*/ 1695311 w 1782079"/>
                <a:gd name="connsiteY75" fmla="*/ 827632 h 1087936"/>
                <a:gd name="connsiteX76" fmla="*/ 1668613 w 1782079"/>
                <a:gd name="connsiteY76" fmla="*/ 854330 h 1087936"/>
                <a:gd name="connsiteX77" fmla="*/ 1648590 w 1782079"/>
                <a:gd name="connsiteY77" fmla="*/ 887702 h 1087936"/>
                <a:gd name="connsiteX78" fmla="*/ 1595194 w 1782079"/>
                <a:gd name="connsiteY78" fmla="*/ 934424 h 1087936"/>
                <a:gd name="connsiteX79" fmla="*/ 1561822 w 1782079"/>
                <a:gd name="connsiteY79" fmla="*/ 981145 h 1087936"/>
                <a:gd name="connsiteX80" fmla="*/ 1541798 w 1782079"/>
                <a:gd name="connsiteY80" fmla="*/ 994494 h 1087936"/>
                <a:gd name="connsiteX81" fmla="*/ 1515101 w 1782079"/>
                <a:gd name="connsiteY81" fmla="*/ 1014517 h 1087936"/>
                <a:gd name="connsiteX82" fmla="*/ 1468380 w 1782079"/>
                <a:gd name="connsiteY82" fmla="*/ 1054564 h 1087936"/>
                <a:gd name="connsiteX83" fmla="*/ 1455031 w 1782079"/>
                <a:gd name="connsiteY83" fmla="*/ 1074587 h 1087936"/>
                <a:gd name="connsiteX84" fmla="*/ 1435007 w 1782079"/>
                <a:gd name="connsiteY84" fmla="*/ 1081262 h 1087936"/>
                <a:gd name="connsiteX85" fmla="*/ 1368263 w 1782079"/>
                <a:gd name="connsiteY85" fmla="*/ 1087936 h 1087936"/>
                <a:gd name="connsiteX86" fmla="*/ 1214750 w 1782079"/>
                <a:gd name="connsiteY86" fmla="*/ 1081262 h 1087936"/>
                <a:gd name="connsiteX87" fmla="*/ 1127982 w 1782079"/>
                <a:gd name="connsiteY87" fmla="*/ 1074587 h 1087936"/>
                <a:gd name="connsiteX88" fmla="*/ 1054563 w 1782079"/>
                <a:gd name="connsiteY88" fmla="*/ 1067913 h 1087936"/>
                <a:gd name="connsiteX89" fmla="*/ 420490 w 1782079"/>
                <a:gd name="connsiteY89" fmla="*/ 1061238 h 1087936"/>
                <a:gd name="connsiteX90" fmla="*/ 300350 w 1782079"/>
                <a:gd name="connsiteY90" fmla="*/ 1054564 h 1087936"/>
                <a:gd name="connsiteX91" fmla="*/ 253629 w 1782079"/>
                <a:gd name="connsiteY91" fmla="*/ 1041215 h 1087936"/>
                <a:gd name="connsiteX92" fmla="*/ 206908 w 1782079"/>
                <a:gd name="connsiteY92" fmla="*/ 1034540 h 1087936"/>
                <a:gd name="connsiteX93" fmla="*/ 153512 w 1782079"/>
                <a:gd name="connsiteY93" fmla="*/ 1021191 h 1087936"/>
                <a:gd name="connsiteX94" fmla="*/ 106791 w 1782079"/>
                <a:gd name="connsiteY94" fmla="*/ 1007843 h 1087936"/>
                <a:gd name="connsiteX95" fmla="*/ 0 w 1782079"/>
                <a:gd name="connsiteY95" fmla="*/ 981145 h 1087936"/>
                <a:gd name="connsiteX0" fmla="*/ 0 w 1782079"/>
                <a:gd name="connsiteY0" fmla="*/ 981145 h 1087936"/>
                <a:gd name="connsiteX1" fmla="*/ 0 w 1782079"/>
                <a:gd name="connsiteY1" fmla="*/ 981145 h 1087936"/>
                <a:gd name="connsiteX2" fmla="*/ 46721 w 1782079"/>
                <a:gd name="connsiteY2" fmla="*/ 941098 h 1087936"/>
                <a:gd name="connsiteX3" fmla="*/ 66744 w 1782079"/>
                <a:gd name="connsiteY3" fmla="*/ 934424 h 1087936"/>
                <a:gd name="connsiteX4" fmla="*/ 93442 w 1782079"/>
                <a:gd name="connsiteY4" fmla="*/ 921075 h 1087936"/>
                <a:gd name="connsiteX5" fmla="*/ 126815 w 1782079"/>
                <a:gd name="connsiteY5" fmla="*/ 894377 h 1087936"/>
                <a:gd name="connsiteX6" fmla="*/ 173536 w 1782079"/>
                <a:gd name="connsiteY6" fmla="*/ 881028 h 1087936"/>
                <a:gd name="connsiteX7" fmla="*/ 246955 w 1782079"/>
                <a:gd name="connsiteY7" fmla="*/ 867679 h 1087936"/>
                <a:gd name="connsiteX8" fmla="*/ 320374 w 1782079"/>
                <a:gd name="connsiteY8" fmla="*/ 854330 h 1087936"/>
                <a:gd name="connsiteX9" fmla="*/ 460537 w 1782079"/>
                <a:gd name="connsiteY9" fmla="*/ 840981 h 1087936"/>
                <a:gd name="connsiteX10" fmla="*/ 520607 w 1782079"/>
                <a:gd name="connsiteY10" fmla="*/ 834307 h 1087936"/>
                <a:gd name="connsiteX11" fmla="*/ 607375 w 1782079"/>
                <a:gd name="connsiteY11" fmla="*/ 820958 h 1087936"/>
                <a:gd name="connsiteX12" fmla="*/ 740864 w 1782079"/>
                <a:gd name="connsiteY12" fmla="*/ 814283 h 1087936"/>
                <a:gd name="connsiteX13" fmla="*/ 941098 w 1782079"/>
                <a:gd name="connsiteY13" fmla="*/ 787586 h 1087936"/>
                <a:gd name="connsiteX14" fmla="*/ 974470 w 1782079"/>
                <a:gd name="connsiteY14" fmla="*/ 774237 h 1087936"/>
                <a:gd name="connsiteX15" fmla="*/ 1094610 w 1782079"/>
                <a:gd name="connsiteY15" fmla="*/ 754213 h 1087936"/>
                <a:gd name="connsiteX16" fmla="*/ 1154680 w 1782079"/>
                <a:gd name="connsiteY16" fmla="*/ 727516 h 1087936"/>
                <a:gd name="connsiteX17" fmla="*/ 1214750 w 1782079"/>
                <a:gd name="connsiteY17" fmla="*/ 694143 h 1087936"/>
                <a:gd name="connsiteX18" fmla="*/ 1301518 w 1782079"/>
                <a:gd name="connsiteY18" fmla="*/ 654097 h 1087936"/>
                <a:gd name="connsiteX19" fmla="*/ 1341565 w 1782079"/>
                <a:gd name="connsiteY19" fmla="*/ 634073 h 1087936"/>
                <a:gd name="connsiteX20" fmla="*/ 1368263 w 1782079"/>
                <a:gd name="connsiteY20" fmla="*/ 580678 h 1087936"/>
                <a:gd name="connsiteX21" fmla="*/ 1328216 w 1782079"/>
                <a:gd name="connsiteY21" fmla="*/ 547305 h 1087936"/>
                <a:gd name="connsiteX22" fmla="*/ 1301518 w 1782079"/>
                <a:gd name="connsiteY22" fmla="*/ 533956 h 1087936"/>
                <a:gd name="connsiteX23" fmla="*/ 1181378 w 1782079"/>
                <a:gd name="connsiteY23" fmla="*/ 513933 h 1087936"/>
                <a:gd name="connsiteX24" fmla="*/ 1148006 w 1782079"/>
                <a:gd name="connsiteY24" fmla="*/ 500584 h 1087936"/>
                <a:gd name="connsiteX25" fmla="*/ 1001168 w 1782079"/>
                <a:gd name="connsiteY25" fmla="*/ 487235 h 1087936"/>
                <a:gd name="connsiteX26" fmla="*/ 894377 w 1782079"/>
                <a:gd name="connsiteY26" fmla="*/ 473886 h 1087936"/>
                <a:gd name="connsiteX27" fmla="*/ 827632 w 1782079"/>
                <a:gd name="connsiteY27" fmla="*/ 467212 h 1087936"/>
                <a:gd name="connsiteX28" fmla="*/ 747539 w 1782079"/>
                <a:gd name="connsiteY28" fmla="*/ 447189 h 1087936"/>
                <a:gd name="connsiteX29" fmla="*/ 654096 w 1782079"/>
                <a:gd name="connsiteY29" fmla="*/ 427165 h 1087936"/>
                <a:gd name="connsiteX30" fmla="*/ 620724 w 1782079"/>
                <a:gd name="connsiteY30" fmla="*/ 407142 h 1087936"/>
                <a:gd name="connsiteX31" fmla="*/ 587352 w 1782079"/>
                <a:gd name="connsiteY31" fmla="*/ 367095 h 1087936"/>
                <a:gd name="connsiteX32" fmla="*/ 587352 w 1782079"/>
                <a:gd name="connsiteY32" fmla="*/ 260304 h 1087936"/>
                <a:gd name="connsiteX33" fmla="*/ 627398 w 1782079"/>
                <a:gd name="connsiteY33" fmla="*/ 213583 h 1087936"/>
                <a:gd name="connsiteX34" fmla="*/ 640747 w 1782079"/>
                <a:gd name="connsiteY34" fmla="*/ 193559 h 1087936"/>
                <a:gd name="connsiteX35" fmla="*/ 674120 w 1782079"/>
                <a:gd name="connsiteY35" fmla="*/ 186885 h 1087936"/>
                <a:gd name="connsiteX36" fmla="*/ 727515 w 1782079"/>
                <a:gd name="connsiteY36" fmla="*/ 160187 h 1087936"/>
                <a:gd name="connsiteX37" fmla="*/ 747539 w 1782079"/>
                <a:gd name="connsiteY37" fmla="*/ 146838 h 1087936"/>
                <a:gd name="connsiteX38" fmla="*/ 787585 w 1782079"/>
                <a:gd name="connsiteY38" fmla="*/ 133489 h 1087936"/>
                <a:gd name="connsiteX39" fmla="*/ 827632 w 1782079"/>
                <a:gd name="connsiteY39" fmla="*/ 106791 h 1087936"/>
                <a:gd name="connsiteX40" fmla="*/ 847655 w 1782079"/>
                <a:gd name="connsiteY40" fmla="*/ 93443 h 1087936"/>
                <a:gd name="connsiteX41" fmla="*/ 881028 w 1782079"/>
                <a:gd name="connsiteY41" fmla="*/ 80094 h 1087936"/>
                <a:gd name="connsiteX42" fmla="*/ 907726 w 1782079"/>
                <a:gd name="connsiteY42" fmla="*/ 66745 h 1087936"/>
                <a:gd name="connsiteX43" fmla="*/ 927749 w 1782079"/>
                <a:gd name="connsiteY43" fmla="*/ 53396 h 1087936"/>
                <a:gd name="connsiteX44" fmla="*/ 981144 w 1782079"/>
                <a:gd name="connsiteY44" fmla="*/ 40047 h 1087936"/>
                <a:gd name="connsiteX45" fmla="*/ 1027866 w 1782079"/>
                <a:gd name="connsiteY45" fmla="*/ 26698 h 1087936"/>
                <a:gd name="connsiteX46" fmla="*/ 1067912 w 1782079"/>
                <a:gd name="connsiteY46" fmla="*/ 20024 h 1087936"/>
                <a:gd name="connsiteX47" fmla="*/ 1181378 w 1782079"/>
                <a:gd name="connsiteY47" fmla="*/ 0 h 1087936"/>
                <a:gd name="connsiteX48" fmla="*/ 1208076 w 1782079"/>
                <a:gd name="connsiteY48" fmla="*/ 13349 h 1087936"/>
                <a:gd name="connsiteX49" fmla="*/ 1234774 w 1782079"/>
                <a:gd name="connsiteY49" fmla="*/ 20024 h 1087936"/>
                <a:gd name="connsiteX50" fmla="*/ 1254797 w 1782079"/>
                <a:gd name="connsiteY50" fmla="*/ 33372 h 1087936"/>
                <a:gd name="connsiteX51" fmla="*/ 1134657 w 1782079"/>
                <a:gd name="connsiteY51" fmla="*/ 93443 h 1087936"/>
                <a:gd name="connsiteX52" fmla="*/ 1041215 w 1782079"/>
                <a:gd name="connsiteY52" fmla="*/ 86768 h 1087936"/>
                <a:gd name="connsiteX53" fmla="*/ 1021191 w 1782079"/>
                <a:gd name="connsiteY53" fmla="*/ 133490 h 1087936"/>
                <a:gd name="connsiteX54" fmla="*/ 967796 w 1782079"/>
                <a:gd name="connsiteY54" fmla="*/ 120140 h 1087936"/>
                <a:gd name="connsiteX55" fmla="*/ 947772 w 1782079"/>
                <a:gd name="connsiteY55" fmla="*/ 126815 h 1087936"/>
                <a:gd name="connsiteX56" fmla="*/ 887702 w 1782079"/>
                <a:gd name="connsiteY56" fmla="*/ 160187 h 1087936"/>
                <a:gd name="connsiteX57" fmla="*/ 867679 w 1782079"/>
                <a:gd name="connsiteY57" fmla="*/ 173536 h 1087936"/>
                <a:gd name="connsiteX58" fmla="*/ 847655 w 1782079"/>
                <a:gd name="connsiteY58" fmla="*/ 200234 h 1087936"/>
                <a:gd name="connsiteX59" fmla="*/ 780911 w 1782079"/>
                <a:gd name="connsiteY59" fmla="*/ 273653 h 1087936"/>
                <a:gd name="connsiteX60" fmla="*/ 774236 w 1782079"/>
                <a:gd name="connsiteY60" fmla="*/ 307025 h 1087936"/>
                <a:gd name="connsiteX61" fmla="*/ 834307 w 1782079"/>
                <a:gd name="connsiteY61" fmla="*/ 333723 h 1087936"/>
                <a:gd name="connsiteX62" fmla="*/ 1041215 w 1782079"/>
                <a:gd name="connsiteY62" fmla="*/ 320374 h 1087936"/>
                <a:gd name="connsiteX63" fmla="*/ 1141331 w 1782079"/>
                <a:gd name="connsiteY63" fmla="*/ 313699 h 1087936"/>
                <a:gd name="connsiteX64" fmla="*/ 1214750 w 1782079"/>
                <a:gd name="connsiteY64" fmla="*/ 307025 h 1087936"/>
                <a:gd name="connsiteX65" fmla="*/ 1448356 w 1782079"/>
                <a:gd name="connsiteY65" fmla="*/ 313699 h 1087936"/>
                <a:gd name="connsiteX66" fmla="*/ 1548473 w 1782079"/>
                <a:gd name="connsiteY66" fmla="*/ 320374 h 1087936"/>
                <a:gd name="connsiteX67" fmla="*/ 1568496 w 1782079"/>
                <a:gd name="connsiteY67" fmla="*/ 333723 h 1087936"/>
                <a:gd name="connsiteX68" fmla="*/ 1595194 w 1782079"/>
                <a:gd name="connsiteY68" fmla="*/ 353746 h 1087936"/>
                <a:gd name="connsiteX69" fmla="*/ 1615217 w 1782079"/>
                <a:gd name="connsiteY69" fmla="*/ 360421 h 1087936"/>
                <a:gd name="connsiteX70" fmla="*/ 1668613 w 1782079"/>
                <a:gd name="connsiteY70" fmla="*/ 393793 h 1087936"/>
                <a:gd name="connsiteX71" fmla="*/ 1748707 w 1782079"/>
                <a:gd name="connsiteY71" fmla="*/ 433840 h 1087936"/>
                <a:gd name="connsiteX72" fmla="*/ 1782079 w 1782079"/>
                <a:gd name="connsiteY72" fmla="*/ 507259 h 1087936"/>
                <a:gd name="connsiteX73" fmla="*/ 1768730 w 1782079"/>
                <a:gd name="connsiteY73" fmla="*/ 720841 h 1087936"/>
                <a:gd name="connsiteX74" fmla="*/ 1722009 w 1782079"/>
                <a:gd name="connsiteY74" fmla="*/ 794260 h 1087936"/>
                <a:gd name="connsiteX75" fmla="*/ 1695311 w 1782079"/>
                <a:gd name="connsiteY75" fmla="*/ 827632 h 1087936"/>
                <a:gd name="connsiteX76" fmla="*/ 1668613 w 1782079"/>
                <a:gd name="connsiteY76" fmla="*/ 854330 h 1087936"/>
                <a:gd name="connsiteX77" fmla="*/ 1648590 w 1782079"/>
                <a:gd name="connsiteY77" fmla="*/ 887702 h 1087936"/>
                <a:gd name="connsiteX78" fmla="*/ 1595194 w 1782079"/>
                <a:gd name="connsiteY78" fmla="*/ 934424 h 1087936"/>
                <a:gd name="connsiteX79" fmla="*/ 1561822 w 1782079"/>
                <a:gd name="connsiteY79" fmla="*/ 981145 h 1087936"/>
                <a:gd name="connsiteX80" fmla="*/ 1541798 w 1782079"/>
                <a:gd name="connsiteY80" fmla="*/ 994494 h 1087936"/>
                <a:gd name="connsiteX81" fmla="*/ 1515101 w 1782079"/>
                <a:gd name="connsiteY81" fmla="*/ 1014517 h 1087936"/>
                <a:gd name="connsiteX82" fmla="*/ 1468380 w 1782079"/>
                <a:gd name="connsiteY82" fmla="*/ 1054564 h 1087936"/>
                <a:gd name="connsiteX83" fmla="*/ 1455031 w 1782079"/>
                <a:gd name="connsiteY83" fmla="*/ 1074587 h 1087936"/>
                <a:gd name="connsiteX84" fmla="*/ 1435007 w 1782079"/>
                <a:gd name="connsiteY84" fmla="*/ 1081262 h 1087936"/>
                <a:gd name="connsiteX85" fmla="*/ 1368263 w 1782079"/>
                <a:gd name="connsiteY85" fmla="*/ 1087936 h 1087936"/>
                <a:gd name="connsiteX86" fmla="*/ 1214750 w 1782079"/>
                <a:gd name="connsiteY86" fmla="*/ 1081262 h 1087936"/>
                <a:gd name="connsiteX87" fmla="*/ 1127982 w 1782079"/>
                <a:gd name="connsiteY87" fmla="*/ 1074587 h 1087936"/>
                <a:gd name="connsiteX88" fmla="*/ 1054563 w 1782079"/>
                <a:gd name="connsiteY88" fmla="*/ 1067913 h 1087936"/>
                <a:gd name="connsiteX89" fmla="*/ 420490 w 1782079"/>
                <a:gd name="connsiteY89" fmla="*/ 1061238 h 1087936"/>
                <a:gd name="connsiteX90" fmla="*/ 300350 w 1782079"/>
                <a:gd name="connsiteY90" fmla="*/ 1054564 h 1087936"/>
                <a:gd name="connsiteX91" fmla="*/ 253629 w 1782079"/>
                <a:gd name="connsiteY91" fmla="*/ 1041215 h 1087936"/>
                <a:gd name="connsiteX92" fmla="*/ 206908 w 1782079"/>
                <a:gd name="connsiteY92" fmla="*/ 1034540 h 1087936"/>
                <a:gd name="connsiteX93" fmla="*/ 153512 w 1782079"/>
                <a:gd name="connsiteY93" fmla="*/ 1021191 h 1087936"/>
                <a:gd name="connsiteX94" fmla="*/ 106791 w 1782079"/>
                <a:gd name="connsiteY94" fmla="*/ 1007843 h 1087936"/>
                <a:gd name="connsiteX95" fmla="*/ 0 w 1782079"/>
                <a:gd name="connsiteY95" fmla="*/ 981145 h 1087936"/>
                <a:gd name="connsiteX0" fmla="*/ 0 w 1782079"/>
                <a:gd name="connsiteY0" fmla="*/ 981145 h 1087936"/>
                <a:gd name="connsiteX1" fmla="*/ 0 w 1782079"/>
                <a:gd name="connsiteY1" fmla="*/ 981145 h 1087936"/>
                <a:gd name="connsiteX2" fmla="*/ 46721 w 1782079"/>
                <a:gd name="connsiteY2" fmla="*/ 941098 h 1087936"/>
                <a:gd name="connsiteX3" fmla="*/ 66744 w 1782079"/>
                <a:gd name="connsiteY3" fmla="*/ 934424 h 1087936"/>
                <a:gd name="connsiteX4" fmla="*/ 93442 w 1782079"/>
                <a:gd name="connsiteY4" fmla="*/ 921075 h 1087936"/>
                <a:gd name="connsiteX5" fmla="*/ 126815 w 1782079"/>
                <a:gd name="connsiteY5" fmla="*/ 894377 h 1087936"/>
                <a:gd name="connsiteX6" fmla="*/ 173536 w 1782079"/>
                <a:gd name="connsiteY6" fmla="*/ 881028 h 1087936"/>
                <a:gd name="connsiteX7" fmla="*/ 246955 w 1782079"/>
                <a:gd name="connsiteY7" fmla="*/ 867679 h 1087936"/>
                <a:gd name="connsiteX8" fmla="*/ 320374 w 1782079"/>
                <a:gd name="connsiteY8" fmla="*/ 854330 h 1087936"/>
                <a:gd name="connsiteX9" fmla="*/ 460537 w 1782079"/>
                <a:gd name="connsiteY9" fmla="*/ 840981 h 1087936"/>
                <a:gd name="connsiteX10" fmla="*/ 520607 w 1782079"/>
                <a:gd name="connsiteY10" fmla="*/ 834307 h 1087936"/>
                <a:gd name="connsiteX11" fmla="*/ 607375 w 1782079"/>
                <a:gd name="connsiteY11" fmla="*/ 820958 h 1087936"/>
                <a:gd name="connsiteX12" fmla="*/ 740864 w 1782079"/>
                <a:gd name="connsiteY12" fmla="*/ 814283 h 1087936"/>
                <a:gd name="connsiteX13" fmla="*/ 941098 w 1782079"/>
                <a:gd name="connsiteY13" fmla="*/ 787586 h 1087936"/>
                <a:gd name="connsiteX14" fmla="*/ 974470 w 1782079"/>
                <a:gd name="connsiteY14" fmla="*/ 774237 h 1087936"/>
                <a:gd name="connsiteX15" fmla="*/ 1094610 w 1782079"/>
                <a:gd name="connsiteY15" fmla="*/ 754213 h 1087936"/>
                <a:gd name="connsiteX16" fmla="*/ 1154680 w 1782079"/>
                <a:gd name="connsiteY16" fmla="*/ 727516 h 1087936"/>
                <a:gd name="connsiteX17" fmla="*/ 1214750 w 1782079"/>
                <a:gd name="connsiteY17" fmla="*/ 694143 h 1087936"/>
                <a:gd name="connsiteX18" fmla="*/ 1301518 w 1782079"/>
                <a:gd name="connsiteY18" fmla="*/ 654097 h 1087936"/>
                <a:gd name="connsiteX19" fmla="*/ 1341565 w 1782079"/>
                <a:gd name="connsiteY19" fmla="*/ 634073 h 1087936"/>
                <a:gd name="connsiteX20" fmla="*/ 1368263 w 1782079"/>
                <a:gd name="connsiteY20" fmla="*/ 580678 h 1087936"/>
                <a:gd name="connsiteX21" fmla="*/ 1328216 w 1782079"/>
                <a:gd name="connsiteY21" fmla="*/ 547305 h 1087936"/>
                <a:gd name="connsiteX22" fmla="*/ 1301518 w 1782079"/>
                <a:gd name="connsiteY22" fmla="*/ 533956 h 1087936"/>
                <a:gd name="connsiteX23" fmla="*/ 1181378 w 1782079"/>
                <a:gd name="connsiteY23" fmla="*/ 513933 h 1087936"/>
                <a:gd name="connsiteX24" fmla="*/ 1148006 w 1782079"/>
                <a:gd name="connsiteY24" fmla="*/ 500584 h 1087936"/>
                <a:gd name="connsiteX25" fmla="*/ 1001168 w 1782079"/>
                <a:gd name="connsiteY25" fmla="*/ 487235 h 1087936"/>
                <a:gd name="connsiteX26" fmla="*/ 894377 w 1782079"/>
                <a:gd name="connsiteY26" fmla="*/ 473886 h 1087936"/>
                <a:gd name="connsiteX27" fmla="*/ 827632 w 1782079"/>
                <a:gd name="connsiteY27" fmla="*/ 467212 h 1087936"/>
                <a:gd name="connsiteX28" fmla="*/ 747539 w 1782079"/>
                <a:gd name="connsiteY28" fmla="*/ 447189 h 1087936"/>
                <a:gd name="connsiteX29" fmla="*/ 654096 w 1782079"/>
                <a:gd name="connsiteY29" fmla="*/ 427165 h 1087936"/>
                <a:gd name="connsiteX30" fmla="*/ 620724 w 1782079"/>
                <a:gd name="connsiteY30" fmla="*/ 407142 h 1087936"/>
                <a:gd name="connsiteX31" fmla="*/ 587352 w 1782079"/>
                <a:gd name="connsiteY31" fmla="*/ 367095 h 1087936"/>
                <a:gd name="connsiteX32" fmla="*/ 587352 w 1782079"/>
                <a:gd name="connsiteY32" fmla="*/ 260304 h 1087936"/>
                <a:gd name="connsiteX33" fmla="*/ 627398 w 1782079"/>
                <a:gd name="connsiteY33" fmla="*/ 213583 h 1087936"/>
                <a:gd name="connsiteX34" fmla="*/ 640747 w 1782079"/>
                <a:gd name="connsiteY34" fmla="*/ 193559 h 1087936"/>
                <a:gd name="connsiteX35" fmla="*/ 674120 w 1782079"/>
                <a:gd name="connsiteY35" fmla="*/ 186885 h 1087936"/>
                <a:gd name="connsiteX36" fmla="*/ 727515 w 1782079"/>
                <a:gd name="connsiteY36" fmla="*/ 160187 h 1087936"/>
                <a:gd name="connsiteX37" fmla="*/ 747539 w 1782079"/>
                <a:gd name="connsiteY37" fmla="*/ 146838 h 1087936"/>
                <a:gd name="connsiteX38" fmla="*/ 787585 w 1782079"/>
                <a:gd name="connsiteY38" fmla="*/ 133489 h 1087936"/>
                <a:gd name="connsiteX39" fmla="*/ 827632 w 1782079"/>
                <a:gd name="connsiteY39" fmla="*/ 106791 h 1087936"/>
                <a:gd name="connsiteX40" fmla="*/ 847655 w 1782079"/>
                <a:gd name="connsiteY40" fmla="*/ 93443 h 1087936"/>
                <a:gd name="connsiteX41" fmla="*/ 881028 w 1782079"/>
                <a:gd name="connsiteY41" fmla="*/ 80094 h 1087936"/>
                <a:gd name="connsiteX42" fmla="*/ 907726 w 1782079"/>
                <a:gd name="connsiteY42" fmla="*/ 66745 h 1087936"/>
                <a:gd name="connsiteX43" fmla="*/ 927749 w 1782079"/>
                <a:gd name="connsiteY43" fmla="*/ 53396 h 1087936"/>
                <a:gd name="connsiteX44" fmla="*/ 981144 w 1782079"/>
                <a:gd name="connsiteY44" fmla="*/ 40047 h 1087936"/>
                <a:gd name="connsiteX45" fmla="*/ 1027866 w 1782079"/>
                <a:gd name="connsiteY45" fmla="*/ 26698 h 1087936"/>
                <a:gd name="connsiteX46" fmla="*/ 1067912 w 1782079"/>
                <a:gd name="connsiteY46" fmla="*/ 20024 h 1087936"/>
                <a:gd name="connsiteX47" fmla="*/ 1181378 w 1782079"/>
                <a:gd name="connsiteY47" fmla="*/ 0 h 1087936"/>
                <a:gd name="connsiteX48" fmla="*/ 1208076 w 1782079"/>
                <a:gd name="connsiteY48" fmla="*/ 13349 h 1087936"/>
                <a:gd name="connsiteX49" fmla="*/ 1234774 w 1782079"/>
                <a:gd name="connsiteY49" fmla="*/ 20024 h 1087936"/>
                <a:gd name="connsiteX50" fmla="*/ 1254797 w 1782079"/>
                <a:gd name="connsiteY50" fmla="*/ 33372 h 1087936"/>
                <a:gd name="connsiteX51" fmla="*/ 1134657 w 1782079"/>
                <a:gd name="connsiteY51" fmla="*/ 93443 h 1087936"/>
                <a:gd name="connsiteX52" fmla="*/ 1041215 w 1782079"/>
                <a:gd name="connsiteY52" fmla="*/ 86768 h 1087936"/>
                <a:gd name="connsiteX53" fmla="*/ 1021191 w 1782079"/>
                <a:gd name="connsiteY53" fmla="*/ 133490 h 1087936"/>
                <a:gd name="connsiteX54" fmla="*/ 967796 w 1782079"/>
                <a:gd name="connsiteY54" fmla="*/ 120140 h 1087936"/>
                <a:gd name="connsiteX55" fmla="*/ 947772 w 1782079"/>
                <a:gd name="connsiteY55" fmla="*/ 126815 h 1087936"/>
                <a:gd name="connsiteX56" fmla="*/ 887702 w 1782079"/>
                <a:gd name="connsiteY56" fmla="*/ 160187 h 1087936"/>
                <a:gd name="connsiteX57" fmla="*/ 867679 w 1782079"/>
                <a:gd name="connsiteY57" fmla="*/ 173536 h 1087936"/>
                <a:gd name="connsiteX58" fmla="*/ 847655 w 1782079"/>
                <a:gd name="connsiteY58" fmla="*/ 200234 h 1087936"/>
                <a:gd name="connsiteX59" fmla="*/ 780911 w 1782079"/>
                <a:gd name="connsiteY59" fmla="*/ 273653 h 1087936"/>
                <a:gd name="connsiteX60" fmla="*/ 774236 w 1782079"/>
                <a:gd name="connsiteY60" fmla="*/ 307025 h 1087936"/>
                <a:gd name="connsiteX61" fmla="*/ 834307 w 1782079"/>
                <a:gd name="connsiteY61" fmla="*/ 333723 h 1087936"/>
                <a:gd name="connsiteX62" fmla="*/ 1041215 w 1782079"/>
                <a:gd name="connsiteY62" fmla="*/ 320374 h 1087936"/>
                <a:gd name="connsiteX63" fmla="*/ 1141331 w 1782079"/>
                <a:gd name="connsiteY63" fmla="*/ 313699 h 1087936"/>
                <a:gd name="connsiteX64" fmla="*/ 1214750 w 1782079"/>
                <a:gd name="connsiteY64" fmla="*/ 307025 h 1087936"/>
                <a:gd name="connsiteX65" fmla="*/ 1448356 w 1782079"/>
                <a:gd name="connsiteY65" fmla="*/ 313699 h 1087936"/>
                <a:gd name="connsiteX66" fmla="*/ 1548473 w 1782079"/>
                <a:gd name="connsiteY66" fmla="*/ 320374 h 1087936"/>
                <a:gd name="connsiteX67" fmla="*/ 1568496 w 1782079"/>
                <a:gd name="connsiteY67" fmla="*/ 333723 h 1087936"/>
                <a:gd name="connsiteX68" fmla="*/ 1595194 w 1782079"/>
                <a:gd name="connsiteY68" fmla="*/ 353746 h 1087936"/>
                <a:gd name="connsiteX69" fmla="*/ 1615217 w 1782079"/>
                <a:gd name="connsiteY69" fmla="*/ 360421 h 1087936"/>
                <a:gd name="connsiteX70" fmla="*/ 1668613 w 1782079"/>
                <a:gd name="connsiteY70" fmla="*/ 393793 h 1087936"/>
                <a:gd name="connsiteX71" fmla="*/ 1748707 w 1782079"/>
                <a:gd name="connsiteY71" fmla="*/ 433840 h 1087936"/>
                <a:gd name="connsiteX72" fmla="*/ 1782079 w 1782079"/>
                <a:gd name="connsiteY72" fmla="*/ 507259 h 1087936"/>
                <a:gd name="connsiteX73" fmla="*/ 1768730 w 1782079"/>
                <a:gd name="connsiteY73" fmla="*/ 720841 h 1087936"/>
                <a:gd name="connsiteX74" fmla="*/ 1722009 w 1782079"/>
                <a:gd name="connsiteY74" fmla="*/ 794260 h 1087936"/>
                <a:gd name="connsiteX75" fmla="*/ 1695311 w 1782079"/>
                <a:gd name="connsiteY75" fmla="*/ 827632 h 1087936"/>
                <a:gd name="connsiteX76" fmla="*/ 1668613 w 1782079"/>
                <a:gd name="connsiteY76" fmla="*/ 854330 h 1087936"/>
                <a:gd name="connsiteX77" fmla="*/ 1648590 w 1782079"/>
                <a:gd name="connsiteY77" fmla="*/ 887702 h 1087936"/>
                <a:gd name="connsiteX78" fmla="*/ 1595194 w 1782079"/>
                <a:gd name="connsiteY78" fmla="*/ 934424 h 1087936"/>
                <a:gd name="connsiteX79" fmla="*/ 1561822 w 1782079"/>
                <a:gd name="connsiteY79" fmla="*/ 981145 h 1087936"/>
                <a:gd name="connsiteX80" fmla="*/ 1541798 w 1782079"/>
                <a:gd name="connsiteY80" fmla="*/ 994494 h 1087936"/>
                <a:gd name="connsiteX81" fmla="*/ 1515101 w 1782079"/>
                <a:gd name="connsiteY81" fmla="*/ 1014517 h 1087936"/>
                <a:gd name="connsiteX82" fmla="*/ 1468380 w 1782079"/>
                <a:gd name="connsiteY82" fmla="*/ 1054564 h 1087936"/>
                <a:gd name="connsiteX83" fmla="*/ 1455031 w 1782079"/>
                <a:gd name="connsiteY83" fmla="*/ 1074587 h 1087936"/>
                <a:gd name="connsiteX84" fmla="*/ 1435007 w 1782079"/>
                <a:gd name="connsiteY84" fmla="*/ 1081262 h 1087936"/>
                <a:gd name="connsiteX85" fmla="*/ 1368263 w 1782079"/>
                <a:gd name="connsiteY85" fmla="*/ 1087936 h 1087936"/>
                <a:gd name="connsiteX86" fmla="*/ 1214750 w 1782079"/>
                <a:gd name="connsiteY86" fmla="*/ 1081262 h 1087936"/>
                <a:gd name="connsiteX87" fmla="*/ 1127982 w 1782079"/>
                <a:gd name="connsiteY87" fmla="*/ 1074587 h 1087936"/>
                <a:gd name="connsiteX88" fmla="*/ 1054563 w 1782079"/>
                <a:gd name="connsiteY88" fmla="*/ 1067913 h 1087936"/>
                <a:gd name="connsiteX89" fmla="*/ 420490 w 1782079"/>
                <a:gd name="connsiteY89" fmla="*/ 1061238 h 1087936"/>
                <a:gd name="connsiteX90" fmla="*/ 300350 w 1782079"/>
                <a:gd name="connsiteY90" fmla="*/ 1054564 h 1087936"/>
                <a:gd name="connsiteX91" fmla="*/ 253629 w 1782079"/>
                <a:gd name="connsiteY91" fmla="*/ 1041215 h 1087936"/>
                <a:gd name="connsiteX92" fmla="*/ 206908 w 1782079"/>
                <a:gd name="connsiteY92" fmla="*/ 1034540 h 1087936"/>
                <a:gd name="connsiteX93" fmla="*/ 153512 w 1782079"/>
                <a:gd name="connsiteY93" fmla="*/ 1021191 h 1087936"/>
                <a:gd name="connsiteX94" fmla="*/ 106791 w 1782079"/>
                <a:gd name="connsiteY94" fmla="*/ 1007843 h 1087936"/>
                <a:gd name="connsiteX95" fmla="*/ 0 w 1782079"/>
                <a:gd name="connsiteY95" fmla="*/ 981145 h 1087936"/>
                <a:gd name="connsiteX0" fmla="*/ 0 w 1782079"/>
                <a:gd name="connsiteY0" fmla="*/ 981145 h 1087936"/>
                <a:gd name="connsiteX1" fmla="*/ 0 w 1782079"/>
                <a:gd name="connsiteY1" fmla="*/ 981145 h 1087936"/>
                <a:gd name="connsiteX2" fmla="*/ 46721 w 1782079"/>
                <a:gd name="connsiteY2" fmla="*/ 941098 h 1087936"/>
                <a:gd name="connsiteX3" fmla="*/ 66744 w 1782079"/>
                <a:gd name="connsiteY3" fmla="*/ 934424 h 1087936"/>
                <a:gd name="connsiteX4" fmla="*/ 93442 w 1782079"/>
                <a:gd name="connsiteY4" fmla="*/ 921075 h 1087936"/>
                <a:gd name="connsiteX5" fmla="*/ 126815 w 1782079"/>
                <a:gd name="connsiteY5" fmla="*/ 894377 h 1087936"/>
                <a:gd name="connsiteX6" fmla="*/ 173536 w 1782079"/>
                <a:gd name="connsiteY6" fmla="*/ 881028 h 1087936"/>
                <a:gd name="connsiteX7" fmla="*/ 246955 w 1782079"/>
                <a:gd name="connsiteY7" fmla="*/ 867679 h 1087936"/>
                <a:gd name="connsiteX8" fmla="*/ 320374 w 1782079"/>
                <a:gd name="connsiteY8" fmla="*/ 854330 h 1087936"/>
                <a:gd name="connsiteX9" fmla="*/ 460537 w 1782079"/>
                <a:gd name="connsiteY9" fmla="*/ 840981 h 1087936"/>
                <a:gd name="connsiteX10" fmla="*/ 520607 w 1782079"/>
                <a:gd name="connsiteY10" fmla="*/ 834307 h 1087936"/>
                <a:gd name="connsiteX11" fmla="*/ 607375 w 1782079"/>
                <a:gd name="connsiteY11" fmla="*/ 820958 h 1087936"/>
                <a:gd name="connsiteX12" fmla="*/ 740864 w 1782079"/>
                <a:gd name="connsiteY12" fmla="*/ 814283 h 1087936"/>
                <a:gd name="connsiteX13" fmla="*/ 941098 w 1782079"/>
                <a:gd name="connsiteY13" fmla="*/ 787586 h 1087936"/>
                <a:gd name="connsiteX14" fmla="*/ 974470 w 1782079"/>
                <a:gd name="connsiteY14" fmla="*/ 774237 h 1087936"/>
                <a:gd name="connsiteX15" fmla="*/ 1094610 w 1782079"/>
                <a:gd name="connsiteY15" fmla="*/ 754213 h 1087936"/>
                <a:gd name="connsiteX16" fmla="*/ 1154680 w 1782079"/>
                <a:gd name="connsiteY16" fmla="*/ 727516 h 1087936"/>
                <a:gd name="connsiteX17" fmla="*/ 1214750 w 1782079"/>
                <a:gd name="connsiteY17" fmla="*/ 694143 h 1087936"/>
                <a:gd name="connsiteX18" fmla="*/ 1301518 w 1782079"/>
                <a:gd name="connsiteY18" fmla="*/ 654097 h 1087936"/>
                <a:gd name="connsiteX19" fmla="*/ 1341565 w 1782079"/>
                <a:gd name="connsiteY19" fmla="*/ 634073 h 1087936"/>
                <a:gd name="connsiteX20" fmla="*/ 1368263 w 1782079"/>
                <a:gd name="connsiteY20" fmla="*/ 580678 h 1087936"/>
                <a:gd name="connsiteX21" fmla="*/ 1328216 w 1782079"/>
                <a:gd name="connsiteY21" fmla="*/ 547305 h 1087936"/>
                <a:gd name="connsiteX22" fmla="*/ 1301518 w 1782079"/>
                <a:gd name="connsiteY22" fmla="*/ 533956 h 1087936"/>
                <a:gd name="connsiteX23" fmla="*/ 1181378 w 1782079"/>
                <a:gd name="connsiteY23" fmla="*/ 513933 h 1087936"/>
                <a:gd name="connsiteX24" fmla="*/ 1148006 w 1782079"/>
                <a:gd name="connsiteY24" fmla="*/ 500584 h 1087936"/>
                <a:gd name="connsiteX25" fmla="*/ 1001168 w 1782079"/>
                <a:gd name="connsiteY25" fmla="*/ 487235 h 1087936"/>
                <a:gd name="connsiteX26" fmla="*/ 894377 w 1782079"/>
                <a:gd name="connsiteY26" fmla="*/ 473886 h 1087936"/>
                <a:gd name="connsiteX27" fmla="*/ 827632 w 1782079"/>
                <a:gd name="connsiteY27" fmla="*/ 467212 h 1087936"/>
                <a:gd name="connsiteX28" fmla="*/ 747539 w 1782079"/>
                <a:gd name="connsiteY28" fmla="*/ 447189 h 1087936"/>
                <a:gd name="connsiteX29" fmla="*/ 654096 w 1782079"/>
                <a:gd name="connsiteY29" fmla="*/ 427165 h 1087936"/>
                <a:gd name="connsiteX30" fmla="*/ 620724 w 1782079"/>
                <a:gd name="connsiteY30" fmla="*/ 407142 h 1087936"/>
                <a:gd name="connsiteX31" fmla="*/ 587352 w 1782079"/>
                <a:gd name="connsiteY31" fmla="*/ 367095 h 1087936"/>
                <a:gd name="connsiteX32" fmla="*/ 587352 w 1782079"/>
                <a:gd name="connsiteY32" fmla="*/ 260304 h 1087936"/>
                <a:gd name="connsiteX33" fmla="*/ 627398 w 1782079"/>
                <a:gd name="connsiteY33" fmla="*/ 213583 h 1087936"/>
                <a:gd name="connsiteX34" fmla="*/ 640747 w 1782079"/>
                <a:gd name="connsiteY34" fmla="*/ 193559 h 1087936"/>
                <a:gd name="connsiteX35" fmla="*/ 674120 w 1782079"/>
                <a:gd name="connsiteY35" fmla="*/ 186885 h 1087936"/>
                <a:gd name="connsiteX36" fmla="*/ 727515 w 1782079"/>
                <a:gd name="connsiteY36" fmla="*/ 160187 h 1087936"/>
                <a:gd name="connsiteX37" fmla="*/ 747539 w 1782079"/>
                <a:gd name="connsiteY37" fmla="*/ 146838 h 1087936"/>
                <a:gd name="connsiteX38" fmla="*/ 787585 w 1782079"/>
                <a:gd name="connsiteY38" fmla="*/ 133489 h 1087936"/>
                <a:gd name="connsiteX39" fmla="*/ 827632 w 1782079"/>
                <a:gd name="connsiteY39" fmla="*/ 106791 h 1087936"/>
                <a:gd name="connsiteX40" fmla="*/ 847655 w 1782079"/>
                <a:gd name="connsiteY40" fmla="*/ 93443 h 1087936"/>
                <a:gd name="connsiteX41" fmla="*/ 881028 w 1782079"/>
                <a:gd name="connsiteY41" fmla="*/ 80094 h 1087936"/>
                <a:gd name="connsiteX42" fmla="*/ 907726 w 1782079"/>
                <a:gd name="connsiteY42" fmla="*/ 66745 h 1087936"/>
                <a:gd name="connsiteX43" fmla="*/ 927749 w 1782079"/>
                <a:gd name="connsiteY43" fmla="*/ 53396 h 1087936"/>
                <a:gd name="connsiteX44" fmla="*/ 981144 w 1782079"/>
                <a:gd name="connsiteY44" fmla="*/ 40047 h 1087936"/>
                <a:gd name="connsiteX45" fmla="*/ 1027866 w 1782079"/>
                <a:gd name="connsiteY45" fmla="*/ 26698 h 1087936"/>
                <a:gd name="connsiteX46" fmla="*/ 1067912 w 1782079"/>
                <a:gd name="connsiteY46" fmla="*/ 20024 h 1087936"/>
                <a:gd name="connsiteX47" fmla="*/ 1181378 w 1782079"/>
                <a:gd name="connsiteY47" fmla="*/ 0 h 1087936"/>
                <a:gd name="connsiteX48" fmla="*/ 1208076 w 1782079"/>
                <a:gd name="connsiteY48" fmla="*/ 13349 h 1087936"/>
                <a:gd name="connsiteX49" fmla="*/ 1234774 w 1782079"/>
                <a:gd name="connsiteY49" fmla="*/ 20024 h 1087936"/>
                <a:gd name="connsiteX50" fmla="*/ 1288169 w 1782079"/>
                <a:gd name="connsiteY50" fmla="*/ 66744 h 1087936"/>
                <a:gd name="connsiteX51" fmla="*/ 1134657 w 1782079"/>
                <a:gd name="connsiteY51" fmla="*/ 93443 h 1087936"/>
                <a:gd name="connsiteX52" fmla="*/ 1041215 w 1782079"/>
                <a:gd name="connsiteY52" fmla="*/ 86768 h 1087936"/>
                <a:gd name="connsiteX53" fmla="*/ 1021191 w 1782079"/>
                <a:gd name="connsiteY53" fmla="*/ 133490 h 1087936"/>
                <a:gd name="connsiteX54" fmla="*/ 967796 w 1782079"/>
                <a:gd name="connsiteY54" fmla="*/ 120140 h 1087936"/>
                <a:gd name="connsiteX55" fmla="*/ 947772 w 1782079"/>
                <a:gd name="connsiteY55" fmla="*/ 126815 h 1087936"/>
                <a:gd name="connsiteX56" fmla="*/ 887702 w 1782079"/>
                <a:gd name="connsiteY56" fmla="*/ 160187 h 1087936"/>
                <a:gd name="connsiteX57" fmla="*/ 867679 w 1782079"/>
                <a:gd name="connsiteY57" fmla="*/ 173536 h 1087936"/>
                <a:gd name="connsiteX58" fmla="*/ 847655 w 1782079"/>
                <a:gd name="connsiteY58" fmla="*/ 200234 h 1087936"/>
                <a:gd name="connsiteX59" fmla="*/ 780911 w 1782079"/>
                <a:gd name="connsiteY59" fmla="*/ 273653 h 1087936"/>
                <a:gd name="connsiteX60" fmla="*/ 774236 w 1782079"/>
                <a:gd name="connsiteY60" fmla="*/ 307025 h 1087936"/>
                <a:gd name="connsiteX61" fmla="*/ 834307 w 1782079"/>
                <a:gd name="connsiteY61" fmla="*/ 333723 h 1087936"/>
                <a:gd name="connsiteX62" fmla="*/ 1041215 w 1782079"/>
                <a:gd name="connsiteY62" fmla="*/ 320374 h 1087936"/>
                <a:gd name="connsiteX63" fmla="*/ 1141331 w 1782079"/>
                <a:gd name="connsiteY63" fmla="*/ 313699 h 1087936"/>
                <a:gd name="connsiteX64" fmla="*/ 1214750 w 1782079"/>
                <a:gd name="connsiteY64" fmla="*/ 307025 h 1087936"/>
                <a:gd name="connsiteX65" fmla="*/ 1448356 w 1782079"/>
                <a:gd name="connsiteY65" fmla="*/ 313699 h 1087936"/>
                <a:gd name="connsiteX66" fmla="*/ 1548473 w 1782079"/>
                <a:gd name="connsiteY66" fmla="*/ 320374 h 1087936"/>
                <a:gd name="connsiteX67" fmla="*/ 1568496 w 1782079"/>
                <a:gd name="connsiteY67" fmla="*/ 333723 h 1087936"/>
                <a:gd name="connsiteX68" fmla="*/ 1595194 w 1782079"/>
                <a:gd name="connsiteY68" fmla="*/ 353746 h 1087936"/>
                <a:gd name="connsiteX69" fmla="*/ 1615217 w 1782079"/>
                <a:gd name="connsiteY69" fmla="*/ 360421 h 1087936"/>
                <a:gd name="connsiteX70" fmla="*/ 1668613 w 1782079"/>
                <a:gd name="connsiteY70" fmla="*/ 393793 h 1087936"/>
                <a:gd name="connsiteX71" fmla="*/ 1748707 w 1782079"/>
                <a:gd name="connsiteY71" fmla="*/ 433840 h 1087936"/>
                <a:gd name="connsiteX72" fmla="*/ 1782079 w 1782079"/>
                <a:gd name="connsiteY72" fmla="*/ 507259 h 1087936"/>
                <a:gd name="connsiteX73" fmla="*/ 1768730 w 1782079"/>
                <a:gd name="connsiteY73" fmla="*/ 720841 h 1087936"/>
                <a:gd name="connsiteX74" fmla="*/ 1722009 w 1782079"/>
                <a:gd name="connsiteY74" fmla="*/ 794260 h 1087936"/>
                <a:gd name="connsiteX75" fmla="*/ 1695311 w 1782079"/>
                <a:gd name="connsiteY75" fmla="*/ 827632 h 1087936"/>
                <a:gd name="connsiteX76" fmla="*/ 1668613 w 1782079"/>
                <a:gd name="connsiteY76" fmla="*/ 854330 h 1087936"/>
                <a:gd name="connsiteX77" fmla="*/ 1648590 w 1782079"/>
                <a:gd name="connsiteY77" fmla="*/ 887702 h 1087936"/>
                <a:gd name="connsiteX78" fmla="*/ 1595194 w 1782079"/>
                <a:gd name="connsiteY78" fmla="*/ 934424 h 1087936"/>
                <a:gd name="connsiteX79" fmla="*/ 1561822 w 1782079"/>
                <a:gd name="connsiteY79" fmla="*/ 981145 h 1087936"/>
                <a:gd name="connsiteX80" fmla="*/ 1541798 w 1782079"/>
                <a:gd name="connsiteY80" fmla="*/ 994494 h 1087936"/>
                <a:gd name="connsiteX81" fmla="*/ 1515101 w 1782079"/>
                <a:gd name="connsiteY81" fmla="*/ 1014517 h 1087936"/>
                <a:gd name="connsiteX82" fmla="*/ 1468380 w 1782079"/>
                <a:gd name="connsiteY82" fmla="*/ 1054564 h 1087936"/>
                <a:gd name="connsiteX83" fmla="*/ 1455031 w 1782079"/>
                <a:gd name="connsiteY83" fmla="*/ 1074587 h 1087936"/>
                <a:gd name="connsiteX84" fmla="*/ 1435007 w 1782079"/>
                <a:gd name="connsiteY84" fmla="*/ 1081262 h 1087936"/>
                <a:gd name="connsiteX85" fmla="*/ 1368263 w 1782079"/>
                <a:gd name="connsiteY85" fmla="*/ 1087936 h 1087936"/>
                <a:gd name="connsiteX86" fmla="*/ 1214750 w 1782079"/>
                <a:gd name="connsiteY86" fmla="*/ 1081262 h 1087936"/>
                <a:gd name="connsiteX87" fmla="*/ 1127982 w 1782079"/>
                <a:gd name="connsiteY87" fmla="*/ 1074587 h 1087936"/>
                <a:gd name="connsiteX88" fmla="*/ 1054563 w 1782079"/>
                <a:gd name="connsiteY88" fmla="*/ 1067913 h 1087936"/>
                <a:gd name="connsiteX89" fmla="*/ 420490 w 1782079"/>
                <a:gd name="connsiteY89" fmla="*/ 1061238 h 1087936"/>
                <a:gd name="connsiteX90" fmla="*/ 300350 w 1782079"/>
                <a:gd name="connsiteY90" fmla="*/ 1054564 h 1087936"/>
                <a:gd name="connsiteX91" fmla="*/ 253629 w 1782079"/>
                <a:gd name="connsiteY91" fmla="*/ 1041215 h 1087936"/>
                <a:gd name="connsiteX92" fmla="*/ 206908 w 1782079"/>
                <a:gd name="connsiteY92" fmla="*/ 1034540 h 1087936"/>
                <a:gd name="connsiteX93" fmla="*/ 153512 w 1782079"/>
                <a:gd name="connsiteY93" fmla="*/ 1021191 h 1087936"/>
                <a:gd name="connsiteX94" fmla="*/ 106791 w 1782079"/>
                <a:gd name="connsiteY94" fmla="*/ 1007843 h 1087936"/>
                <a:gd name="connsiteX95" fmla="*/ 0 w 1782079"/>
                <a:gd name="connsiteY95" fmla="*/ 981145 h 1087936"/>
                <a:gd name="connsiteX0" fmla="*/ 0 w 1782079"/>
                <a:gd name="connsiteY0" fmla="*/ 981145 h 1087936"/>
                <a:gd name="connsiteX1" fmla="*/ 0 w 1782079"/>
                <a:gd name="connsiteY1" fmla="*/ 981145 h 1087936"/>
                <a:gd name="connsiteX2" fmla="*/ 46721 w 1782079"/>
                <a:gd name="connsiteY2" fmla="*/ 941098 h 1087936"/>
                <a:gd name="connsiteX3" fmla="*/ 66744 w 1782079"/>
                <a:gd name="connsiteY3" fmla="*/ 934424 h 1087936"/>
                <a:gd name="connsiteX4" fmla="*/ 93442 w 1782079"/>
                <a:gd name="connsiteY4" fmla="*/ 921075 h 1087936"/>
                <a:gd name="connsiteX5" fmla="*/ 126815 w 1782079"/>
                <a:gd name="connsiteY5" fmla="*/ 894377 h 1087936"/>
                <a:gd name="connsiteX6" fmla="*/ 173536 w 1782079"/>
                <a:gd name="connsiteY6" fmla="*/ 881028 h 1087936"/>
                <a:gd name="connsiteX7" fmla="*/ 246955 w 1782079"/>
                <a:gd name="connsiteY7" fmla="*/ 867679 h 1087936"/>
                <a:gd name="connsiteX8" fmla="*/ 320374 w 1782079"/>
                <a:gd name="connsiteY8" fmla="*/ 854330 h 1087936"/>
                <a:gd name="connsiteX9" fmla="*/ 460537 w 1782079"/>
                <a:gd name="connsiteY9" fmla="*/ 840981 h 1087936"/>
                <a:gd name="connsiteX10" fmla="*/ 520607 w 1782079"/>
                <a:gd name="connsiteY10" fmla="*/ 834307 h 1087936"/>
                <a:gd name="connsiteX11" fmla="*/ 607375 w 1782079"/>
                <a:gd name="connsiteY11" fmla="*/ 820958 h 1087936"/>
                <a:gd name="connsiteX12" fmla="*/ 740864 w 1782079"/>
                <a:gd name="connsiteY12" fmla="*/ 814283 h 1087936"/>
                <a:gd name="connsiteX13" fmla="*/ 941098 w 1782079"/>
                <a:gd name="connsiteY13" fmla="*/ 787586 h 1087936"/>
                <a:gd name="connsiteX14" fmla="*/ 974470 w 1782079"/>
                <a:gd name="connsiteY14" fmla="*/ 774237 h 1087936"/>
                <a:gd name="connsiteX15" fmla="*/ 1094610 w 1782079"/>
                <a:gd name="connsiteY15" fmla="*/ 754213 h 1087936"/>
                <a:gd name="connsiteX16" fmla="*/ 1154680 w 1782079"/>
                <a:gd name="connsiteY16" fmla="*/ 727516 h 1087936"/>
                <a:gd name="connsiteX17" fmla="*/ 1214750 w 1782079"/>
                <a:gd name="connsiteY17" fmla="*/ 694143 h 1087936"/>
                <a:gd name="connsiteX18" fmla="*/ 1301518 w 1782079"/>
                <a:gd name="connsiteY18" fmla="*/ 654097 h 1087936"/>
                <a:gd name="connsiteX19" fmla="*/ 1341565 w 1782079"/>
                <a:gd name="connsiteY19" fmla="*/ 634073 h 1087936"/>
                <a:gd name="connsiteX20" fmla="*/ 1368263 w 1782079"/>
                <a:gd name="connsiteY20" fmla="*/ 580678 h 1087936"/>
                <a:gd name="connsiteX21" fmla="*/ 1328216 w 1782079"/>
                <a:gd name="connsiteY21" fmla="*/ 547305 h 1087936"/>
                <a:gd name="connsiteX22" fmla="*/ 1301518 w 1782079"/>
                <a:gd name="connsiteY22" fmla="*/ 533956 h 1087936"/>
                <a:gd name="connsiteX23" fmla="*/ 1181378 w 1782079"/>
                <a:gd name="connsiteY23" fmla="*/ 513933 h 1087936"/>
                <a:gd name="connsiteX24" fmla="*/ 1148006 w 1782079"/>
                <a:gd name="connsiteY24" fmla="*/ 500584 h 1087936"/>
                <a:gd name="connsiteX25" fmla="*/ 1001168 w 1782079"/>
                <a:gd name="connsiteY25" fmla="*/ 487235 h 1087936"/>
                <a:gd name="connsiteX26" fmla="*/ 894377 w 1782079"/>
                <a:gd name="connsiteY26" fmla="*/ 473886 h 1087936"/>
                <a:gd name="connsiteX27" fmla="*/ 827632 w 1782079"/>
                <a:gd name="connsiteY27" fmla="*/ 467212 h 1087936"/>
                <a:gd name="connsiteX28" fmla="*/ 747539 w 1782079"/>
                <a:gd name="connsiteY28" fmla="*/ 447189 h 1087936"/>
                <a:gd name="connsiteX29" fmla="*/ 654096 w 1782079"/>
                <a:gd name="connsiteY29" fmla="*/ 427165 h 1087936"/>
                <a:gd name="connsiteX30" fmla="*/ 620724 w 1782079"/>
                <a:gd name="connsiteY30" fmla="*/ 407142 h 1087936"/>
                <a:gd name="connsiteX31" fmla="*/ 533957 w 1782079"/>
                <a:gd name="connsiteY31" fmla="*/ 387118 h 1087936"/>
                <a:gd name="connsiteX32" fmla="*/ 587352 w 1782079"/>
                <a:gd name="connsiteY32" fmla="*/ 260304 h 1087936"/>
                <a:gd name="connsiteX33" fmla="*/ 627398 w 1782079"/>
                <a:gd name="connsiteY33" fmla="*/ 213583 h 1087936"/>
                <a:gd name="connsiteX34" fmla="*/ 640747 w 1782079"/>
                <a:gd name="connsiteY34" fmla="*/ 193559 h 1087936"/>
                <a:gd name="connsiteX35" fmla="*/ 674120 w 1782079"/>
                <a:gd name="connsiteY35" fmla="*/ 186885 h 1087936"/>
                <a:gd name="connsiteX36" fmla="*/ 727515 w 1782079"/>
                <a:gd name="connsiteY36" fmla="*/ 160187 h 1087936"/>
                <a:gd name="connsiteX37" fmla="*/ 747539 w 1782079"/>
                <a:gd name="connsiteY37" fmla="*/ 146838 h 1087936"/>
                <a:gd name="connsiteX38" fmla="*/ 787585 w 1782079"/>
                <a:gd name="connsiteY38" fmla="*/ 133489 h 1087936"/>
                <a:gd name="connsiteX39" fmla="*/ 827632 w 1782079"/>
                <a:gd name="connsiteY39" fmla="*/ 106791 h 1087936"/>
                <a:gd name="connsiteX40" fmla="*/ 847655 w 1782079"/>
                <a:gd name="connsiteY40" fmla="*/ 93443 h 1087936"/>
                <a:gd name="connsiteX41" fmla="*/ 881028 w 1782079"/>
                <a:gd name="connsiteY41" fmla="*/ 80094 h 1087936"/>
                <a:gd name="connsiteX42" fmla="*/ 907726 w 1782079"/>
                <a:gd name="connsiteY42" fmla="*/ 66745 h 1087936"/>
                <a:gd name="connsiteX43" fmla="*/ 927749 w 1782079"/>
                <a:gd name="connsiteY43" fmla="*/ 53396 h 1087936"/>
                <a:gd name="connsiteX44" fmla="*/ 981144 w 1782079"/>
                <a:gd name="connsiteY44" fmla="*/ 40047 h 1087936"/>
                <a:gd name="connsiteX45" fmla="*/ 1027866 w 1782079"/>
                <a:gd name="connsiteY45" fmla="*/ 26698 h 1087936"/>
                <a:gd name="connsiteX46" fmla="*/ 1067912 w 1782079"/>
                <a:gd name="connsiteY46" fmla="*/ 20024 h 1087936"/>
                <a:gd name="connsiteX47" fmla="*/ 1181378 w 1782079"/>
                <a:gd name="connsiteY47" fmla="*/ 0 h 1087936"/>
                <a:gd name="connsiteX48" fmla="*/ 1208076 w 1782079"/>
                <a:gd name="connsiteY48" fmla="*/ 13349 h 1087936"/>
                <a:gd name="connsiteX49" fmla="*/ 1234774 w 1782079"/>
                <a:gd name="connsiteY49" fmla="*/ 20024 h 1087936"/>
                <a:gd name="connsiteX50" fmla="*/ 1288169 w 1782079"/>
                <a:gd name="connsiteY50" fmla="*/ 66744 h 1087936"/>
                <a:gd name="connsiteX51" fmla="*/ 1134657 w 1782079"/>
                <a:gd name="connsiteY51" fmla="*/ 93443 h 1087936"/>
                <a:gd name="connsiteX52" fmla="*/ 1041215 w 1782079"/>
                <a:gd name="connsiteY52" fmla="*/ 86768 h 1087936"/>
                <a:gd name="connsiteX53" fmla="*/ 1021191 w 1782079"/>
                <a:gd name="connsiteY53" fmla="*/ 133490 h 1087936"/>
                <a:gd name="connsiteX54" fmla="*/ 967796 w 1782079"/>
                <a:gd name="connsiteY54" fmla="*/ 120140 h 1087936"/>
                <a:gd name="connsiteX55" fmla="*/ 947772 w 1782079"/>
                <a:gd name="connsiteY55" fmla="*/ 126815 h 1087936"/>
                <a:gd name="connsiteX56" fmla="*/ 887702 w 1782079"/>
                <a:gd name="connsiteY56" fmla="*/ 160187 h 1087936"/>
                <a:gd name="connsiteX57" fmla="*/ 867679 w 1782079"/>
                <a:gd name="connsiteY57" fmla="*/ 173536 h 1087936"/>
                <a:gd name="connsiteX58" fmla="*/ 847655 w 1782079"/>
                <a:gd name="connsiteY58" fmla="*/ 200234 h 1087936"/>
                <a:gd name="connsiteX59" fmla="*/ 780911 w 1782079"/>
                <a:gd name="connsiteY59" fmla="*/ 273653 h 1087936"/>
                <a:gd name="connsiteX60" fmla="*/ 774236 w 1782079"/>
                <a:gd name="connsiteY60" fmla="*/ 307025 h 1087936"/>
                <a:gd name="connsiteX61" fmla="*/ 834307 w 1782079"/>
                <a:gd name="connsiteY61" fmla="*/ 333723 h 1087936"/>
                <a:gd name="connsiteX62" fmla="*/ 1041215 w 1782079"/>
                <a:gd name="connsiteY62" fmla="*/ 320374 h 1087936"/>
                <a:gd name="connsiteX63" fmla="*/ 1141331 w 1782079"/>
                <a:gd name="connsiteY63" fmla="*/ 313699 h 1087936"/>
                <a:gd name="connsiteX64" fmla="*/ 1214750 w 1782079"/>
                <a:gd name="connsiteY64" fmla="*/ 307025 h 1087936"/>
                <a:gd name="connsiteX65" fmla="*/ 1448356 w 1782079"/>
                <a:gd name="connsiteY65" fmla="*/ 313699 h 1087936"/>
                <a:gd name="connsiteX66" fmla="*/ 1548473 w 1782079"/>
                <a:gd name="connsiteY66" fmla="*/ 320374 h 1087936"/>
                <a:gd name="connsiteX67" fmla="*/ 1568496 w 1782079"/>
                <a:gd name="connsiteY67" fmla="*/ 333723 h 1087936"/>
                <a:gd name="connsiteX68" fmla="*/ 1595194 w 1782079"/>
                <a:gd name="connsiteY68" fmla="*/ 353746 h 1087936"/>
                <a:gd name="connsiteX69" fmla="*/ 1615217 w 1782079"/>
                <a:gd name="connsiteY69" fmla="*/ 360421 h 1087936"/>
                <a:gd name="connsiteX70" fmla="*/ 1668613 w 1782079"/>
                <a:gd name="connsiteY70" fmla="*/ 393793 h 1087936"/>
                <a:gd name="connsiteX71" fmla="*/ 1748707 w 1782079"/>
                <a:gd name="connsiteY71" fmla="*/ 433840 h 1087936"/>
                <a:gd name="connsiteX72" fmla="*/ 1782079 w 1782079"/>
                <a:gd name="connsiteY72" fmla="*/ 507259 h 1087936"/>
                <a:gd name="connsiteX73" fmla="*/ 1768730 w 1782079"/>
                <a:gd name="connsiteY73" fmla="*/ 720841 h 1087936"/>
                <a:gd name="connsiteX74" fmla="*/ 1722009 w 1782079"/>
                <a:gd name="connsiteY74" fmla="*/ 794260 h 1087936"/>
                <a:gd name="connsiteX75" fmla="*/ 1695311 w 1782079"/>
                <a:gd name="connsiteY75" fmla="*/ 827632 h 1087936"/>
                <a:gd name="connsiteX76" fmla="*/ 1668613 w 1782079"/>
                <a:gd name="connsiteY76" fmla="*/ 854330 h 1087936"/>
                <a:gd name="connsiteX77" fmla="*/ 1648590 w 1782079"/>
                <a:gd name="connsiteY77" fmla="*/ 887702 h 1087936"/>
                <a:gd name="connsiteX78" fmla="*/ 1595194 w 1782079"/>
                <a:gd name="connsiteY78" fmla="*/ 934424 h 1087936"/>
                <a:gd name="connsiteX79" fmla="*/ 1561822 w 1782079"/>
                <a:gd name="connsiteY79" fmla="*/ 981145 h 1087936"/>
                <a:gd name="connsiteX80" fmla="*/ 1541798 w 1782079"/>
                <a:gd name="connsiteY80" fmla="*/ 994494 h 1087936"/>
                <a:gd name="connsiteX81" fmla="*/ 1515101 w 1782079"/>
                <a:gd name="connsiteY81" fmla="*/ 1014517 h 1087936"/>
                <a:gd name="connsiteX82" fmla="*/ 1468380 w 1782079"/>
                <a:gd name="connsiteY82" fmla="*/ 1054564 h 1087936"/>
                <a:gd name="connsiteX83" fmla="*/ 1455031 w 1782079"/>
                <a:gd name="connsiteY83" fmla="*/ 1074587 h 1087936"/>
                <a:gd name="connsiteX84" fmla="*/ 1435007 w 1782079"/>
                <a:gd name="connsiteY84" fmla="*/ 1081262 h 1087936"/>
                <a:gd name="connsiteX85" fmla="*/ 1368263 w 1782079"/>
                <a:gd name="connsiteY85" fmla="*/ 1087936 h 1087936"/>
                <a:gd name="connsiteX86" fmla="*/ 1214750 w 1782079"/>
                <a:gd name="connsiteY86" fmla="*/ 1081262 h 1087936"/>
                <a:gd name="connsiteX87" fmla="*/ 1127982 w 1782079"/>
                <a:gd name="connsiteY87" fmla="*/ 1074587 h 1087936"/>
                <a:gd name="connsiteX88" fmla="*/ 1054563 w 1782079"/>
                <a:gd name="connsiteY88" fmla="*/ 1067913 h 1087936"/>
                <a:gd name="connsiteX89" fmla="*/ 420490 w 1782079"/>
                <a:gd name="connsiteY89" fmla="*/ 1061238 h 1087936"/>
                <a:gd name="connsiteX90" fmla="*/ 300350 w 1782079"/>
                <a:gd name="connsiteY90" fmla="*/ 1054564 h 1087936"/>
                <a:gd name="connsiteX91" fmla="*/ 253629 w 1782079"/>
                <a:gd name="connsiteY91" fmla="*/ 1041215 h 1087936"/>
                <a:gd name="connsiteX92" fmla="*/ 206908 w 1782079"/>
                <a:gd name="connsiteY92" fmla="*/ 1034540 h 1087936"/>
                <a:gd name="connsiteX93" fmla="*/ 153512 w 1782079"/>
                <a:gd name="connsiteY93" fmla="*/ 1021191 h 1087936"/>
                <a:gd name="connsiteX94" fmla="*/ 106791 w 1782079"/>
                <a:gd name="connsiteY94" fmla="*/ 1007843 h 1087936"/>
                <a:gd name="connsiteX95" fmla="*/ 0 w 1782079"/>
                <a:gd name="connsiteY95" fmla="*/ 981145 h 1087936"/>
                <a:gd name="connsiteX0" fmla="*/ 0 w 1782079"/>
                <a:gd name="connsiteY0" fmla="*/ 981145 h 1087936"/>
                <a:gd name="connsiteX1" fmla="*/ 0 w 1782079"/>
                <a:gd name="connsiteY1" fmla="*/ 981145 h 1087936"/>
                <a:gd name="connsiteX2" fmla="*/ 46721 w 1782079"/>
                <a:gd name="connsiteY2" fmla="*/ 941098 h 1087936"/>
                <a:gd name="connsiteX3" fmla="*/ 66744 w 1782079"/>
                <a:gd name="connsiteY3" fmla="*/ 934424 h 1087936"/>
                <a:gd name="connsiteX4" fmla="*/ 93442 w 1782079"/>
                <a:gd name="connsiteY4" fmla="*/ 921075 h 1087936"/>
                <a:gd name="connsiteX5" fmla="*/ 126815 w 1782079"/>
                <a:gd name="connsiteY5" fmla="*/ 894377 h 1087936"/>
                <a:gd name="connsiteX6" fmla="*/ 173536 w 1782079"/>
                <a:gd name="connsiteY6" fmla="*/ 881028 h 1087936"/>
                <a:gd name="connsiteX7" fmla="*/ 246955 w 1782079"/>
                <a:gd name="connsiteY7" fmla="*/ 867679 h 1087936"/>
                <a:gd name="connsiteX8" fmla="*/ 320374 w 1782079"/>
                <a:gd name="connsiteY8" fmla="*/ 854330 h 1087936"/>
                <a:gd name="connsiteX9" fmla="*/ 460537 w 1782079"/>
                <a:gd name="connsiteY9" fmla="*/ 840981 h 1087936"/>
                <a:gd name="connsiteX10" fmla="*/ 520607 w 1782079"/>
                <a:gd name="connsiteY10" fmla="*/ 834307 h 1087936"/>
                <a:gd name="connsiteX11" fmla="*/ 607375 w 1782079"/>
                <a:gd name="connsiteY11" fmla="*/ 820958 h 1087936"/>
                <a:gd name="connsiteX12" fmla="*/ 740864 w 1782079"/>
                <a:gd name="connsiteY12" fmla="*/ 814283 h 1087936"/>
                <a:gd name="connsiteX13" fmla="*/ 941098 w 1782079"/>
                <a:gd name="connsiteY13" fmla="*/ 787586 h 1087936"/>
                <a:gd name="connsiteX14" fmla="*/ 974470 w 1782079"/>
                <a:gd name="connsiteY14" fmla="*/ 774237 h 1087936"/>
                <a:gd name="connsiteX15" fmla="*/ 1094610 w 1782079"/>
                <a:gd name="connsiteY15" fmla="*/ 754213 h 1087936"/>
                <a:gd name="connsiteX16" fmla="*/ 1154680 w 1782079"/>
                <a:gd name="connsiteY16" fmla="*/ 727516 h 1087936"/>
                <a:gd name="connsiteX17" fmla="*/ 1214750 w 1782079"/>
                <a:gd name="connsiteY17" fmla="*/ 694143 h 1087936"/>
                <a:gd name="connsiteX18" fmla="*/ 1301518 w 1782079"/>
                <a:gd name="connsiteY18" fmla="*/ 654097 h 1087936"/>
                <a:gd name="connsiteX19" fmla="*/ 1341565 w 1782079"/>
                <a:gd name="connsiteY19" fmla="*/ 634073 h 1087936"/>
                <a:gd name="connsiteX20" fmla="*/ 1368263 w 1782079"/>
                <a:gd name="connsiteY20" fmla="*/ 580678 h 1087936"/>
                <a:gd name="connsiteX21" fmla="*/ 1328216 w 1782079"/>
                <a:gd name="connsiteY21" fmla="*/ 547305 h 1087936"/>
                <a:gd name="connsiteX22" fmla="*/ 1301518 w 1782079"/>
                <a:gd name="connsiteY22" fmla="*/ 533956 h 1087936"/>
                <a:gd name="connsiteX23" fmla="*/ 1181378 w 1782079"/>
                <a:gd name="connsiteY23" fmla="*/ 513933 h 1087936"/>
                <a:gd name="connsiteX24" fmla="*/ 1148006 w 1782079"/>
                <a:gd name="connsiteY24" fmla="*/ 500584 h 1087936"/>
                <a:gd name="connsiteX25" fmla="*/ 1001168 w 1782079"/>
                <a:gd name="connsiteY25" fmla="*/ 487235 h 1087936"/>
                <a:gd name="connsiteX26" fmla="*/ 894377 w 1782079"/>
                <a:gd name="connsiteY26" fmla="*/ 473886 h 1087936"/>
                <a:gd name="connsiteX27" fmla="*/ 827632 w 1782079"/>
                <a:gd name="connsiteY27" fmla="*/ 467212 h 1087936"/>
                <a:gd name="connsiteX28" fmla="*/ 747539 w 1782079"/>
                <a:gd name="connsiteY28" fmla="*/ 447189 h 1087936"/>
                <a:gd name="connsiteX29" fmla="*/ 654096 w 1782079"/>
                <a:gd name="connsiteY29" fmla="*/ 427165 h 1087936"/>
                <a:gd name="connsiteX30" fmla="*/ 620724 w 1782079"/>
                <a:gd name="connsiteY30" fmla="*/ 407142 h 1087936"/>
                <a:gd name="connsiteX31" fmla="*/ 533957 w 1782079"/>
                <a:gd name="connsiteY31" fmla="*/ 387118 h 1087936"/>
                <a:gd name="connsiteX32" fmla="*/ 587352 w 1782079"/>
                <a:gd name="connsiteY32" fmla="*/ 260304 h 1087936"/>
                <a:gd name="connsiteX33" fmla="*/ 627398 w 1782079"/>
                <a:gd name="connsiteY33" fmla="*/ 213583 h 1087936"/>
                <a:gd name="connsiteX34" fmla="*/ 640747 w 1782079"/>
                <a:gd name="connsiteY34" fmla="*/ 193559 h 1087936"/>
                <a:gd name="connsiteX35" fmla="*/ 674120 w 1782079"/>
                <a:gd name="connsiteY35" fmla="*/ 186885 h 1087936"/>
                <a:gd name="connsiteX36" fmla="*/ 727515 w 1782079"/>
                <a:gd name="connsiteY36" fmla="*/ 160187 h 1087936"/>
                <a:gd name="connsiteX37" fmla="*/ 747539 w 1782079"/>
                <a:gd name="connsiteY37" fmla="*/ 146838 h 1087936"/>
                <a:gd name="connsiteX38" fmla="*/ 787585 w 1782079"/>
                <a:gd name="connsiteY38" fmla="*/ 133489 h 1087936"/>
                <a:gd name="connsiteX39" fmla="*/ 827632 w 1782079"/>
                <a:gd name="connsiteY39" fmla="*/ 106791 h 1087936"/>
                <a:gd name="connsiteX40" fmla="*/ 847655 w 1782079"/>
                <a:gd name="connsiteY40" fmla="*/ 93443 h 1087936"/>
                <a:gd name="connsiteX41" fmla="*/ 881028 w 1782079"/>
                <a:gd name="connsiteY41" fmla="*/ 80094 h 1087936"/>
                <a:gd name="connsiteX42" fmla="*/ 907726 w 1782079"/>
                <a:gd name="connsiteY42" fmla="*/ 66745 h 1087936"/>
                <a:gd name="connsiteX43" fmla="*/ 927749 w 1782079"/>
                <a:gd name="connsiteY43" fmla="*/ 53396 h 1087936"/>
                <a:gd name="connsiteX44" fmla="*/ 981144 w 1782079"/>
                <a:gd name="connsiteY44" fmla="*/ 40047 h 1087936"/>
                <a:gd name="connsiteX45" fmla="*/ 1027866 w 1782079"/>
                <a:gd name="connsiteY45" fmla="*/ 26698 h 1087936"/>
                <a:gd name="connsiteX46" fmla="*/ 1067912 w 1782079"/>
                <a:gd name="connsiteY46" fmla="*/ 20024 h 1087936"/>
                <a:gd name="connsiteX47" fmla="*/ 1181378 w 1782079"/>
                <a:gd name="connsiteY47" fmla="*/ 0 h 1087936"/>
                <a:gd name="connsiteX48" fmla="*/ 1208076 w 1782079"/>
                <a:gd name="connsiteY48" fmla="*/ 13349 h 1087936"/>
                <a:gd name="connsiteX49" fmla="*/ 1234774 w 1782079"/>
                <a:gd name="connsiteY49" fmla="*/ 20024 h 1087936"/>
                <a:gd name="connsiteX50" fmla="*/ 1288169 w 1782079"/>
                <a:gd name="connsiteY50" fmla="*/ 66744 h 1087936"/>
                <a:gd name="connsiteX51" fmla="*/ 1134657 w 1782079"/>
                <a:gd name="connsiteY51" fmla="*/ 93443 h 1087936"/>
                <a:gd name="connsiteX52" fmla="*/ 1021191 w 1782079"/>
                <a:gd name="connsiteY52" fmla="*/ 133490 h 1087936"/>
                <a:gd name="connsiteX53" fmla="*/ 967796 w 1782079"/>
                <a:gd name="connsiteY53" fmla="*/ 120140 h 1087936"/>
                <a:gd name="connsiteX54" fmla="*/ 947772 w 1782079"/>
                <a:gd name="connsiteY54" fmla="*/ 126815 h 1087936"/>
                <a:gd name="connsiteX55" fmla="*/ 887702 w 1782079"/>
                <a:gd name="connsiteY55" fmla="*/ 160187 h 1087936"/>
                <a:gd name="connsiteX56" fmla="*/ 867679 w 1782079"/>
                <a:gd name="connsiteY56" fmla="*/ 173536 h 1087936"/>
                <a:gd name="connsiteX57" fmla="*/ 847655 w 1782079"/>
                <a:gd name="connsiteY57" fmla="*/ 200234 h 1087936"/>
                <a:gd name="connsiteX58" fmla="*/ 780911 w 1782079"/>
                <a:gd name="connsiteY58" fmla="*/ 273653 h 1087936"/>
                <a:gd name="connsiteX59" fmla="*/ 774236 w 1782079"/>
                <a:gd name="connsiteY59" fmla="*/ 307025 h 1087936"/>
                <a:gd name="connsiteX60" fmla="*/ 834307 w 1782079"/>
                <a:gd name="connsiteY60" fmla="*/ 333723 h 1087936"/>
                <a:gd name="connsiteX61" fmla="*/ 1041215 w 1782079"/>
                <a:gd name="connsiteY61" fmla="*/ 320374 h 1087936"/>
                <a:gd name="connsiteX62" fmla="*/ 1141331 w 1782079"/>
                <a:gd name="connsiteY62" fmla="*/ 313699 h 1087936"/>
                <a:gd name="connsiteX63" fmla="*/ 1214750 w 1782079"/>
                <a:gd name="connsiteY63" fmla="*/ 307025 h 1087936"/>
                <a:gd name="connsiteX64" fmla="*/ 1448356 w 1782079"/>
                <a:gd name="connsiteY64" fmla="*/ 313699 h 1087936"/>
                <a:gd name="connsiteX65" fmla="*/ 1548473 w 1782079"/>
                <a:gd name="connsiteY65" fmla="*/ 320374 h 1087936"/>
                <a:gd name="connsiteX66" fmla="*/ 1568496 w 1782079"/>
                <a:gd name="connsiteY66" fmla="*/ 333723 h 1087936"/>
                <a:gd name="connsiteX67" fmla="*/ 1595194 w 1782079"/>
                <a:gd name="connsiteY67" fmla="*/ 353746 h 1087936"/>
                <a:gd name="connsiteX68" fmla="*/ 1615217 w 1782079"/>
                <a:gd name="connsiteY68" fmla="*/ 360421 h 1087936"/>
                <a:gd name="connsiteX69" fmla="*/ 1668613 w 1782079"/>
                <a:gd name="connsiteY69" fmla="*/ 393793 h 1087936"/>
                <a:gd name="connsiteX70" fmla="*/ 1748707 w 1782079"/>
                <a:gd name="connsiteY70" fmla="*/ 433840 h 1087936"/>
                <a:gd name="connsiteX71" fmla="*/ 1782079 w 1782079"/>
                <a:gd name="connsiteY71" fmla="*/ 507259 h 1087936"/>
                <a:gd name="connsiteX72" fmla="*/ 1768730 w 1782079"/>
                <a:gd name="connsiteY72" fmla="*/ 720841 h 1087936"/>
                <a:gd name="connsiteX73" fmla="*/ 1722009 w 1782079"/>
                <a:gd name="connsiteY73" fmla="*/ 794260 h 1087936"/>
                <a:gd name="connsiteX74" fmla="*/ 1695311 w 1782079"/>
                <a:gd name="connsiteY74" fmla="*/ 827632 h 1087936"/>
                <a:gd name="connsiteX75" fmla="*/ 1668613 w 1782079"/>
                <a:gd name="connsiteY75" fmla="*/ 854330 h 1087936"/>
                <a:gd name="connsiteX76" fmla="*/ 1648590 w 1782079"/>
                <a:gd name="connsiteY76" fmla="*/ 887702 h 1087936"/>
                <a:gd name="connsiteX77" fmla="*/ 1595194 w 1782079"/>
                <a:gd name="connsiteY77" fmla="*/ 934424 h 1087936"/>
                <a:gd name="connsiteX78" fmla="*/ 1561822 w 1782079"/>
                <a:gd name="connsiteY78" fmla="*/ 981145 h 1087936"/>
                <a:gd name="connsiteX79" fmla="*/ 1541798 w 1782079"/>
                <a:gd name="connsiteY79" fmla="*/ 994494 h 1087936"/>
                <a:gd name="connsiteX80" fmla="*/ 1515101 w 1782079"/>
                <a:gd name="connsiteY80" fmla="*/ 1014517 h 1087936"/>
                <a:gd name="connsiteX81" fmla="*/ 1468380 w 1782079"/>
                <a:gd name="connsiteY81" fmla="*/ 1054564 h 1087936"/>
                <a:gd name="connsiteX82" fmla="*/ 1455031 w 1782079"/>
                <a:gd name="connsiteY82" fmla="*/ 1074587 h 1087936"/>
                <a:gd name="connsiteX83" fmla="*/ 1435007 w 1782079"/>
                <a:gd name="connsiteY83" fmla="*/ 1081262 h 1087936"/>
                <a:gd name="connsiteX84" fmla="*/ 1368263 w 1782079"/>
                <a:gd name="connsiteY84" fmla="*/ 1087936 h 1087936"/>
                <a:gd name="connsiteX85" fmla="*/ 1214750 w 1782079"/>
                <a:gd name="connsiteY85" fmla="*/ 1081262 h 1087936"/>
                <a:gd name="connsiteX86" fmla="*/ 1127982 w 1782079"/>
                <a:gd name="connsiteY86" fmla="*/ 1074587 h 1087936"/>
                <a:gd name="connsiteX87" fmla="*/ 1054563 w 1782079"/>
                <a:gd name="connsiteY87" fmla="*/ 1067913 h 1087936"/>
                <a:gd name="connsiteX88" fmla="*/ 420490 w 1782079"/>
                <a:gd name="connsiteY88" fmla="*/ 1061238 h 1087936"/>
                <a:gd name="connsiteX89" fmla="*/ 300350 w 1782079"/>
                <a:gd name="connsiteY89" fmla="*/ 1054564 h 1087936"/>
                <a:gd name="connsiteX90" fmla="*/ 253629 w 1782079"/>
                <a:gd name="connsiteY90" fmla="*/ 1041215 h 1087936"/>
                <a:gd name="connsiteX91" fmla="*/ 206908 w 1782079"/>
                <a:gd name="connsiteY91" fmla="*/ 1034540 h 1087936"/>
                <a:gd name="connsiteX92" fmla="*/ 153512 w 1782079"/>
                <a:gd name="connsiteY92" fmla="*/ 1021191 h 1087936"/>
                <a:gd name="connsiteX93" fmla="*/ 106791 w 1782079"/>
                <a:gd name="connsiteY93" fmla="*/ 1007843 h 1087936"/>
                <a:gd name="connsiteX94" fmla="*/ 0 w 1782079"/>
                <a:gd name="connsiteY94" fmla="*/ 981145 h 1087936"/>
                <a:gd name="connsiteX0" fmla="*/ 0 w 1782079"/>
                <a:gd name="connsiteY0" fmla="*/ 981145 h 1087936"/>
                <a:gd name="connsiteX1" fmla="*/ 0 w 1782079"/>
                <a:gd name="connsiteY1" fmla="*/ 981145 h 1087936"/>
                <a:gd name="connsiteX2" fmla="*/ 46721 w 1782079"/>
                <a:gd name="connsiteY2" fmla="*/ 941098 h 1087936"/>
                <a:gd name="connsiteX3" fmla="*/ 66744 w 1782079"/>
                <a:gd name="connsiteY3" fmla="*/ 934424 h 1087936"/>
                <a:gd name="connsiteX4" fmla="*/ 93442 w 1782079"/>
                <a:gd name="connsiteY4" fmla="*/ 921075 h 1087936"/>
                <a:gd name="connsiteX5" fmla="*/ 126815 w 1782079"/>
                <a:gd name="connsiteY5" fmla="*/ 894377 h 1087936"/>
                <a:gd name="connsiteX6" fmla="*/ 173536 w 1782079"/>
                <a:gd name="connsiteY6" fmla="*/ 881028 h 1087936"/>
                <a:gd name="connsiteX7" fmla="*/ 246955 w 1782079"/>
                <a:gd name="connsiteY7" fmla="*/ 867679 h 1087936"/>
                <a:gd name="connsiteX8" fmla="*/ 320374 w 1782079"/>
                <a:gd name="connsiteY8" fmla="*/ 854330 h 1087936"/>
                <a:gd name="connsiteX9" fmla="*/ 460537 w 1782079"/>
                <a:gd name="connsiteY9" fmla="*/ 840981 h 1087936"/>
                <a:gd name="connsiteX10" fmla="*/ 520607 w 1782079"/>
                <a:gd name="connsiteY10" fmla="*/ 834307 h 1087936"/>
                <a:gd name="connsiteX11" fmla="*/ 607375 w 1782079"/>
                <a:gd name="connsiteY11" fmla="*/ 820958 h 1087936"/>
                <a:gd name="connsiteX12" fmla="*/ 740864 w 1782079"/>
                <a:gd name="connsiteY12" fmla="*/ 814283 h 1087936"/>
                <a:gd name="connsiteX13" fmla="*/ 941098 w 1782079"/>
                <a:gd name="connsiteY13" fmla="*/ 787586 h 1087936"/>
                <a:gd name="connsiteX14" fmla="*/ 974470 w 1782079"/>
                <a:gd name="connsiteY14" fmla="*/ 774237 h 1087936"/>
                <a:gd name="connsiteX15" fmla="*/ 1094610 w 1782079"/>
                <a:gd name="connsiteY15" fmla="*/ 754213 h 1087936"/>
                <a:gd name="connsiteX16" fmla="*/ 1154680 w 1782079"/>
                <a:gd name="connsiteY16" fmla="*/ 727516 h 1087936"/>
                <a:gd name="connsiteX17" fmla="*/ 1214750 w 1782079"/>
                <a:gd name="connsiteY17" fmla="*/ 694143 h 1087936"/>
                <a:gd name="connsiteX18" fmla="*/ 1301518 w 1782079"/>
                <a:gd name="connsiteY18" fmla="*/ 654097 h 1087936"/>
                <a:gd name="connsiteX19" fmla="*/ 1341565 w 1782079"/>
                <a:gd name="connsiteY19" fmla="*/ 634073 h 1087936"/>
                <a:gd name="connsiteX20" fmla="*/ 1368263 w 1782079"/>
                <a:gd name="connsiteY20" fmla="*/ 580678 h 1087936"/>
                <a:gd name="connsiteX21" fmla="*/ 1328216 w 1782079"/>
                <a:gd name="connsiteY21" fmla="*/ 547305 h 1087936"/>
                <a:gd name="connsiteX22" fmla="*/ 1301518 w 1782079"/>
                <a:gd name="connsiteY22" fmla="*/ 533956 h 1087936"/>
                <a:gd name="connsiteX23" fmla="*/ 1181378 w 1782079"/>
                <a:gd name="connsiteY23" fmla="*/ 513933 h 1087936"/>
                <a:gd name="connsiteX24" fmla="*/ 1148006 w 1782079"/>
                <a:gd name="connsiteY24" fmla="*/ 500584 h 1087936"/>
                <a:gd name="connsiteX25" fmla="*/ 1001168 w 1782079"/>
                <a:gd name="connsiteY25" fmla="*/ 487235 h 1087936"/>
                <a:gd name="connsiteX26" fmla="*/ 894377 w 1782079"/>
                <a:gd name="connsiteY26" fmla="*/ 473886 h 1087936"/>
                <a:gd name="connsiteX27" fmla="*/ 827632 w 1782079"/>
                <a:gd name="connsiteY27" fmla="*/ 467212 h 1087936"/>
                <a:gd name="connsiteX28" fmla="*/ 747539 w 1782079"/>
                <a:gd name="connsiteY28" fmla="*/ 447189 h 1087936"/>
                <a:gd name="connsiteX29" fmla="*/ 654096 w 1782079"/>
                <a:gd name="connsiteY29" fmla="*/ 427165 h 1087936"/>
                <a:gd name="connsiteX30" fmla="*/ 620724 w 1782079"/>
                <a:gd name="connsiteY30" fmla="*/ 407142 h 1087936"/>
                <a:gd name="connsiteX31" fmla="*/ 533957 w 1782079"/>
                <a:gd name="connsiteY31" fmla="*/ 387118 h 1087936"/>
                <a:gd name="connsiteX32" fmla="*/ 587352 w 1782079"/>
                <a:gd name="connsiteY32" fmla="*/ 260304 h 1087936"/>
                <a:gd name="connsiteX33" fmla="*/ 627398 w 1782079"/>
                <a:gd name="connsiteY33" fmla="*/ 213583 h 1087936"/>
                <a:gd name="connsiteX34" fmla="*/ 640747 w 1782079"/>
                <a:gd name="connsiteY34" fmla="*/ 193559 h 1087936"/>
                <a:gd name="connsiteX35" fmla="*/ 674120 w 1782079"/>
                <a:gd name="connsiteY35" fmla="*/ 186885 h 1087936"/>
                <a:gd name="connsiteX36" fmla="*/ 727515 w 1782079"/>
                <a:gd name="connsiteY36" fmla="*/ 160187 h 1087936"/>
                <a:gd name="connsiteX37" fmla="*/ 747539 w 1782079"/>
                <a:gd name="connsiteY37" fmla="*/ 146838 h 1087936"/>
                <a:gd name="connsiteX38" fmla="*/ 787585 w 1782079"/>
                <a:gd name="connsiteY38" fmla="*/ 133489 h 1087936"/>
                <a:gd name="connsiteX39" fmla="*/ 827632 w 1782079"/>
                <a:gd name="connsiteY39" fmla="*/ 106791 h 1087936"/>
                <a:gd name="connsiteX40" fmla="*/ 847655 w 1782079"/>
                <a:gd name="connsiteY40" fmla="*/ 93443 h 1087936"/>
                <a:gd name="connsiteX41" fmla="*/ 881028 w 1782079"/>
                <a:gd name="connsiteY41" fmla="*/ 80094 h 1087936"/>
                <a:gd name="connsiteX42" fmla="*/ 907726 w 1782079"/>
                <a:gd name="connsiteY42" fmla="*/ 66745 h 1087936"/>
                <a:gd name="connsiteX43" fmla="*/ 927749 w 1782079"/>
                <a:gd name="connsiteY43" fmla="*/ 53396 h 1087936"/>
                <a:gd name="connsiteX44" fmla="*/ 981144 w 1782079"/>
                <a:gd name="connsiteY44" fmla="*/ 40047 h 1087936"/>
                <a:gd name="connsiteX45" fmla="*/ 1027866 w 1782079"/>
                <a:gd name="connsiteY45" fmla="*/ 26698 h 1087936"/>
                <a:gd name="connsiteX46" fmla="*/ 1067912 w 1782079"/>
                <a:gd name="connsiteY46" fmla="*/ 20024 h 1087936"/>
                <a:gd name="connsiteX47" fmla="*/ 1181378 w 1782079"/>
                <a:gd name="connsiteY47" fmla="*/ 0 h 1087936"/>
                <a:gd name="connsiteX48" fmla="*/ 1208076 w 1782079"/>
                <a:gd name="connsiteY48" fmla="*/ 13349 h 1087936"/>
                <a:gd name="connsiteX49" fmla="*/ 1234774 w 1782079"/>
                <a:gd name="connsiteY49" fmla="*/ 20024 h 1087936"/>
                <a:gd name="connsiteX50" fmla="*/ 1288169 w 1782079"/>
                <a:gd name="connsiteY50" fmla="*/ 66744 h 1087936"/>
                <a:gd name="connsiteX51" fmla="*/ 1134657 w 1782079"/>
                <a:gd name="connsiteY51" fmla="*/ 93443 h 1087936"/>
                <a:gd name="connsiteX52" fmla="*/ 1021191 w 1782079"/>
                <a:gd name="connsiteY52" fmla="*/ 133490 h 1087936"/>
                <a:gd name="connsiteX53" fmla="*/ 967796 w 1782079"/>
                <a:gd name="connsiteY53" fmla="*/ 120140 h 1087936"/>
                <a:gd name="connsiteX54" fmla="*/ 887702 w 1782079"/>
                <a:gd name="connsiteY54" fmla="*/ 160187 h 1087936"/>
                <a:gd name="connsiteX55" fmla="*/ 867679 w 1782079"/>
                <a:gd name="connsiteY55" fmla="*/ 173536 h 1087936"/>
                <a:gd name="connsiteX56" fmla="*/ 847655 w 1782079"/>
                <a:gd name="connsiteY56" fmla="*/ 200234 h 1087936"/>
                <a:gd name="connsiteX57" fmla="*/ 780911 w 1782079"/>
                <a:gd name="connsiteY57" fmla="*/ 273653 h 1087936"/>
                <a:gd name="connsiteX58" fmla="*/ 774236 w 1782079"/>
                <a:gd name="connsiteY58" fmla="*/ 307025 h 1087936"/>
                <a:gd name="connsiteX59" fmla="*/ 834307 w 1782079"/>
                <a:gd name="connsiteY59" fmla="*/ 333723 h 1087936"/>
                <a:gd name="connsiteX60" fmla="*/ 1041215 w 1782079"/>
                <a:gd name="connsiteY60" fmla="*/ 320374 h 1087936"/>
                <a:gd name="connsiteX61" fmla="*/ 1141331 w 1782079"/>
                <a:gd name="connsiteY61" fmla="*/ 313699 h 1087936"/>
                <a:gd name="connsiteX62" fmla="*/ 1214750 w 1782079"/>
                <a:gd name="connsiteY62" fmla="*/ 307025 h 1087936"/>
                <a:gd name="connsiteX63" fmla="*/ 1448356 w 1782079"/>
                <a:gd name="connsiteY63" fmla="*/ 313699 h 1087936"/>
                <a:gd name="connsiteX64" fmla="*/ 1548473 w 1782079"/>
                <a:gd name="connsiteY64" fmla="*/ 320374 h 1087936"/>
                <a:gd name="connsiteX65" fmla="*/ 1568496 w 1782079"/>
                <a:gd name="connsiteY65" fmla="*/ 333723 h 1087936"/>
                <a:gd name="connsiteX66" fmla="*/ 1595194 w 1782079"/>
                <a:gd name="connsiteY66" fmla="*/ 353746 h 1087936"/>
                <a:gd name="connsiteX67" fmla="*/ 1615217 w 1782079"/>
                <a:gd name="connsiteY67" fmla="*/ 360421 h 1087936"/>
                <a:gd name="connsiteX68" fmla="*/ 1668613 w 1782079"/>
                <a:gd name="connsiteY68" fmla="*/ 393793 h 1087936"/>
                <a:gd name="connsiteX69" fmla="*/ 1748707 w 1782079"/>
                <a:gd name="connsiteY69" fmla="*/ 433840 h 1087936"/>
                <a:gd name="connsiteX70" fmla="*/ 1782079 w 1782079"/>
                <a:gd name="connsiteY70" fmla="*/ 507259 h 1087936"/>
                <a:gd name="connsiteX71" fmla="*/ 1768730 w 1782079"/>
                <a:gd name="connsiteY71" fmla="*/ 720841 h 1087936"/>
                <a:gd name="connsiteX72" fmla="*/ 1722009 w 1782079"/>
                <a:gd name="connsiteY72" fmla="*/ 794260 h 1087936"/>
                <a:gd name="connsiteX73" fmla="*/ 1695311 w 1782079"/>
                <a:gd name="connsiteY73" fmla="*/ 827632 h 1087936"/>
                <a:gd name="connsiteX74" fmla="*/ 1668613 w 1782079"/>
                <a:gd name="connsiteY74" fmla="*/ 854330 h 1087936"/>
                <a:gd name="connsiteX75" fmla="*/ 1648590 w 1782079"/>
                <a:gd name="connsiteY75" fmla="*/ 887702 h 1087936"/>
                <a:gd name="connsiteX76" fmla="*/ 1595194 w 1782079"/>
                <a:gd name="connsiteY76" fmla="*/ 934424 h 1087936"/>
                <a:gd name="connsiteX77" fmla="*/ 1561822 w 1782079"/>
                <a:gd name="connsiteY77" fmla="*/ 981145 h 1087936"/>
                <a:gd name="connsiteX78" fmla="*/ 1541798 w 1782079"/>
                <a:gd name="connsiteY78" fmla="*/ 994494 h 1087936"/>
                <a:gd name="connsiteX79" fmla="*/ 1515101 w 1782079"/>
                <a:gd name="connsiteY79" fmla="*/ 1014517 h 1087936"/>
                <a:gd name="connsiteX80" fmla="*/ 1468380 w 1782079"/>
                <a:gd name="connsiteY80" fmla="*/ 1054564 h 1087936"/>
                <a:gd name="connsiteX81" fmla="*/ 1455031 w 1782079"/>
                <a:gd name="connsiteY81" fmla="*/ 1074587 h 1087936"/>
                <a:gd name="connsiteX82" fmla="*/ 1435007 w 1782079"/>
                <a:gd name="connsiteY82" fmla="*/ 1081262 h 1087936"/>
                <a:gd name="connsiteX83" fmla="*/ 1368263 w 1782079"/>
                <a:gd name="connsiteY83" fmla="*/ 1087936 h 1087936"/>
                <a:gd name="connsiteX84" fmla="*/ 1214750 w 1782079"/>
                <a:gd name="connsiteY84" fmla="*/ 1081262 h 1087936"/>
                <a:gd name="connsiteX85" fmla="*/ 1127982 w 1782079"/>
                <a:gd name="connsiteY85" fmla="*/ 1074587 h 1087936"/>
                <a:gd name="connsiteX86" fmla="*/ 1054563 w 1782079"/>
                <a:gd name="connsiteY86" fmla="*/ 1067913 h 1087936"/>
                <a:gd name="connsiteX87" fmla="*/ 420490 w 1782079"/>
                <a:gd name="connsiteY87" fmla="*/ 1061238 h 1087936"/>
                <a:gd name="connsiteX88" fmla="*/ 300350 w 1782079"/>
                <a:gd name="connsiteY88" fmla="*/ 1054564 h 1087936"/>
                <a:gd name="connsiteX89" fmla="*/ 253629 w 1782079"/>
                <a:gd name="connsiteY89" fmla="*/ 1041215 h 1087936"/>
                <a:gd name="connsiteX90" fmla="*/ 206908 w 1782079"/>
                <a:gd name="connsiteY90" fmla="*/ 1034540 h 1087936"/>
                <a:gd name="connsiteX91" fmla="*/ 153512 w 1782079"/>
                <a:gd name="connsiteY91" fmla="*/ 1021191 h 1087936"/>
                <a:gd name="connsiteX92" fmla="*/ 106791 w 1782079"/>
                <a:gd name="connsiteY92" fmla="*/ 1007843 h 1087936"/>
                <a:gd name="connsiteX93" fmla="*/ 0 w 1782079"/>
                <a:gd name="connsiteY93" fmla="*/ 981145 h 1087936"/>
                <a:gd name="connsiteX0" fmla="*/ 0 w 1782079"/>
                <a:gd name="connsiteY0" fmla="*/ 981145 h 1087936"/>
                <a:gd name="connsiteX1" fmla="*/ 0 w 1782079"/>
                <a:gd name="connsiteY1" fmla="*/ 981145 h 1087936"/>
                <a:gd name="connsiteX2" fmla="*/ 46721 w 1782079"/>
                <a:gd name="connsiteY2" fmla="*/ 941098 h 1087936"/>
                <a:gd name="connsiteX3" fmla="*/ 66744 w 1782079"/>
                <a:gd name="connsiteY3" fmla="*/ 934424 h 1087936"/>
                <a:gd name="connsiteX4" fmla="*/ 93442 w 1782079"/>
                <a:gd name="connsiteY4" fmla="*/ 921075 h 1087936"/>
                <a:gd name="connsiteX5" fmla="*/ 126815 w 1782079"/>
                <a:gd name="connsiteY5" fmla="*/ 894377 h 1087936"/>
                <a:gd name="connsiteX6" fmla="*/ 173536 w 1782079"/>
                <a:gd name="connsiteY6" fmla="*/ 881028 h 1087936"/>
                <a:gd name="connsiteX7" fmla="*/ 246955 w 1782079"/>
                <a:gd name="connsiteY7" fmla="*/ 867679 h 1087936"/>
                <a:gd name="connsiteX8" fmla="*/ 320374 w 1782079"/>
                <a:gd name="connsiteY8" fmla="*/ 854330 h 1087936"/>
                <a:gd name="connsiteX9" fmla="*/ 460537 w 1782079"/>
                <a:gd name="connsiteY9" fmla="*/ 840981 h 1087936"/>
                <a:gd name="connsiteX10" fmla="*/ 520607 w 1782079"/>
                <a:gd name="connsiteY10" fmla="*/ 834307 h 1087936"/>
                <a:gd name="connsiteX11" fmla="*/ 607375 w 1782079"/>
                <a:gd name="connsiteY11" fmla="*/ 820958 h 1087936"/>
                <a:gd name="connsiteX12" fmla="*/ 740864 w 1782079"/>
                <a:gd name="connsiteY12" fmla="*/ 814283 h 1087936"/>
                <a:gd name="connsiteX13" fmla="*/ 941098 w 1782079"/>
                <a:gd name="connsiteY13" fmla="*/ 787586 h 1087936"/>
                <a:gd name="connsiteX14" fmla="*/ 974470 w 1782079"/>
                <a:gd name="connsiteY14" fmla="*/ 774237 h 1087936"/>
                <a:gd name="connsiteX15" fmla="*/ 1094610 w 1782079"/>
                <a:gd name="connsiteY15" fmla="*/ 754213 h 1087936"/>
                <a:gd name="connsiteX16" fmla="*/ 1154680 w 1782079"/>
                <a:gd name="connsiteY16" fmla="*/ 727516 h 1087936"/>
                <a:gd name="connsiteX17" fmla="*/ 1214750 w 1782079"/>
                <a:gd name="connsiteY17" fmla="*/ 694143 h 1087936"/>
                <a:gd name="connsiteX18" fmla="*/ 1301518 w 1782079"/>
                <a:gd name="connsiteY18" fmla="*/ 654097 h 1087936"/>
                <a:gd name="connsiteX19" fmla="*/ 1341565 w 1782079"/>
                <a:gd name="connsiteY19" fmla="*/ 634073 h 1087936"/>
                <a:gd name="connsiteX20" fmla="*/ 1368263 w 1782079"/>
                <a:gd name="connsiteY20" fmla="*/ 580678 h 1087936"/>
                <a:gd name="connsiteX21" fmla="*/ 1328216 w 1782079"/>
                <a:gd name="connsiteY21" fmla="*/ 547305 h 1087936"/>
                <a:gd name="connsiteX22" fmla="*/ 1301518 w 1782079"/>
                <a:gd name="connsiteY22" fmla="*/ 533956 h 1087936"/>
                <a:gd name="connsiteX23" fmla="*/ 1181378 w 1782079"/>
                <a:gd name="connsiteY23" fmla="*/ 513933 h 1087936"/>
                <a:gd name="connsiteX24" fmla="*/ 1148006 w 1782079"/>
                <a:gd name="connsiteY24" fmla="*/ 500584 h 1087936"/>
                <a:gd name="connsiteX25" fmla="*/ 1001168 w 1782079"/>
                <a:gd name="connsiteY25" fmla="*/ 487235 h 1087936"/>
                <a:gd name="connsiteX26" fmla="*/ 894377 w 1782079"/>
                <a:gd name="connsiteY26" fmla="*/ 473886 h 1087936"/>
                <a:gd name="connsiteX27" fmla="*/ 827632 w 1782079"/>
                <a:gd name="connsiteY27" fmla="*/ 467212 h 1087936"/>
                <a:gd name="connsiteX28" fmla="*/ 747539 w 1782079"/>
                <a:gd name="connsiteY28" fmla="*/ 447189 h 1087936"/>
                <a:gd name="connsiteX29" fmla="*/ 654096 w 1782079"/>
                <a:gd name="connsiteY29" fmla="*/ 427165 h 1087936"/>
                <a:gd name="connsiteX30" fmla="*/ 620724 w 1782079"/>
                <a:gd name="connsiteY30" fmla="*/ 407142 h 1087936"/>
                <a:gd name="connsiteX31" fmla="*/ 533957 w 1782079"/>
                <a:gd name="connsiteY31" fmla="*/ 387118 h 1087936"/>
                <a:gd name="connsiteX32" fmla="*/ 587352 w 1782079"/>
                <a:gd name="connsiteY32" fmla="*/ 260304 h 1087936"/>
                <a:gd name="connsiteX33" fmla="*/ 627398 w 1782079"/>
                <a:gd name="connsiteY33" fmla="*/ 213583 h 1087936"/>
                <a:gd name="connsiteX34" fmla="*/ 640747 w 1782079"/>
                <a:gd name="connsiteY34" fmla="*/ 193559 h 1087936"/>
                <a:gd name="connsiteX35" fmla="*/ 674120 w 1782079"/>
                <a:gd name="connsiteY35" fmla="*/ 186885 h 1087936"/>
                <a:gd name="connsiteX36" fmla="*/ 727515 w 1782079"/>
                <a:gd name="connsiteY36" fmla="*/ 160187 h 1087936"/>
                <a:gd name="connsiteX37" fmla="*/ 747539 w 1782079"/>
                <a:gd name="connsiteY37" fmla="*/ 146838 h 1087936"/>
                <a:gd name="connsiteX38" fmla="*/ 787585 w 1782079"/>
                <a:gd name="connsiteY38" fmla="*/ 133489 h 1087936"/>
                <a:gd name="connsiteX39" fmla="*/ 827632 w 1782079"/>
                <a:gd name="connsiteY39" fmla="*/ 106791 h 1087936"/>
                <a:gd name="connsiteX40" fmla="*/ 847655 w 1782079"/>
                <a:gd name="connsiteY40" fmla="*/ 93443 h 1087936"/>
                <a:gd name="connsiteX41" fmla="*/ 881028 w 1782079"/>
                <a:gd name="connsiteY41" fmla="*/ 80094 h 1087936"/>
                <a:gd name="connsiteX42" fmla="*/ 907726 w 1782079"/>
                <a:gd name="connsiteY42" fmla="*/ 66745 h 1087936"/>
                <a:gd name="connsiteX43" fmla="*/ 927749 w 1782079"/>
                <a:gd name="connsiteY43" fmla="*/ 53396 h 1087936"/>
                <a:gd name="connsiteX44" fmla="*/ 981144 w 1782079"/>
                <a:gd name="connsiteY44" fmla="*/ 40047 h 1087936"/>
                <a:gd name="connsiteX45" fmla="*/ 1027866 w 1782079"/>
                <a:gd name="connsiteY45" fmla="*/ 26698 h 1087936"/>
                <a:gd name="connsiteX46" fmla="*/ 1067912 w 1782079"/>
                <a:gd name="connsiteY46" fmla="*/ 20024 h 1087936"/>
                <a:gd name="connsiteX47" fmla="*/ 1181378 w 1782079"/>
                <a:gd name="connsiteY47" fmla="*/ 0 h 1087936"/>
                <a:gd name="connsiteX48" fmla="*/ 1208076 w 1782079"/>
                <a:gd name="connsiteY48" fmla="*/ 13349 h 1087936"/>
                <a:gd name="connsiteX49" fmla="*/ 1234774 w 1782079"/>
                <a:gd name="connsiteY49" fmla="*/ 20024 h 1087936"/>
                <a:gd name="connsiteX50" fmla="*/ 1288169 w 1782079"/>
                <a:gd name="connsiteY50" fmla="*/ 66744 h 1087936"/>
                <a:gd name="connsiteX51" fmla="*/ 1134657 w 1782079"/>
                <a:gd name="connsiteY51" fmla="*/ 93443 h 1087936"/>
                <a:gd name="connsiteX52" fmla="*/ 1021191 w 1782079"/>
                <a:gd name="connsiteY52" fmla="*/ 133490 h 1087936"/>
                <a:gd name="connsiteX53" fmla="*/ 887702 w 1782079"/>
                <a:gd name="connsiteY53" fmla="*/ 160187 h 1087936"/>
                <a:gd name="connsiteX54" fmla="*/ 867679 w 1782079"/>
                <a:gd name="connsiteY54" fmla="*/ 173536 h 1087936"/>
                <a:gd name="connsiteX55" fmla="*/ 847655 w 1782079"/>
                <a:gd name="connsiteY55" fmla="*/ 200234 h 1087936"/>
                <a:gd name="connsiteX56" fmla="*/ 780911 w 1782079"/>
                <a:gd name="connsiteY56" fmla="*/ 273653 h 1087936"/>
                <a:gd name="connsiteX57" fmla="*/ 774236 w 1782079"/>
                <a:gd name="connsiteY57" fmla="*/ 307025 h 1087936"/>
                <a:gd name="connsiteX58" fmla="*/ 834307 w 1782079"/>
                <a:gd name="connsiteY58" fmla="*/ 333723 h 1087936"/>
                <a:gd name="connsiteX59" fmla="*/ 1041215 w 1782079"/>
                <a:gd name="connsiteY59" fmla="*/ 320374 h 1087936"/>
                <a:gd name="connsiteX60" fmla="*/ 1141331 w 1782079"/>
                <a:gd name="connsiteY60" fmla="*/ 313699 h 1087936"/>
                <a:gd name="connsiteX61" fmla="*/ 1214750 w 1782079"/>
                <a:gd name="connsiteY61" fmla="*/ 307025 h 1087936"/>
                <a:gd name="connsiteX62" fmla="*/ 1448356 w 1782079"/>
                <a:gd name="connsiteY62" fmla="*/ 313699 h 1087936"/>
                <a:gd name="connsiteX63" fmla="*/ 1548473 w 1782079"/>
                <a:gd name="connsiteY63" fmla="*/ 320374 h 1087936"/>
                <a:gd name="connsiteX64" fmla="*/ 1568496 w 1782079"/>
                <a:gd name="connsiteY64" fmla="*/ 333723 h 1087936"/>
                <a:gd name="connsiteX65" fmla="*/ 1595194 w 1782079"/>
                <a:gd name="connsiteY65" fmla="*/ 353746 h 1087936"/>
                <a:gd name="connsiteX66" fmla="*/ 1615217 w 1782079"/>
                <a:gd name="connsiteY66" fmla="*/ 360421 h 1087936"/>
                <a:gd name="connsiteX67" fmla="*/ 1668613 w 1782079"/>
                <a:gd name="connsiteY67" fmla="*/ 393793 h 1087936"/>
                <a:gd name="connsiteX68" fmla="*/ 1748707 w 1782079"/>
                <a:gd name="connsiteY68" fmla="*/ 433840 h 1087936"/>
                <a:gd name="connsiteX69" fmla="*/ 1782079 w 1782079"/>
                <a:gd name="connsiteY69" fmla="*/ 507259 h 1087936"/>
                <a:gd name="connsiteX70" fmla="*/ 1768730 w 1782079"/>
                <a:gd name="connsiteY70" fmla="*/ 720841 h 1087936"/>
                <a:gd name="connsiteX71" fmla="*/ 1722009 w 1782079"/>
                <a:gd name="connsiteY71" fmla="*/ 794260 h 1087936"/>
                <a:gd name="connsiteX72" fmla="*/ 1695311 w 1782079"/>
                <a:gd name="connsiteY72" fmla="*/ 827632 h 1087936"/>
                <a:gd name="connsiteX73" fmla="*/ 1668613 w 1782079"/>
                <a:gd name="connsiteY73" fmla="*/ 854330 h 1087936"/>
                <a:gd name="connsiteX74" fmla="*/ 1648590 w 1782079"/>
                <a:gd name="connsiteY74" fmla="*/ 887702 h 1087936"/>
                <a:gd name="connsiteX75" fmla="*/ 1595194 w 1782079"/>
                <a:gd name="connsiteY75" fmla="*/ 934424 h 1087936"/>
                <a:gd name="connsiteX76" fmla="*/ 1561822 w 1782079"/>
                <a:gd name="connsiteY76" fmla="*/ 981145 h 1087936"/>
                <a:gd name="connsiteX77" fmla="*/ 1541798 w 1782079"/>
                <a:gd name="connsiteY77" fmla="*/ 994494 h 1087936"/>
                <a:gd name="connsiteX78" fmla="*/ 1515101 w 1782079"/>
                <a:gd name="connsiteY78" fmla="*/ 1014517 h 1087936"/>
                <a:gd name="connsiteX79" fmla="*/ 1468380 w 1782079"/>
                <a:gd name="connsiteY79" fmla="*/ 1054564 h 1087936"/>
                <a:gd name="connsiteX80" fmla="*/ 1455031 w 1782079"/>
                <a:gd name="connsiteY80" fmla="*/ 1074587 h 1087936"/>
                <a:gd name="connsiteX81" fmla="*/ 1435007 w 1782079"/>
                <a:gd name="connsiteY81" fmla="*/ 1081262 h 1087936"/>
                <a:gd name="connsiteX82" fmla="*/ 1368263 w 1782079"/>
                <a:gd name="connsiteY82" fmla="*/ 1087936 h 1087936"/>
                <a:gd name="connsiteX83" fmla="*/ 1214750 w 1782079"/>
                <a:gd name="connsiteY83" fmla="*/ 1081262 h 1087936"/>
                <a:gd name="connsiteX84" fmla="*/ 1127982 w 1782079"/>
                <a:gd name="connsiteY84" fmla="*/ 1074587 h 1087936"/>
                <a:gd name="connsiteX85" fmla="*/ 1054563 w 1782079"/>
                <a:gd name="connsiteY85" fmla="*/ 1067913 h 1087936"/>
                <a:gd name="connsiteX86" fmla="*/ 420490 w 1782079"/>
                <a:gd name="connsiteY86" fmla="*/ 1061238 h 1087936"/>
                <a:gd name="connsiteX87" fmla="*/ 300350 w 1782079"/>
                <a:gd name="connsiteY87" fmla="*/ 1054564 h 1087936"/>
                <a:gd name="connsiteX88" fmla="*/ 253629 w 1782079"/>
                <a:gd name="connsiteY88" fmla="*/ 1041215 h 1087936"/>
                <a:gd name="connsiteX89" fmla="*/ 206908 w 1782079"/>
                <a:gd name="connsiteY89" fmla="*/ 1034540 h 1087936"/>
                <a:gd name="connsiteX90" fmla="*/ 153512 w 1782079"/>
                <a:gd name="connsiteY90" fmla="*/ 1021191 h 1087936"/>
                <a:gd name="connsiteX91" fmla="*/ 106791 w 1782079"/>
                <a:gd name="connsiteY91" fmla="*/ 1007843 h 1087936"/>
                <a:gd name="connsiteX92" fmla="*/ 0 w 1782079"/>
                <a:gd name="connsiteY92" fmla="*/ 981145 h 1087936"/>
                <a:gd name="connsiteX0" fmla="*/ 0 w 1782079"/>
                <a:gd name="connsiteY0" fmla="*/ 981145 h 1087936"/>
                <a:gd name="connsiteX1" fmla="*/ 0 w 1782079"/>
                <a:gd name="connsiteY1" fmla="*/ 981145 h 1087936"/>
                <a:gd name="connsiteX2" fmla="*/ 46721 w 1782079"/>
                <a:gd name="connsiteY2" fmla="*/ 941098 h 1087936"/>
                <a:gd name="connsiteX3" fmla="*/ 66744 w 1782079"/>
                <a:gd name="connsiteY3" fmla="*/ 934424 h 1087936"/>
                <a:gd name="connsiteX4" fmla="*/ 93442 w 1782079"/>
                <a:gd name="connsiteY4" fmla="*/ 921075 h 1087936"/>
                <a:gd name="connsiteX5" fmla="*/ 126815 w 1782079"/>
                <a:gd name="connsiteY5" fmla="*/ 894377 h 1087936"/>
                <a:gd name="connsiteX6" fmla="*/ 173536 w 1782079"/>
                <a:gd name="connsiteY6" fmla="*/ 881028 h 1087936"/>
                <a:gd name="connsiteX7" fmla="*/ 246955 w 1782079"/>
                <a:gd name="connsiteY7" fmla="*/ 867679 h 1087936"/>
                <a:gd name="connsiteX8" fmla="*/ 320374 w 1782079"/>
                <a:gd name="connsiteY8" fmla="*/ 854330 h 1087936"/>
                <a:gd name="connsiteX9" fmla="*/ 460537 w 1782079"/>
                <a:gd name="connsiteY9" fmla="*/ 840981 h 1087936"/>
                <a:gd name="connsiteX10" fmla="*/ 520607 w 1782079"/>
                <a:gd name="connsiteY10" fmla="*/ 834307 h 1087936"/>
                <a:gd name="connsiteX11" fmla="*/ 607375 w 1782079"/>
                <a:gd name="connsiteY11" fmla="*/ 820958 h 1087936"/>
                <a:gd name="connsiteX12" fmla="*/ 740864 w 1782079"/>
                <a:gd name="connsiteY12" fmla="*/ 814283 h 1087936"/>
                <a:gd name="connsiteX13" fmla="*/ 941098 w 1782079"/>
                <a:gd name="connsiteY13" fmla="*/ 787586 h 1087936"/>
                <a:gd name="connsiteX14" fmla="*/ 974470 w 1782079"/>
                <a:gd name="connsiteY14" fmla="*/ 774237 h 1087936"/>
                <a:gd name="connsiteX15" fmla="*/ 1094610 w 1782079"/>
                <a:gd name="connsiteY15" fmla="*/ 754213 h 1087936"/>
                <a:gd name="connsiteX16" fmla="*/ 1154680 w 1782079"/>
                <a:gd name="connsiteY16" fmla="*/ 727516 h 1087936"/>
                <a:gd name="connsiteX17" fmla="*/ 1214750 w 1782079"/>
                <a:gd name="connsiteY17" fmla="*/ 694143 h 1087936"/>
                <a:gd name="connsiteX18" fmla="*/ 1301518 w 1782079"/>
                <a:gd name="connsiteY18" fmla="*/ 654097 h 1087936"/>
                <a:gd name="connsiteX19" fmla="*/ 1341565 w 1782079"/>
                <a:gd name="connsiteY19" fmla="*/ 634073 h 1087936"/>
                <a:gd name="connsiteX20" fmla="*/ 1368263 w 1782079"/>
                <a:gd name="connsiteY20" fmla="*/ 580678 h 1087936"/>
                <a:gd name="connsiteX21" fmla="*/ 1328216 w 1782079"/>
                <a:gd name="connsiteY21" fmla="*/ 547305 h 1087936"/>
                <a:gd name="connsiteX22" fmla="*/ 1301518 w 1782079"/>
                <a:gd name="connsiteY22" fmla="*/ 533956 h 1087936"/>
                <a:gd name="connsiteX23" fmla="*/ 1181378 w 1782079"/>
                <a:gd name="connsiteY23" fmla="*/ 513933 h 1087936"/>
                <a:gd name="connsiteX24" fmla="*/ 1148006 w 1782079"/>
                <a:gd name="connsiteY24" fmla="*/ 500584 h 1087936"/>
                <a:gd name="connsiteX25" fmla="*/ 1001168 w 1782079"/>
                <a:gd name="connsiteY25" fmla="*/ 487235 h 1087936"/>
                <a:gd name="connsiteX26" fmla="*/ 894377 w 1782079"/>
                <a:gd name="connsiteY26" fmla="*/ 473886 h 1087936"/>
                <a:gd name="connsiteX27" fmla="*/ 827632 w 1782079"/>
                <a:gd name="connsiteY27" fmla="*/ 467212 h 1087936"/>
                <a:gd name="connsiteX28" fmla="*/ 747539 w 1782079"/>
                <a:gd name="connsiteY28" fmla="*/ 447189 h 1087936"/>
                <a:gd name="connsiteX29" fmla="*/ 654096 w 1782079"/>
                <a:gd name="connsiteY29" fmla="*/ 427165 h 1087936"/>
                <a:gd name="connsiteX30" fmla="*/ 620724 w 1782079"/>
                <a:gd name="connsiteY30" fmla="*/ 407142 h 1087936"/>
                <a:gd name="connsiteX31" fmla="*/ 533957 w 1782079"/>
                <a:gd name="connsiteY31" fmla="*/ 387118 h 1087936"/>
                <a:gd name="connsiteX32" fmla="*/ 587352 w 1782079"/>
                <a:gd name="connsiteY32" fmla="*/ 260304 h 1087936"/>
                <a:gd name="connsiteX33" fmla="*/ 627398 w 1782079"/>
                <a:gd name="connsiteY33" fmla="*/ 213583 h 1087936"/>
                <a:gd name="connsiteX34" fmla="*/ 640747 w 1782079"/>
                <a:gd name="connsiteY34" fmla="*/ 193559 h 1087936"/>
                <a:gd name="connsiteX35" fmla="*/ 674120 w 1782079"/>
                <a:gd name="connsiteY35" fmla="*/ 186885 h 1087936"/>
                <a:gd name="connsiteX36" fmla="*/ 727515 w 1782079"/>
                <a:gd name="connsiteY36" fmla="*/ 160187 h 1087936"/>
                <a:gd name="connsiteX37" fmla="*/ 747539 w 1782079"/>
                <a:gd name="connsiteY37" fmla="*/ 146838 h 1087936"/>
                <a:gd name="connsiteX38" fmla="*/ 787585 w 1782079"/>
                <a:gd name="connsiteY38" fmla="*/ 133489 h 1087936"/>
                <a:gd name="connsiteX39" fmla="*/ 827632 w 1782079"/>
                <a:gd name="connsiteY39" fmla="*/ 106791 h 1087936"/>
                <a:gd name="connsiteX40" fmla="*/ 847655 w 1782079"/>
                <a:gd name="connsiteY40" fmla="*/ 93443 h 1087936"/>
                <a:gd name="connsiteX41" fmla="*/ 881028 w 1782079"/>
                <a:gd name="connsiteY41" fmla="*/ 80094 h 1087936"/>
                <a:gd name="connsiteX42" fmla="*/ 907726 w 1782079"/>
                <a:gd name="connsiteY42" fmla="*/ 66745 h 1087936"/>
                <a:gd name="connsiteX43" fmla="*/ 927749 w 1782079"/>
                <a:gd name="connsiteY43" fmla="*/ 53396 h 1087936"/>
                <a:gd name="connsiteX44" fmla="*/ 981144 w 1782079"/>
                <a:gd name="connsiteY44" fmla="*/ 40047 h 1087936"/>
                <a:gd name="connsiteX45" fmla="*/ 1027866 w 1782079"/>
                <a:gd name="connsiteY45" fmla="*/ 26698 h 1087936"/>
                <a:gd name="connsiteX46" fmla="*/ 1067912 w 1782079"/>
                <a:gd name="connsiteY46" fmla="*/ 20024 h 1087936"/>
                <a:gd name="connsiteX47" fmla="*/ 1181378 w 1782079"/>
                <a:gd name="connsiteY47" fmla="*/ 0 h 1087936"/>
                <a:gd name="connsiteX48" fmla="*/ 1208076 w 1782079"/>
                <a:gd name="connsiteY48" fmla="*/ 13349 h 1087936"/>
                <a:gd name="connsiteX49" fmla="*/ 1234774 w 1782079"/>
                <a:gd name="connsiteY49" fmla="*/ 20024 h 1087936"/>
                <a:gd name="connsiteX50" fmla="*/ 1288169 w 1782079"/>
                <a:gd name="connsiteY50" fmla="*/ 66744 h 1087936"/>
                <a:gd name="connsiteX51" fmla="*/ 1134657 w 1782079"/>
                <a:gd name="connsiteY51" fmla="*/ 93443 h 1087936"/>
                <a:gd name="connsiteX52" fmla="*/ 1021191 w 1782079"/>
                <a:gd name="connsiteY52" fmla="*/ 133490 h 1087936"/>
                <a:gd name="connsiteX53" fmla="*/ 887702 w 1782079"/>
                <a:gd name="connsiteY53" fmla="*/ 160187 h 1087936"/>
                <a:gd name="connsiteX54" fmla="*/ 847655 w 1782079"/>
                <a:gd name="connsiteY54" fmla="*/ 200234 h 1087936"/>
                <a:gd name="connsiteX55" fmla="*/ 780911 w 1782079"/>
                <a:gd name="connsiteY55" fmla="*/ 273653 h 1087936"/>
                <a:gd name="connsiteX56" fmla="*/ 774236 w 1782079"/>
                <a:gd name="connsiteY56" fmla="*/ 307025 h 1087936"/>
                <a:gd name="connsiteX57" fmla="*/ 834307 w 1782079"/>
                <a:gd name="connsiteY57" fmla="*/ 333723 h 1087936"/>
                <a:gd name="connsiteX58" fmla="*/ 1041215 w 1782079"/>
                <a:gd name="connsiteY58" fmla="*/ 320374 h 1087936"/>
                <a:gd name="connsiteX59" fmla="*/ 1141331 w 1782079"/>
                <a:gd name="connsiteY59" fmla="*/ 313699 h 1087936"/>
                <a:gd name="connsiteX60" fmla="*/ 1214750 w 1782079"/>
                <a:gd name="connsiteY60" fmla="*/ 307025 h 1087936"/>
                <a:gd name="connsiteX61" fmla="*/ 1448356 w 1782079"/>
                <a:gd name="connsiteY61" fmla="*/ 313699 h 1087936"/>
                <a:gd name="connsiteX62" fmla="*/ 1548473 w 1782079"/>
                <a:gd name="connsiteY62" fmla="*/ 320374 h 1087936"/>
                <a:gd name="connsiteX63" fmla="*/ 1568496 w 1782079"/>
                <a:gd name="connsiteY63" fmla="*/ 333723 h 1087936"/>
                <a:gd name="connsiteX64" fmla="*/ 1595194 w 1782079"/>
                <a:gd name="connsiteY64" fmla="*/ 353746 h 1087936"/>
                <a:gd name="connsiteX65" fmla="*/ 1615217 w 1782079"/>
                <a:gd name="connsiteY65" fmla="*/ 360421 h 1087936"/>
                <a:gd name="connsiteX66" fmla="*/ 1668613 w 1782079"/>
                <a:gd name="connsiteY66" fmla="*/ 393793 h 1087936"/>
                <a:gd name="connsiteX67" fmla="*/ 1748707 w 1782079"/>
                <a:gd name="connsiteY67" fmla="*/ 433840 h 1087936"/>
                <a:gd name="connsiteX68" fmla="*/ 1782079 w 1782079"/>
                <a:gd name="connsiteY68" fmla="*/ 507259 h 1087936"/>
                <a:gd name="connsiteX69" fmla="*/ 1768730 w 1782079"/>
                <a:gd name="connsiteY69" fmla="*/ 720841 h 1087936"/>
                <a:gd name="connsiteX70" fmla="*/ 1722009 w 1782079"/>
                <a:gd name="connsiteY70" fmla="*/ 794260 h 1087936"/>
                <a:gd name="connsiteX71" fmla="*/ 1695311 w 1782079"/>
                <a:gd name="connsiteY71" fmla="*/ 827632 h 1087936"/>
                <a:gd name="connsiteX72" fmla="*/ 1668613 w 1782079"/>
                <a:gd name="connsiteY72" fmla="*/ 854330 h 1087936"/>
                <a:gd name="connsiteX73" fmla="*/ 1648590 w 1782079"/>
                <a:gd name="connsiteY73" fmla="*/ 887702 h 1087936"/>
                <a:gd name="connsiteX74" fmla="*/ 1595194 w 1782079"/>
                <a:gd name="connsiteY74" fmla="*/ 934424 h 1087936"/>
                <a:gd name="connsiteX75" fmla="*/ 1561822 w 1782079"/>
                <a:gd name="connsiteY75" fmla="*/ 981145 h 1087936"/>
                <a:gd name="connsiteX76" fmla="*/ 1541798 w 1782079"/>
                <a:gd name="connsiteY76" fmla="*/ 994494 h 1087936"/>
                <a:gd name="connsiteX77" fmla="*/ 1515101 w 1782079"/>
                <a:gd name="connsiteY77" fmla="*/ 1014517 h 1087936"/>
                <a:gd name="connsiteX78" fmla="*/ 1468380 w 1782079"/>
                <a:gd name="connsiteY78" fmla="*/ 1054564 h 1087936"/>
                <a:gd name="connsiteX79" fmla="*/ 1455031 w 1782079"/>
                <a:gd name="connsiteY79" fmla="*/ 1074587 h 1087936"/>
                <a:gd name="connsiteX80" fmla="*/ 1435007 w 1782079"/>
                <a:gd name="connsiteY80" fmla="*/ 1081262 h 1087936"/>
                <a:gd name="connsiteX81" fmla="*/ 1368263 w 1782079"/>
                <a:gd name="connsiteY81" fmla="*/ 1087936 h 1087936"/>
                <a:gd name="connsiteX82" fmla="*/ 1214750 w 1782079"/>
                <a:gd name="connsiteY82" fmla="*/ 1081262 h 1087936"/>
                <a:gd name="connsiteX83" fmla="*/ 1127982 w 1782079"/>
                <a:gd name="connsiteY83" fmla="*/ 1074587 h 1087936"/>
                <a:gd name="connsiteX84" fmla="*/ 1054563 w 1782079"/>
                <a:gd name="connsiteY84" fmla="*/ 1067913 h 1087936"/>
                <a:gd name="connsiteX85" fmla="*/ 420490 w 1782079"/>
                <a:gd name="connsiteY85" fmla="*/ 1061238 h 1087936"/>
                <a:gd name="connsiteX86" fmla="*/ 300350 w 1782079"/>
                <a:gd name="connsiteY86" fmla="*/ 1054564 h 1087936"/>
                <a:gd name="connsiteX87" fmla="*/ 253629 w 1782079"/>
                <a:gd name="connsiteY87" fmla="*/ 1041215 h 1087936"/>
                <a:gd name="connsiteX88" fmla="*/ 206908 w 1782079"/>
                <a:gd name="connsiteY88" fmla="*/ 1034540 h 1087936"/>
                <a:gd name="connsiteX89" fmla="*/ 153512 w 1782079"/>
                <a:gd name="connsiteY89" fmla="*/ 1021191 h 1087936"/>
                <a:gd name="connsiteX90" fmla="*/ 106791 w 1782079"/>
                <a:gd name="connsiteY90" fmla="*/ 1007843 h 1087936"/>
                <a:gd name="connsiteX91" fmla="*/ 0 w 1782079"/>
                <a:gd name="connsiteY91" fmla="*/ 981145 h 1087936"/>
                <a:gd name="connsiteX0" fmla="*/ 0 w 1782079"/>
                <a:gd name="connsiteY0" fmla="*/ 981145 h 1087936"/>
                <a:gd name="connsiteX1" fmla="*/ 0 w 1782079"/>
                <a:gd name="connsiteY1" fmla="*/ 981145 h 1087936"/>
                <a:gd name="connsiteX2" fmla="*/ 46721 w 1782079"/>
                <a:gd name="connsiteY2" fmla="*/ 941098 h 1087936"/>
                <a:gd name="connsiteX3" fmla="*/ 66744 w 1782079"/>
                <a:gd name="connsiteY3" fmla="*/ 934424 h 1087936"/>
                <a:gd name="connsiteX4" fmla="*/ 93442 w 1782079"/>
                <a:gd name="connsiteY4" fmla="*/ 921075 h 1087936"/>
                <a:gd name="connsiteX5" fmla="*/ 126815 w 1782079"/>
                <a:gd name="connsiteY5" fmla="*/ 894377 h 1087936"/>
                <a:gd name="connsiteX6" fmla="*/ 173536 w 1782079"/>
                <a:gd name="connsiteY6" fmla="*/ 881028 h 1087936"/>
                <a:gd name="connsiteX7" fmla="*/ 246955 w 1782079"/>
                <a:gd name="connsiteY7" fmla="*/ 867679 h 1087936"/>
                <a:gd name="connsiteX8" fmla="*/ 320374 w 1782079"/>
                <a:gd name="connsiteY8" fmla="*/ 854330 h 1087936"/>
                <a:gd name="connsiteX9" fmla="*/ 460537 w 1782079"/>
                <a:gd name="connsiteY9" fmla="*/ 840981 h 1087936"/>
                <a:gd name="connsiteX10" fmla="*/ 520607 w 1782079"/>
                <a:gd name="connsiteY10" fmla="*/ 834307 h 1087936"/>
                <a:gd name="connsiteX11" fmla="*/ 607375 w 1782079"/>
                <a:gd name="connsiteY11" fmla="*/ 820958 h 1087936"/>
                <a:gd name="connsiteX12" fmla="*/ 740864 w 1782079"/>
                <a:gd name="connsiteY12" fmla="*/ 814283 h 1087936"/>
                <a:gd name="connsiteX13" fmla="*/ 941098 w 1782079"/>
                <a:gd name="connsiteY13" fmla="*/ 787586 h 1087936"/>
                <a:gd name="connsiteX14" fmla="*/ 974470 w 1782079"/>
                <a:gd name="connsiteY14" fmla="*/ 774237 h 1087936"/>
                <a:gd name="connsiteX15" fmla="*/ 1094610 w 1782079"/>
                <a:gd name="connsiteY15" fmla="*/ 754213 h 1087936"/>
                <a:gd name="connsiteX16" fmla="*/ 1154680 w 1782079"/>
                <a:gd name="connsiteY16" fmla="*/ 727516 h 1087936"/>
                <a:gd name="connsiteX17" fmla="*/ 1214750 w 1782079"/>
                <a:gd name="connsiteY17" fmla="*/ 694143 h 1087936"/>
                <a:gd name="connsiteX18" fmla="*/ 1301518 w 1782079"/>
                <a:gd name="connsiteY18" fmla="*/ 654097 h 1087936"/>
                <a:gd name="connsiteX19" fmla="*/ 1341565 w 1782079"/>
                <a:gd name="connsiteY19" fmla="*/ 634073 h 1087936"/>
                <a:gd name="connsiteX20" fmla="*/ 1368263 w 1782079"/>
                <a:gd name="connsiteY20" fmla="*/ 580678 h 1087936"/>
                <a:gd name="connsiteX21" fmla="*/ 1328216 w 1782079"/>
                <a:gd name="connsiteY21" fmla="*/ 547305 h 1087936"/>
                <a:gd name="connsiteX22" fmla="*/ 1301518 w 1782079"/>
                <a:gd name="connsiteY22" fmla="*/ 533956 h 1087936"/>
                <a:gd name="connsiteX23" fmla="*/ 1181378 w 1782079"/>
                <a:gd name="connsiteY23" fmla="*/ 513933 h 1087936"/>
                <a:gd name="connsiteX24" fmla="*/ 1148006 w 1782079"/>
                <a:gd name="connsiteY24" fmla="*/ 500584 h 1087936"/>
                <a:gd name="connsiteX25" fmla="*/ 1001168 w 1782079"/>
                <a:gd name="connsiteY25" fmla="*/ 487235 h 1087936"/>
                <a:gd name="connsiteX26" fmla="*/ 894377 w 1782079"/>
                <a:gd name="connsiteY26" fmla="*/ 473886 h 1087936"/>
                <a:gd name="connsiteX27" fmla="*/ 827632 w 1782079"/>
                <a:gd name="connsiteY27" fmla="*/ 467212 h 1087936"/>
                <a:gd name="connsiteX28" fmla="*/ 747539 w 1782079"/>
                <a:gd name="connsiteY28" fmla="*/ 447189 h 1087936"/>
                <a:gd name="connsiteX29" fmla="*/ 654096 w 1782079"/>
                <a:gd name="connsiteY29" fmla="*/ 427165 h 1087936"/>
                <a:gd name="connsiteX30" fmla="*/ 620724 w 1782079"/>
                <a:gd name="connsiteY30" fmla="*/ 407142 h 1087936"/>
                <a:gd name="connsiteX31" fmla="*/ 533957 w 1782079"/>
                <a:gd name="connsiteY31" fmla="*/ 387118 h 1087936"/>
                <a:gd name="connsiteX32" fmla="*/ 587352 w 1782079"/>
                <a:gd name="connsiteY32" fmla="*/ 260304 h 1087936"/>
                <a:gd name="connsiteX33" fmla="*/ 627398 w 1782079"/>
                <a:gd name="connsiteY33" fmla="*/ 213583 h 1087936"/>
                <a:gd name="connsiteX34" fmla="*/ 640747 w 1782079"/>
                <a:gd name="connsiteY34" fmla="*/ 193559 h 1087936"/>
                <a:gd name="connsiteX35" fmla="*/ 674120 w 1782079"/>
                <a:gd name="connsiteY35" fmla="*/ 186885 h 1087936"/>
                <a:gd name="connsiteX36" fmla="*/ 727515 w 1782079"/>
                <a:gd name="connsiteY36" fmla="*/ 160187 h 1087936"/>
                <a:gd name="connsiteX37" fmla="*/ 747539 w 1782079"/>
                <a:gd name="connsiteY37" fmla="*/ 146838 h 1087936"/>
                <a:gd name="connsiteX38" fmla="*/ 787585 w 1782079"/>
                <a:gd name="connsiteY38" fmla="*/ 133489 h 1087936"/>
                <a:gd name="connsiteX39" fmla="*/ 827632 w 1782079"/>
                <a:gd name="connsiteY39" fmla="*/ 106791 h 1087936"/>
                <a:gd name="connsiteX40" fmla="*/ 847655 w 1782079"/>
                <a:gd name="connsiteY40" fmla="*/ 93443 h 1087936"/>
                <a:gd name="connsiteX41" fmla="*/ 881028 w 1782079"/>
                <a:gd name="connsiteY41" fmla="*/ 80094 h 1087936"/>
                <a:gd name="connsiteX42" fmla="*/ 907726 w 1782079"/>
                <a:gd name="connsiteY42" fmla="*/ 66745 h 1087936"/>
                <a:gd name="connsiteX43" fmla="*/ 927749 w 1782079"/>
                <a:gd name="connsiteY43" fmla="*/ 53396 h 1087936"/>
                <a:gd name="connsiteX44" fmla="*/ 981144 w 1782079"/>
                <a:gd name="connsiteY44" fmla="*/ 40047 h 1087936"/>
                <a:gd name="connsiteX45" fmla="*/ 1027866 w 1782079"/>
                <a:gd name="connsiteY45" fmla="*/ 26698 h 1087936"/>
                <a:gd name="connsiteX46" fmla="*/ 1067912 w 1782079"/>
                <a:gd name="connsiteY46" fmla="*/ 20024 h 1087936"/>
                <a:gd name="connsiteX47" fmla="*/ 1181378 w 1782079"/>
                <a:gd name="connsiteY47" fmla="*/ 0 h 1087936"/>
                <a:gd name="connsiteX48" fmla="*/ 1208076 w 1782079"/>
                <a:gd name="connsiteY48" fmla="*/ 13349 h 1087936"/>
                <a:gd name="connsiteX49" fmla="*/ 1234774 w 1782079"/>
                <a:gd name="connsiteY49" fmla="*/ 20024 h 1087936"/>
                <a:gd name="connsiteX50" fmla="*/ 1288169 w 1782079"/>
                <a:gd name="connsiteY50" fmla="*/ 66744 h 1087936"/>
                <a:gd name="connsiteX51" fmla="*/ 1134657 w 1782079"/>
                <a:gd name="connsiteY51" fmla="*/ 93443 h 1087936"/>
                <a:gd name="connsiteX52" fmla="*/ 1021191 w 1782079"/>
                <a:gd name="connsiteY52" fmla="*/ 133490 h 1087936"/>
                <a:gd name="connsiteX53" fmla="*/ 847655 w 1782079"/>
                <a:gd name="connsiteY53" fmla="*/ 200234 h 1087936"/>
                <a:gd name="connsiteX54" fmla="*/ 780911 w 1782079"/>
                <a:gd name="connsiteY54" fmla="*/ 273653 h 1087936"/>
                <a:gd name="connsiteX55" fmla="*/ 774236 w 1782079"/>
                <a:gd name="connsiteY55" fmla="*/ 307025 h 1087936"/>
                <a:gd name="connsiteX56" fmla="*/ 834307 w 1782079"/>
                <a:gd name="connsiteY56" fmla="*/ 333723 h 1087936"/>
                <a:gd name="connsiteX57" fmla="*/ 1041215 w 1782079"/>
                <a:gd name="connsiteY57" fmla="*/ 320374 h 1087936"/>
                <a:gd name="connsiteX58" fmla="*/ 1141331 w 1782079"/>
                <a:gd name="connsiteY58" fmla="*/ 313699 h 1087936"/>
                <a:gd name="connsiteX59" fmla="*/ 1214750 w 1782079"/>
                <a:gd name="connsiteY59" fmla="*/ 307025 h 1087936"/>
                <a:gd name="connsiteX60" fmla="*/ 1448356 w 1782079"/>
                <a:gd name="connsiteY60" fmla="*/ 313699 h 1087936"/>
                <a:gd name="connsiteX61" fmla="*/ 1548473 w 1782079"/>
                <a:gd name="connsiteY61" fmla="*/ 320374 h 1087936"/>
                <a:gd name="connsiteX62" fmla="*/ 1568496 w 1782079"/>
                <a:gd name="connsiteY62" fmla="*/ 333723 h 1087936"/>
                <a:gd name="connsiteX63" fmla="*/ 1595194 w 1782079"/>
                <a:gd name="connsiteY63" fmla="*/ 353746 h 1087936"/>
                <a:gd name="connsiteX64" fmla="*/ 1615217 w 1782079"/>
                <a:gd name="connsiteY64" fmla="*/ 360421 h 1087936"/>
                <a:gd name="connsiteX65" fmla="*/ 1668613 w 1782079"/>
                <a:gd name="connsiteY65" fmla="*/ 393793 h 1087936"/>
                <a:gd name="connsiteX66" fmla="*/ 1748707 w 1782079"/>
                <a:gd name="connsiteY66" fmla="*/ 433840 h 1087936"/>
                <a:gd name="connsiteX67" fmla="*/ 1782079 w 1782079"/>
                <a:gd name="connsiteY67" fmla="*/ 507259 h 1087936"/>
                <a:gd name="connsiteX68" fmla="*/ 1768730 w 1782079"/>
                <a:gd name="connsiteY68" fmla="*/ 720841 h 1087936"/>
                <a:gd name="connsiteX69" fmla="*/ 1722009 w 1782079"/>
                <a:gd name="connsiteY69" fmla="*/ 794260 h 1087936"/>
                <a:gd name="connsiteX70" fmla="*/ 1695311 w 1782079"/>
                <a:gd name="connsiteY70" fmla="*/ 827632 h 1087936"/>
                <a:gd name="connsiteX71" fmla="*/ 1668613 w 1782079"/>
                <a:gd name="connsiteY71" fmla="*/ 854330 h 1087936"/>
                <a:gd name="connsiteX72" fmla="*/ 1648590 w 1782079"/>
                <a:gd name="connsiteY72" fmla="*/ 887702 h 1087936"/>
                <a:gd name="connsiteX73" fmla="*/ 1595194 w 1782079"/>
                <a:gd name="connsiteY73" fmla="*/ 934424 h 1087936"/>
                <a:gd name="connsiteX74" fmla="*/ 1561822 w 1782079"/>
                <a:gd name="connsiteY74" fmla="*/ 981145 h 1087936"/>
                <a:gd name="connsiteX75" fmla="*/ 1541798 w 1782079"/>
                <a:gd name="connsiteY75" fmla="*/ 994494 h 1087936"/>
                <a:gd name="connsiteX76" fmla="*/ 1515101 w 1782079"/>
                <a:gd name="connsiteY76" fmla="*/ 1014517 h 1087936"/>
                <a:gd name="connsiteX77" fmla="*/ 1468380 w 1782079"/>
                <a:gd name="connsiteY77" fmla="*/ 1054564 h 1087936"/>
                <a:gd name="connsiteX78" fmla="*/ 1455031 w 1782079"/>
                <a:gd name="connsiteY78" fmla="*/ 1074587 h 1087936"/>
                <a:gd name="connsiteX79" fmla="*/ 1435007 w 1782079"/>
                <a:gd name="connsiteY79" fmla="*/ 1081262 h 1087936"/>
                <a:gd name="connsiteX80" fmla="*/ 1368263 w 1782079"/>
                <a:gd name="connsiteY80" fmla="*/ 1087936 h 1087936"/>
                <a:gd name="connsiteX81" fmla="*/ 1214750 w 1782079"/>
                <a:gd name="connsiteY81" fmla="*/ 1081262 h 1087936"/>
                <a:gd name="connsiteX82" fmla="*/ 1127982 w 1782079"/>
                <a:gd name="connsiteY82" fmla="*/ 1074587 h 1087936"/>
                <a:gd name="connsiteX83" fmla="*/ 1054563 w 1782079"/>
                <a:gd name="connsiteY83" fmla="*/ 1067913 h 1087936"/>
                <a:gd name="connsiteX84" fmla="*/ 420490 w 1782079"/>
                <a:gd name="connsiteY84" fmla="*/ 1061238 h 1087936"/>
                <a:gd name="connsiteX85" fmla="*/ 300350 w 1782079"/>
                <a:gd name="connsiteY85" fmla="*/ 1054564 h 1087936"/>
                <a:gd name="connsiteX86" fmla="*/ 253629 w 1782079"/>
                <a:gd name="connsiteY86" fmla="*/ 1041215 h 1087936"/>
                <a:gd name="connsiteX87" fmla="*/ 206908 w 1782079"/>
                <a:gd name="connsiteY87" fmla="*/ 1034540 h 1087936"/>
                <a:gd name="connsiteX88" fmla="*/ 153512 w 1782079"/>
                <a:gd name="connsiteY88" fmla="*/ 1021191 h 1087936"/>
                <a:gd name="connsiteX89" fmla="*/ 106791 w 1782079"/>
                <a:gd name="connsiteY89" fmla="*/ 1007843 h 1087936"/>
                <a:gd name="connsiteX90" fmla="*/ 0 w 1782079"/>
                <a:gd name="connsiteY90" fmla="*/ 981145 h 1087936"/>
                <a:gd name="connsiteX0" fmla="*/ 0 w 1782079"/>
                <a:gd name="connsiteY0" fmla="*/ 981145 h 1087936"/>
                <a:gd name="connsiteX1" fmla="*/ 0 w 1782079"/>
                <a:gd name="connsiteY1" fmla="*/ 981145 h 1087936"/>
                <a:gd name="connsiteX2" fmla="*/ 46721 w 1782079"/>
                <a:gd name="connsiteY2" fmla="*/ 941098 h 1087936"/>
                <a:gd name="connsiteX3" fmla="*/ 66744 w 1782079"/>
                <a:gd name="connsiteY3" fmla="*/ 934424 h 1087936"/>
                <a:gd name="connsiteX4" fmla="*/ 93442 w 1782079"/>
                <a:gd name="connsiteY4" fmla="*/ 921075 h 1087936"/>
                <a:gd name="connsiteX5" fmla="*/ 126815 w 1782079"/>
                <a:gd name="connsiteY5" fmla="*/ 894377 h 1087936"/>
                <a:gd name="connsiteX6" fmla="*/ 173536 w 1782079"/>
                <a:gd name="connsiteY6" fmla="*/ 881028 h 1087936"/>
                <a:gd name="connsiteX7" fmla="*/ 246955 w 1782079"/>
                <a:gd name="connsiteY7" fmla="*/ 867679 h 1087936"/>
                <a:gd name="connsiteX8" fmla="*/ 320374 w 1782079"/>
                <a:gd name="connsiteY8" fmla="*/ 854330 h 1087936"/>
                <a:gd name="connsiteX9" fmla="*/ 460537 w 1782079"/>
                <a:gd name="connsiteY9" fmla="*/ 840981 h 1087936"/>
                <a:gd name="connsiteX10" fmla="*/ 520607 w 1782079"/>
                <a:gd name="connsiteY10" fmla="*/ 834307 h 1087936"/>
                <a:gd name="connsiteX11" fmla="*/ 607375 w 1782079"/>
                <a:gd name="connsiteY11" fmla="*/ 820958 h 1087936"/>
                <a:gd name="connsiteX12" fmla="*/ 740864 w 1782079"/>
                <a:gd name="connsiteY12" fmla="*/ 814283 h 1087936"/>
                <a:gd name="connsiteX13" fmla="*/ 941098 w 1782079"/>
                <a:gd name="connsiteY13" fmla="*/ 787586 h 1087936"/>
                <a:gd name="connsiteX14" fmla="*/ 974470 w 1782079"/>
                <a:gd name="connsiteY14" fmla="*/ 774237 h 1087936"/>
                <a:gd name="connsiteX15" fmla="*/ 1094610 w 1782079"/>
                <a:gd name="connsiteY15" fmla="*/ 754213 h 1087936"/>
                <a:gd name="connsiteX16" fmla="*/ 1154680 w 1782079"/>
                <a:gd name="connsiteY16" fmla="*/ 727516 h 1087936"/>
                <a:gd name="connsiteX17" fmla="*/ 1214750 w 1782079"/>
                <a:gd name="connsiteY17" fmla="*/ 694143 h 1087936"/>
                <a:gd name="connsiteX18" fmla="*/ 1301518 w 1782079"/>
                <a:gd name="connsiteY18" fmla="*/ 654097 h 1087936"/>
                <a:gd name="connsiteX19" fmla="*/ 1341565 w 1782079"/>
                <a:gd name="connsiteY19" fmla="*/ 634073 h 1087936"/>
                <a:gd name="connsiteX20" fmla="*/ 1368263 w 1782079"/>
                <a:gd name="connsiteY20" fmla="*/ 580678 h 1087936"/>
                <a:gd name="connsiteX21" fmla="*/ 1328216 w 1782079"/>
                <a:gd name="connsiteY21" fmla="*/ 547305 h 1087936"/>
                <a:gd name="connsiteX22" fmla="*/ 1301518 w 1782079"/>
                <a:gd name="connsiteY22" fmla="*/ 533956 h 1087936"/>
                <a:gd name="connsiteX23" fmla="*/ 1181378 w 1782079"/>
                <a:gd name="connsiteY23" fmla="*/ 513933 h 1087936"/>
                <a:gd name="connsiteX24" fmla="*/ 1148006 w 1782079"/>
                <a:gd name="connsiteY24" fmla="*/ 500584 h 1087936"/>
                <a:gd name="connsiteX25" fmla="*/ 1001168 w 1782079"/>
                <a:gd name="connsiteY25" fmla="*/ 487235 h 1087936"/>
                <a:gd name="connsiteX26" fmla="*/ 894377 w 1782079"/>
                <a:gd name="connsiteY26" fmla="*/ 473886 h 1087936"/>
                <a:gd name="connsiteX27" fmla="*/ 827632 w 1782079"/>
                <a:gd name="connsiteY27" fmla="*/ 467212 h 1087936"/>
                <a:gd name="connsiteX28" fmla="*/ 747539 w 1782079"/>
                <a:gd name="connsiteY28" fmla="*/ 447189 h 1087936"/>
                <a:gd name="connsiteX29" fmla="*/ 654096 w 1782079"/>
                <a:gd name="connsiteY29" fmla="*/ 427165 h 1087936"/>
                <a:gd name="connsiteX30" fmla="*/ 620724 w 1782079"/>
                <a:gd name="connsiteY30" fmla="*/ 407142 h 1087936"/>
                <a:gd name="connsiteX31" fmla="*/ 533957 w 1782079"/>
                <a:gd name="connsiteY31" fmla="*/ 387118 h 1087936"/>
                <a:gd name="connsiteX32" fmla="*/ 587352 w 1782079"/>
                <a:gd name="connsiteY32" fmla="*/ 260304 h 1087936"/>
                <a:gd name="connsiteX33" fmla="*/ 627398 w 1782079"/>
                <a:gd name="connsiteY33" fmla="*/ 213583 h 1087936"/>
                <a:gd name="connsiteX34" fmla="*/ 640747 w 1782079"/>
                <a:gd name="connsiteY34" fmla="*/ 193559 h 1087936"/>
                <a:gd name="connsiteX35" fmla="*/ 674120 w 1782079"/>
                <a:gd name="connsiteY35" fmla="*/ 186885 h 1087936"/>
                <a:gd name="connsiteX36" fmla="*/ 727515 w 1782079"/>
                <a:gd name="connsiteY36" fmla="*/ 160187 h 1087936"/>
                <a:gd name="connsiteX37" fmla="*/ 747539 w 1782079"/>
                <a:gd name="connsiteY37" fmla="*/ 146838 h 1087936"/>
                <a:gd name="connsiteX38" fmla="*/ 787585 w 1782079"/>
                <a:gd name="connsiteY38" fmla="*/ 133489 h 1087936"/>
                <a:gd name="connsiteX39" fmla="*/ 827632 w 1782079"/>
                <a:gd name="connsiteY39" fmla="*/ 106791 h 1087936"/>
                <a:gd name="connsiteX40" fmla="*/ 847655 w 1782079"/>
                <a:gd name="connsiteY40" fmla="*/ 93443 h 1087936"/>
                <a:gd name="connsiteX41" fmla="*/ 881028 w 1782079"/>
                <a:gd name="connsiteY41" fmla="*/ 80094 h 1087936"/>
                <a:gd name="connsiteX42" fmla="*/ 907726 w 1782079"/>
                <a:gd name="connsiteY42" fmla="*/ 66745 h 1087936"/>
                <a:gd name="connsiteX43" fmla="*/ 927749 w 1782079"/>
                <a:gd name="connsiteY43" fmla="*/ 53396 h 1087936"/>
                <a:gd name="connsiteX44" fmla="*/ 981144 w 1782079"/>
                <a:gd name="connsiteY44" fmla="*/ 40047 h 1087936"/>
                <a:gd name="connsiteX45" fmla="*/ 1027866 w 1782079"/>
                <a:gd name="connsiteY45" fmla="*/ 26698 h 1087936"/>
                <a:gd name="connsiteX46" fmla="*/ 1067912 w 1782079"/>
                <a:gd name="connsiteY46" fmla="*/ 20024 h 1087936"/>
                <a:gd name="connsiteX47" fmla="*/ 1181378 w 1782079"/>
                <a:gd name="connsiteY47" fmla="*/ 0 h 1087936"/>
                <a:gd name="connsiteX48" fmla="*/ 1208076 w 1782079"/>
                <a:gd name="connsiteY48" fmla="*/ 13349 h 1087936"/>
                <a:gd name="connsiteX49" fmla="*/ 1234774 w 1782079"/>
                <a:gd name="connsiteY49" fmla="*/ 20024 h 1087936"/>
                <a:gd name="connsiteX50" fmla="*/ 1134657 w 1782079"/>
                <a:gd name="connsiteY50" fmla="*/ 93443 h 1087936"/>
                <a:gd name="connsiteX51" fmla="*/ 1021191 w 1782079"/>
                <a:gd name="connsiteY51" fmla="*/ 133490 h 1087936"/>
                <a:gd name="connsiteX52" fmla="*/ 847655 w 1782079"/>
                <a:gd name="connsiteY52" fmla="*/ 200234 h 1087936"/>
                <a:gd name="connsiteX53" fmla="*/ 780911 w 1782079"/>
                <a:gd name="connsiteY53" fmla="*/ 273653 h 1087936"/>
                <a:gd name="connsiteX54" fmla="*/ 774236 w 1782079"/>
                <a:gd name="connsiteY54" fmla="*/ 307025 h 1087936"/>
                <a:gd name="connsiteX55" fmla="*/ 834307 w 1782079"/>
                <a:gd name="connsiteY55" fmla="*/ 333723 h 1087936"/>
                <a:gd name="connsiteX56" fmla="*/ 1041215 w 1782079"/>
                <a:gd name="connsiteY56" fmla="*/ 320374 h 1087936"/>
                <a:gd name="connsiteX57" fmla="*/ 1141331 w 1782079"/>
                <a:gd name="connsiteY57" fmla="*/ 313699 h 1087936"/>
                <a:gd name="connsiteX58" fmla="*/ 1214750 w 1782079"/>
                <a:gd name="connsiteY58" fmla="*/ 307025 h 1087936"/>
                <a:gd name="connsiteX59" fmla="*/ 1448356 w 1782079"/>
                <a:gd name="connsiteY59" fmla="*/ 313699 h 1087936"/>
                <a:gd name="connsiteX60" fmla="*/ 1548473 w 1782079"/>
                <a:gd name="connsiteY60" fmla="*/ 320374 h 1087936"/>
                <a:gd name="connsiteX61" fmla="*/ 1568496 w 1782079"/>
                <a:gd name="connsiteY61" fmla="*/ 333723 h 1087936"/>
                <a:gd name="connsiteX62" fmla="*/ 1595194 w 1782079"/>
                <a:gd name="connsiteY62" fmla="*/ 353746 h 1087936"/>
                <a:gd name="connsiteX63" fmla="*/ 1615217 w 1782079"/>
                <a:gd name="connsiteY63" fmla="*/ 360421 h 1087936"/>
                <a:gd name="connsiteX64" fmla="*/ 1668613 w 1782079"/>
                <a:gd name="connsiteY64" fmla="*/ 393793 h 1087936"/>
                <a:gd name="connsiteX65" fmla="*/ 1748707 w 1782079"/>
                <a:gd name="connsiteY65" fmla="*/ 433840 h 1087936"/>
                <a:gd name="connsiteX66" fmla="*/ 1782079 w 1782079"/>
                <a:gd name="connsiteY66" fmla="*/ 507259 h 1087936"/>
                <a:gd name="connsiteX67" fmla="*/ 1768730 w 1782079"/>
                <a:gd name="connsiteY67" fmla="*/ 720841 h 1087936"/>
                <a:gd name="connsiteX68" fmla="*/ 1722009 w 1782079"/>
                <a:gd name="connsiteY68" fmla="*/ 794260 h 1087936"/>
                <a:gd name="connsiteX69" fmla="*/ 1695311 w 1782079"/>
                <a:gd name="connsiteY69" fmla="*/ 827632 h 1087936"/>
                <a:gd name="connsiteX70" fmla="*/ 1668613 w 1782079"/>
                <a:gd name="connsiteY70" fmla="*/ 854330 h 1087936"/>
                <a:gd name="connsiteX71" fmla="*/ 1648590 w 1782079"/>
                <a:gd name="connsiteY71" fmla="*/ 887702 h 1087936"/>
                <a:gd name="connsiteX72" fmla="*/ 1595194 w 1782079"/>
                <a:gd name="connsiteY72" fmla="*/ 934424 h 1087936"/>
                <a:gd name="connsiteX73" fmla="*/ 1561822 w 1782079"/>
                <a:gd name="connsiteY73" fmla="*/ 981145 h 1087936"/>
                <a:gd name="connsiteX74" fmla="*/ 1541798 w 1782079"/>
                <a:gd name="connsiteY74" fmla="*/ 994494 h 1087936"/>
                <a:gd name="connsiteX75" fmla="*/ 1515101 w 1782079"/>
                <a:gd name="connsiteY75" fmla="*/ 1014517 h 1087936"/>
                <a:gd name="connsiteX76" fmla="*/ 1468380 w 1782079"/>
                <a:gd name="connsiteY76" fmla="*/ 1054564 h 1087936"/>
                <a:gd name="connsiteX77" fmla="*/ 1455031 w 1782079"/>
                <a:gd name="connsiteY77" fmla="*/ 1074587 h 1087936"/>
                <a:gd name="connsiteX78" fmla="*/ 1435007 w 1782079"/>
                <a:gd name="connsiteY78" fmla="*/ 1081262 h 1087936"/>
                <a:gd name="connsiteX79" fmla="*/ 1368263 w 1782079"/>
                <a:gd name="connsiteY79" fmla="*/ 1087936 h 1087936"/>
                <a:gd name="connsiteX80" fmla="*/ 1214750 w 1782079"/>
                <a:gd name="connsiteY80" fmla="*/ 1081262 h 1087936"/>
                <a:gd name="connsiteX81" fmla="*/ 1127982 w 1782079"/>
                <a:gd name="connsiteY81" fmla="*/ 1074587 h 1087936"/>
                <a:gd name="connsiteX82" fmla="*/ 1054563 w 1782079"/>
                <a:gd name="connsiteY82" fmla="*/ 1067913 h 1087936"/>
                <a:gd name="connsiteX83" fmla="*/ 420490 w 1782079"/>
                <a:gd name="connsiteY83" fmla="*/ 1061238 h 1087936"/>
                <a:gd name="connsiteX84" fmla="*/ 300350 w 1782079"/>
                <a:gd name="connsiteY84" fmla="*/ 1054564 h 1087936"/>
                <a:gd name="connsiteX85" fmla="*/ 253629 w 1782079"/>
                <a:gd name="connsiteY85" fmla="*/ 1041215 h 1087936"/>
                <a:gd name="connsiteX86" fmla="*/ 206908 w 1782079"/>
                <a:gd name="connsiteY86" fmla="*/ 1034540 h 1087936"/>
                <a:gd name="connsiteX87" fmla="*/ 153512 w 1782079"/>
                <a:gd name="connsiteY87" fmla="*/ 1021191 h 1087936"/>
                <a:gd name="connsiteX88" fmla="*/ 106791 w 1782079"/>
                <a:gd name="connsiteY88" fmla="*/ 1007843 h 1087936"/>
                <a:gd name="connsiteX89" fmla="*/ 0 w 1782079"/>
                <a:gd name="connsiteY89" fmla="*/ 981145 h 1087936"/>
                <a:gd name="connsiteX0" fmla="*/ 0 w 1782079"/>
                <a:gd name="connsiteY0" fmla="*/ 969465 h 1076256"/>
                <a:gd name="connsiteX1" fmla="*/ 0 w 1782079"/>
                <a:gd name="connsiteY1" fmla="*/ 969465 h 1076256"/>
                <a:gd name="connsiteX2" fmla="*/ 46721 w 1782079"/>
                <a:gd name="connsiteY2" fmla="*/ 929418 h 1076256"/>
                <a:gd name="connsiteX3" fmla="*/ 66744 w 1782079"/>
                <a:gd name="connsiteY3" fmla="*/ 922744 h 1076256"/>
                <a:gd name="connsiteX4" fmla="*/ 93442 w 1782079"/>
                <a:gd name="connsiteY4" fmla="*/ 909395 h 1076256"/>
                <a:gd name="connsiteX5" fmla="*/ 126815 w 1782079"/>
                <a:gd name="connsiteY5" fmla="*/ 882697 h 1076256"/>
                <a:gd name="connsiteX6" fmla="*/ 173536 w 1782079"/>
                <a:gd name="connsiteY6" fmla="*/ 869348 h 1076256"/>
                <a:gd name="connsiteX7" fmla="*/ 246955 w 1782079"/>
                <a:gd name="connsiteY7" fmla="*/ 855999 h 1076256"/>
                <a:gd name="connsiteX8" fmla="*/ 320374 w 1782079"/>
                <a:gd name="connsiteY8" fmla="*/ 842650 h 1076256"/>
                <a:gd name="connsiteX9" fmla="*/ 460537 w 1782079"/>
                <a:gd name="connsiteY9" fmla="*/ 829301 h 1076256"/>
                <a:gd name="connsiteX10" fmla="*/ 520607 w 1782079"/>
                <a:gd name="connsiteY10" fmla="*/ 822627 h 1076256"/>
                <a:gd name="connsiteX11" fmla="*/ 607375 w 1782079"/>
                <a:gd name="connsiteY11" fmla="*/ 809278 h 1076256"/>
                <a:gd name="connsiteX12" fmla="*/ 740864 w 1782079"/>
                <a:gd name="connsiteY12" fmla="*/ 802603 h 1076256"/>
                <a:gd name="connsiteX13" fmla="*/ 941098 w 1782079"/>
                <a:gd name="connsiteY13" fmla="*/ 775906 h 1076256"/>
                <a:gd name="connsiteX14" fmla="*/ 974470 w 1782079"/>
                <a:gd name="connsiteY14" fmla="*/ 762557 h 1076256"/>
                <a:gd name="connsiteX15" fmla="*/ 1094610 w 1782079"/>
                <a:gd name="connsiteY15" fmla="*/ 742533 h 1076256"/>
                <a:gd name="connsiteX16" fmla="*/ 1154680 w 1782079"/>
                <a:gd name="connsiteY16" fmla="*/ 715836 h 1076256"/>
                <a:gd name="connsiteX17" fmla="*/ 1214750 w 1782079"/>
                <a:gd name="connsiteY17" fmla="*/ 682463 h 1076256"/>
                <a:gd name="connsiteX18" fmla="*/ 1301518 w 1782079"/>
                <a:gd name="connsiteY18" fmla="*/ 642417 h 1076256"/>
                <a:gd name="connsiteX19" fmla="*/ 1341565 w 1782079"/>
                <a:gd name="connsiteY19" fmla="*/ 622393 h 1076256"/>
                <a:gd name="connsiteX20" fmla="*/ 1368263 w 1782079"/>
                <a:gd name="connsiteY20" fmla="*/ 568998 h 1076256"/>
                <a:gd name="connsiteX21" fmla="*/ 1328216 w 1782079"/>
                <a:gd name="connsiteY21" fmla="*/ 535625 h 1076256"/>
                <a:gd name="connsiteX22" fmla="*/ 1301518 w 1782079"/>
                <a:gd name="connsiteY22" fmla="*/ 522276 h 1076256"/>
                <a:gd name="connsiteX23" fmla="*/ 1181378 w 1782079"/>
                <a:gd name="connsiteY23" fmla="*/ 502253 h 1076256"/>
                <a:gd name="connsiteX24" fmla="*/ 1148006 w 1782079"/>
                <a:gd name="connsiteY24" fmla="*/ 488904 h 1076256"/>
                <a:gd name="connsiteX25" fmla="*/ 1001168 w 1782079"/>
                <a:gd name="connsiteY25" fmla="*/ 475555 h 1076256"/>
                <a:gd name="connsiteX26" fmla="*/ 894377 w 1782079"/>
                <a:gd name="connsiteY26" fmla="*/ 462206 h 1076256"/>
                <a:gd name="connsiteX27" fmla="*/ 827632 w 1782079"/>
                <a:gd name="connsiteY27" fmla="*/ 455532 h 1076256"/>
                <a:gd name="connsiteX28" fmla="*/ 747539 w 1782079"/>
                <a:gd name="connsiteY28" fmla="*/ 435509 h 1076256"/>
                <a:gd name="connsiteX29" fmla="*/ 654096 w 1782079"/>
                <a:gd name="connsiteY29" fmla="*/ 415485 h 1076256"/>
                <a:gd name="connsiteX30" fmla="*/ 620724 w 1782079"/>
                <a:gd name="connsiteY30" fmla="*/ 395462 h 1076256"/>
                <a:gd name="connsiteX31" fmla="*/ 533957 w 1782079"/>
                <a:gd name="connsiteY31" fmla="*/ 375438 h 1076256"/>
                <a:gd name="connsiteX32" fmla="*/ 587352 w 1782079"/>
                <a:gd name="connsiteY32" fmla="*/ 248624 h 1076256"/>
                <a:gd name="connsiteX33" fmla="*/ 627398 w 1782079"/>
                <a:gd name="connsiteY33" fmla="*/ 201903 h 1076256"/>
                <a:gd name="connsiteX34" fmla="*/ 640747 w 1782079"/>
                <a:gd name="connsiteY34" fmla="*/ 181879 h 1076256"/>
                <a:gd name="connsiteX35" fmla="*/ 674120 w 1782079"/>
                <a:gd name="connsiteY35" fmla="*/ 175205 h 1076256"/>
                <a:gd name="connsiteX36" fmla="*/ 727515 w 1782079"/>
                <a:gd name="connsiteY36" fmla="*/ 148507 h 1076256"/>
                <a:gd name="connsiteX37" fmla="*/ 747539 w 1782079"/>
                <a:gd name="connsiteY37" fmla="*/ 135158 h 1076256"/>
                <a:gd name="connsiteX38" fmla="*/ 787585 w 1782079"/>
                <a:gd name="connsiteY38" fmla="*/ 121809 h 1076256"/>
                <a:gd name="connsiteX39" fmla="*/ 827632 w 1782079"/>
                <a:gd name="connsiteY39" fmla="*/ 95111 h 1076256"/>
                <a:gd name="connsiteX40" fmla="*/ 847655 w 1782079"/>
                <a:gd name="connsiteY40" fmla="*/ 81763 h 1076256"/>
                <a:gd name="connsiteX41" fmla="*/ 881028 w 1782079"/>
                <a:gd name="connsiteY41" fmla="*/ 68414 h 1076256"/>
                <a:gd name="connsiteX42" fmla="*/ 907726 w 1782079"/>
                <a:gd name="connsiteY42" fmla="*/ 55065 h 1076256"/>
                <a:gd name="connsiteX43" fmla="*/ 927749 w 1782079"/>
                <a:gd name="connsiteY43" fmla="*/ 41716 h 1076256"/>
                <a:gd name="connsiteX44" fmla="*/ 981144 w 1782079"/>
                <a:gd name="connsiteY44" fmla="*/ 28367 h 1076256"/>
                <a:gd name="connsiteX45" fmla="*/ 1027866 w 1782079"/>
                <a:gd name="connsiteY45" fmla="*/ 15018 h 1076256"/>
                <a:gd name="connsiteX46" fmla="*/ 1067912 w 1782079"/>
                <a:gd name="connsiteY46" fmla="*/ 8344 h 1076256"/>
                <a:gd name="connsiteX47" fmla="*/ 1208076 w 1782079"/>
                <a:gd name="connsiteY47" fmla="*/ 1669 h 1076256"/>
                <a:gd name="connsiteX48" fmla="*/ 1234774 w 1782079"/>
                <a:gd name="connsiteY48" fmla="*/ 8344 h 1076256"/>
                <a:gd name="connsiteX49" fmla="*/ 1134657 w 1782079"/>
                <a:gd name="connsiteY49" fmla="*/ 81763 h 1076256"/>
                <a:gd name="connsiteX50" fmla="*/ 1021191 w 1782079"/>
                <a:gd name="connsiteY50" fmla="*/ 121810 h 1076256"/>
                <a:gd name="connsiteX51" fmla="*/ 847655 w 1782079"/>
                <a:gd name="connsiteY51" fmla="*/ 188554 h 1076256"/>
                <a:gd name="connsiteX52" fmla="*/ 780911 w 1782079"/>
                <a:gd name="connsiteY52" fmla="*/ 261973 h 1076256"/>
                <a:gd name="connsiteX53" fmla="*/ 774236 w 1782079"/>
                <a:gd name="connsiteY53" fmla="*/ 295345 h 1076256"/>
                <a:gd name="connsiteX54" fmla="*/ 834307 w 1782079"/>
                <a:gd name="connsiteY54" fmla="*/ 322043 h 1076256"/>
                <a:gd name="connsiteX55" fmla="*/ 1041215 w 1782079"/>
                <a:gd name="connsiteY55" fmla="*/ 308694 h 1076256"/>
                <a:gd name="connsiteX56" fmla="*/ 1141331 w 1782079"/>
                <a:gd name="connsiteY56" fmla="*/ 302019 h 1076256"/>
                <a:gd name="connsiteX57" fmla="*/ 1214750 w 1782079"/>
                <a:gd name="connsiteY57" fmla="*/ 295345 h 1076256"/>
                <a:gd name="connsiteX58" fmla="*/ 1448356 w 1782079"/>
                <a:gd name="connsiteY58" fmla="*/ 302019 h 1076256"/>
                <a:gd name="connsiteX59" fmla="*/ 1548473 w 1782079"/>
                <a:gd name="connsiteY59" fmla="*/ 308694 h 1076256"/>
                <a:gd name="connsiteX60" fmla="*/ 1568496 w 1782079"/>
                <a:gd name="connsiteY60" fmla="*/ 322043 h 1076256"/>
                <a:gd name="connsiteX61" fmla="*/ 1595194 w 1782079"/>
                <a:gd name="connsiteY61" fmla="*/ 342066 h 1076256"/>
                <a:gd name="connsiteX62" fmla="*/ 1615217 w 1782079"/>
                <a:gd name="connsiteY62" fmla="*/ 348741 h 1076256"/>
                <a:gd name="connsiteX63" fmla="*/ 1668613 w 1782079"/>
                <a:gd name="connsiteY63" fmla="*/ 382113 h 1076256"/>
                <a:gd name="connsiteX64" fmla="*/ 1748707 w 1782079"/>
                <a:gd name="connsiteY64" fmla="*/ 422160 h 1076256"/>
                <a:gd name="connsiteX65" fmla="*/ 1782079 w 1782079"/>
                <a:gd name="connsiteY65" fmla="*/ 495579 h 1076256"/>
                <a:gd name="connsiteX66" fmla="*/ 1768730 w 1782079"/>
                <a:gd name="connsiteY66" fmla="*/ 709161 h 1076256"/>
                <a:gd name="connsiteX67" fmla="*/ 1722009 w 1782079"/>
                <a:gd name="connsiteY67" fmla="*/ 782580 h 1076256"/>
                <a:gd name="connsiteX68" fmla="*/ 1695311 w 1782079"/>
                <a:gd name="connsiteY68" fmla="*/ 815952 h 1076256"/>
                <a:gd name="connsiteX69" fmla="*/ 1668613 w 1782079"/>
                <a:gd name="connsiteY69" fmla="*/ 842650 h 1076256"/>
                <a:gd name="connsiteX70" fmla="*/ 1648590 w 1782079"/>
                <a:gd name="connsiteY70" fmla="*/ 876022 h 1076256"/>
                <a:gd name="connsiteX71" fmla="*/ 1595194 w 1782079"/>
                <a:gd name="connsiteY71" fmla="*/ 922744 h 1076256"/>
                <a:gd name="connsiteX72" fmla="*/ 1561822 w 1782079"/>
                <a:gd name="connsiteY72" fmla="*/ 969465 h 1076256"/>
                <a:gd name="connsiteX73" fmla="*/ 1541798 w 1782079"/>
                <a:gd name="connsiteY73" fmla="*/ 982814 h 1076256"/>
                <a:gd name="connsiteX74" fmla="*/ 1515101 w 1782079"/>
                <a:gd name="connsiteY74" fmla="*/ 1002837 h 1076256"/>
                <a:gd name="connsiteX75" fmla="*/ 1468380 w 1782079"/>
                <a:gd name="connsiteY75" fmla="*/ 1042884 h 1076256"/>
                <a:gd name="connsiteX76" fmla="*/ 1455031 w 1782079"/>
                <a:gd name="connsiteY76" fmla="*/ 1062907 h 1076256"/>
                <a:gd name="connsiteX77" fmla="*/ 1435007 w 1782079"/>
                <a:gd name="connsiteY77" fmla="*/ 1069582 h 1076256"/>
                <a:gd name="connsiteX78" fmla="*/ 1368263 w 1782079"/>
                <a:gd name="connsiteY78" fmla="*/ 1076256 h 1076256"/>
                <a:gd name="connsiteX79" fmla="*/ 1214750 w 1782079"/>
                <a:gd name="connsiteY79" fmla="*/ 1069582 h 1076256"/>
                <a:gd name="connsiteX80" fmla="*/ 1127982 w 1782079"/>
                <a:gd name="connsiteY80" fmla="*/ 1062907 h 1076256"/>
                <a:gd name="connsiteX81" fmla="*/ 1054563 w 1782079"/>
                <a:gd name="connsiteY81" fmla="*/ 1056233 h 1076256"/>
                <a:gd name="connsiteX82" fmla="*/ 420490 w 1782079"/>
                <a:gd name="connsiteY82" fmla="*/ 1049558 h 1076256"/>
                <a:gd name="connsiteX83" fmla="*/ 300350 w 1782079"/>
                <a:gd name="connsiteY83" fmla="*/ 1042884 h 1076256"/>
                <a:gd name="connsiteX84" fmla="*/ 253629 w 1782079"/>
                <a:gd name="connsiteY84" fmla="*/ 1029535 h 1076256"/>
                <a:gd name="connsiteX85" fmla="*/ 206908 w 1782079"/>
                <a:gd name="connsiteY85" fmla="*/ 1022860 h 1076256"/>
                <a:gd name="connsiteX86" fmla="*/ 153512 w 1782079"/>
                <a:gd name="connsiteY86" fmla="*/ 1009511 h 1076256"/>
                <a:gd name="connsiteX87" fmla="*/ 106791 w 1782079"/>
                <a:gd name="connsiteY87" fmla="*/ 996163 h 1076256"/>
                <a:gd name="connsiteX88" fmla="*/ 0 w 1782079"/>
                <a:gd name="connsiteY88" fmla="*/ 969465 h 1076256"/>
                <a:gd name="connsiteX0" fmla="*/ 0 w 1782079"/>
                <a:gd name="connsiteY0" fmla="*/ 966816 h 1073607"/>
                <a:gd name="connsiteX1" fmla="*/ 0 w 1782079"/>
                <a:gd name="connsiteY1" fmla="*/ 966816 h 1073607"/>
                <a:gd name="connsiteX2" fmla="*/ 46721 w 1782079"/>
                <a:gd name="connsiteY2" fmla="*/ 926769 h 1073607"/>
                <a:gd name="connsiteX3" fmla="*/ 66744 w 1782079"/>
                <a:gd name="connsiteY3" fmla="*/ 920095 h 1073607"/>
                <a:gd name="connsiteX4" fmla="*/ 93442 w 1782079"/>
                <a:gd name="connsiteY4" fmla="*/ 906746 h 1073607"/>
                <a:gd name="connsiteX5" fmla="*/ 126815 w 1782079"/>
                <a:gd name="connsiteY5" fmla="*/ 880048 h 1073607"/>
                <a:gd name="connsiteX6" fmla="*/ 173536 w 1782079"/>
                <a:gd name="connsiteY6" fmla="*/ 866699 h 1073607"/>
                <a:gd name="connsiteX7" fmla="*/ 246955 w 1782079"/>
                <a:gd name="connsiteY7" fmla="*/ 853350 h 1073607"/>
                <a:gd name="connsiteX8" fmla="*/ 320374 w 1782079"/>
                <a:gd name="connsiteY8" fmla="*/ 840001 h 1073607"/>
                <a:gd name="connsiteX9" fmla="*/ 460537 w 1782079"/>
                <a:gd name="connsiteY9" fmla="*/ 826652 h 1073607"/>
                <a:gd name="connsiteX10" fmla="*/ 520607 w 1782079"/>
                <a:gd name="connsiteY10" fmla="*/ 819978 h 1073607"/>
                <a:gd name="connsiteX11" fmla="*/ 607375 w 1782079"/>
                <a:gd name="connsiteY11" fmla="*/ 806629 h 1073607"/>
                <a:gd name="connsiteX12" fmla="*/ 740864 w 1782079"/>
                <a:gd name="connsiteY12" fmla="*/ 799954 h 1073607"/>
                <a:gd name="connsiteX13" fmla="*/ 941098 w 1782079"/>
                <a:gd name="connsiteY13" fmla="*/ 773257 h 1073607"/>
                <a:gd name="connsiteX14" fmla="*/ 974470 w 1782079"/>
                <a:gd name="connsiteY14" fmla="*/ 759908 h 1073607"/>
                <a:gd name="connsiteX15" fmla="*/ 1094610 w 1782079"/>
                <a:gd name="connsiteY15" fmla="*/ 739884 h 1073607"/>
                <a:gd name="connsiteX16" fmla="*/ 1154680 w 1782079"/>
                <a:gd name="connsiteY16" fmla="*/ 713187 h 1073607"/>
                <a:gd name="connsiteX17" fmla="*/ 1214750 w 1782079"/>
                <a:gd name="connsiteY17" fmla="*/ 679814 h 1073607"/>
                <a:gd name="connsiteX18" fmla="*/ 1301518 w 1782079"/>
                <a:gd name="connsiteY18" fmla="*/ 639768 h 1073607"/>
                <a:gd name="connsiteX19" fmla="*/ 1341565 w 1782079"/>
                <a:gd name="connsiteY19" fmla="*/ 619744 h 1073607"/>
                <a:gd name="connsiteX20" fmla="*/ 1368263 w 1782079"/>
                <a:gd name="connsiteY20" fmla="*/ 566349 h 1073607"/>
                <a:gd name="connsiteX21" fmla="*/ 1328216 w 1782079"/>
                <a:gd name="connsiteY21" fmla="*/ 532976 h 1073607"/>
                <a:gd name="connsiteX22" fmla="*/ 1301518 w 1782079"/>
                <a:gd name="connsiteY22" fmla="*/ 519627 h 1073607"/>
                <a:gd name="connsiteX23" fmla="*/ 1181378 w 1782079"/>
                <a:gd name="connsiteY23" fmla="*/ 499604 h 1073607"/>
                <a:gd name="connsiteX24" fmla="*/ 1148006 w 1782079"/>
                <a:gd name="connsiteY24" fmla="*/ 486255 h 1073607"/>
                <a:gd name="connsiteX25" fmla="*/ 1001168 w 1782079"/>
                <a:gd name="connsiteY25" fmla="*/ 472906 h 1073607"/>
                <a:gd name="connsiteX26" fmla="*/ 894377 w 1782079"/>
                <a:gd name="connsiteY26" fmla="*/ 459557 h 1073607"/>
                <a:gd name="connsiteX27" fmla="*/ 827632 w 1782079"/>
                <a:gd name="connsiteY27" fmla="*/ 452883 h 1073607"/>
                <a:gd name="connsiteX28" fmla="*/ 747539 w 1782079"/>
                <a:gd name="connsiteY28" fmla="*/ 432860 h 1073607"/>
                <a:gd name="connsiteX29" fmla="*/ 654096 w 1782079"/>
                <a:gd name="connsiteY29" fmla="*/ 412836 h 1073607"/>
                <a:gd name="connsiteX30" fmla="*/ 620724 w 1782079"/>
                <a:gd name="connsiteY30" fmla="*/ 392813 h 1073607"/>
                <a:gd name="connsiteX31" fmla="*/ 533957 w 1782079"/>
                <a:gd name="connsiteY31" fmla="*/ 372789 h 1073607"/>
                <a:gd name="connsiteX32" fmla="*/ 587352 w 1782079"/>
                <a:gd name="connsiteY32" fmla="*/ 245975 h 1073607"/>
                <a:gd name="connsiteX33" fmla="*/ 627398 w 1782079"/>
                <a:gd name="connsiteY33" fmla="*/ 199254 h 1073607"/>
                <a:gd name="connsiteX34" fmla="*/ 640747 w 1782079"/>
                <a:gd name="connsiteY34" fmla="*/ 179230 h 1073607"/>
                <a:gd name="connsiteX35" fmla="*/ 674120 w 1782079"/>
                <a:gd name="connsiteY35" fmla="*/ 172556 h 1073607"/>
                <a:gd name="connsiteX36" fmla="*/ 727515 w 1782079"/>
                <a:gd name="connsiteY36" fmla="*/ 145858 h 1073607"/>
                <a:gd name="connsiteX37" fmla="*/ 747539 w 1782079"/>
                <a:gd name="connsiteY37" fmla="*/ 132509 h 1073607"/>
                <a:gd name="connsiteX38" fmla="*/ 787585 w 1782079"/>
                <a:gd name="connsiteY38" fmla="*/ 119160 h 1073607"/>
                <a:gd name="connsiteX39" fmla="*/ 827632 w 1782079"/>
                <a:gd name="connsiteY39" fmla="*/ 92462 h 1073607"/>
                <a:gd name="connsiteX40" fmla="*/ 847655 w 1782079"/>
                <a:gd name="connsiteY40" fmla="*/ 79114 h 1073607"/>
                <a:gd name="connsiteX41" fmla="*/ 881028 w 1782079"/>
                <a:gd name="connsiteY41" fmla="*/ 65765 h 1073607"/>
                <a:gd name="connsiteX42" fmla="*/ 907726 w 1782079"/>
                <a:gd name="connsiteY42" fmla="*/ 52416 h 1073607"/>
                <a:gd name="connsiteX43" fmla="*/ 927749 w 1782079"/>
                <a:gd name="connsiteY43" fmla="*/ 39067 h 1073607"/>
                <a:gd name="connsiteX44" fmla="*/ 981144 w 1782079"/>
                <a:gd name="connsiteY44" fmla="*/ 25718 h 1073607"/>
                <a:gd name="connsiteX45" fmla="*/ 1027866 w 1782079"/>
                <a:gd name="connsiteY45" fmla="*/ 12369 h 1073607"/>
                <a:gd name="connsiteX46" fmla="*/ 1067912 w 1782079"/>
                <a:gd name="connsiteY46" fmla="*/ 5695 h 1073607"/>
                <a:gd name="connsiteX47" fmla="*/ 1234774 w 1782079"/>
                <a:gd name="connsiteY47" fmla="*/ 5695 h 1073607"/>
                <a:gd name="connsiteX48" fmla="*/ 1134657 w 1782079"/>
                <a:gd name="connsiteY48" fmla="*/ 79114 h 1073607"/>
                <a:gd name="connsiteX49" fmla="*/ 1021191 w 1782079"/>
                <a:gd name="connsiteY49" fmla="*/ 119161 h 1073607"/>
                <a:gd name="connsiteX50" fmla="*/ 847655 w 1782079"/>
                <a:gd name="connsiteY50" fmla="*/ 185905 h 1073607"/>
                <a:gd name="connsiteX51" fmla="*/ 780911 w 1782079"/>
                <a:gd name="connsiteY51" fmla="*/ 259324 h 1073607"/>
                <a:gd name="connsiteX52" fmla="*/ 774236 w 1782079"/>
                <a:gd name="connsiteY52" fmla="*/ 292696 h 1073607"/>
                <a:gd name="connsiteX53" fmla="*/ 834307 w 1782079"/>
                <a:gd name="connsiteY53" fmla="*/ 319394 h 1073607"/>
                <a:gd name="connsiteX54" fmla="*/ 1041215 w 1782079"/>
                <a:gd name="connsiteY54" fmla="*/ 306045 h 1073607"/>
                <a:gd name="connsiteX55" fmla="*/ 1141331 w 1782079"/>
                <a:gd name="connsiteY55" fmla="*/ 299370 h 1073607"/>
                <a:gd name="connsiteX56" fmla="*/ 1214750 w 1782079"/>
                <a:gd name="connsiteY56" fmla="*/ 292696 h 1073607"/>
                <a:gd name="connsiteX57" fmla="*/ 1448356 w 1782079"/>
                <a:gd name="connsiteY57" fmla="*/ 299370 h 1073607"/>
                <a:gd name="connsiteX58" fmla="*/ 1548473 w 1782079"/>
                <a:gd name="connsiteY58" fmla="*/ 306045 h 1073607"/>
                <a:gd name="connsiteX59" fmla="*/ 1568496 w 1782079"/>
                <a:gd name="connsiteY59" fmla="*/ 319394 h 1073607"/>
                <a:gd name="connsiteX60" fmla="*/ 1595194 w 1782079"/>
                <a:gd name="connsiteY60" fmla="*/ 339417 h 1073607"/>
                <a:gd name="connsiteX61" fmla="*/ 1615217 w 1782079"/>
                <a:gd name="connsiteY61" fmla="*/ 346092 h 1073607"/>
                <a:gd name="connsiteX62" fmla="*/ 1668613 w 1782079"/>
                <a:gd name="connsiteY62" fmla="*/ 379464 h 1073607"/>
                <a:gd name="connsiteX63" fmla="*/ 1748707 w 1782079"/>
                <a:gd name="connsiteY63" fmla="*/ 419511 h 1073607"/>
                <a:gd name="connsiteX64" fmla="*/ 1782079 w 1782079"/>
                <a:gd name="connsiteY64" fmla="*/ 492930 h 1073607"/>
                <a:gd name="connsiteX65" fmla="*/ 1768730 w 1782079"/>
                <a:gd name="connsiteY65" fmla="*/ 706512 h 1073607"/>
                <a:gd name="connsiteX66" fmla="*/ 1722009 w 1782079"/>
                <a:gd name="connsiteY66" fmla="*/ 779931 h 1073607"/>
                <a:gd name="connsiteX67" fmla="*/ 1695311 w 1782079"/>
                <a:gd name="connsiteY67" fmla="*/ 813303 h 1073607"/>
                <a:gd name="connsiteX68" fmla="*/ 1668613 w 1782079"/>
                <a:gd name="connsiteY68" fmla="*/ 840001 h 1073607"/>
                <a:gd name="connsiteX69" fmla="*/ 1648590 w 1782079"/>
                <a:gd name="connsiteY69" fmla="*/ 873373 h 1073607"/>
                <a:gd name="connsiteX70" fmla="*/ 1595194 w 1782079"/>
                <a:gd name="connsiteY70" fmla="*/ 920095 h 1073607"/>
                <a:gd name="connsiteX71" fmla="*/ 1561822 w 1782079"/>
                <a:gd name="connsiteY71" fmla="*/ 966816 h 1073607"/>
                <a:gd name="connsiteX72" fmla="*/ 1541798 w 1782079"/>
                <a:gd name="connsiteY72" fmla="*/ 980165 h 1073607"/>
                <a:gd name="connsiteX73" fmla="*/ 1515101 w 1782079"/>
                <a:gd name="connsiteY73" fmla="*/ 1000188 h 1073607"/>
                <a:gd name="connsiteX74" fmla="*/ 1468380 w 1782079"/>
                <a:gd name="connsiteY74" fmla="*/ 1040235 h 1073607"/>
                <a:gd name="connsiteX75" fmla="*/ 1455031 w 1782079"/>
                <a:gd name="connsiteY75" fmla="*/ 1060258 h 1073607"/>
                <a:gd name="connsiteX76" fmla="*/ 1435007 w 1782079"/>
                <a:gd name="connsiteY76" fmla="*/ 1066933 h 1073607"/>
                <a:gd name="connsiteX77" fmla="*/ 1368263 w 1782079"/>
                <a:gd name="connsiteY77" fmla="*/ 1073607 h 1073607"/>
                <a:gd name="connsiteX78" fmla="*/ 1214750 w 1782079"/>
                <a:gd name="connsiteY78" fmla="*/ 1066933 h 1073607"/>
                <a:gd name="connsiteX79" fmla="*/ 1127982 w 1782079"/>
                <a:gd name="connsiteY79" fmla="*/ 1060258 h 1073607"/>
                <a:gd name="connsiteX80" fmla="*/ 1054563 w 1782079"/>
                <a:gd name="connsiteY80" fmla="*/ 1053584 h 1073607"/>
                <a:gd name="connsiteX81" fmla="*/ 420490 w 1782079"/>
                <a:gd name="connsiteY81" fmla="*/ 1046909 h 1073607"/>
                <a:gd name="connsiteX82" fmla="*/ 300350 w 1782079"/>
                <a:gd name="connsiteY82" fmla="*/ 1040235 h 1073607"/>
                <a:gd name="connsiteX83" fmla="*/ 253629 w 1782079"/>
                <a:gd name="connsiteY83" fmla="*/ 1026886 h 1073607"/>
                <a:gd name="connsiteX84" fmla="*/ 206908 w 1782079"/>
                <a:gd name="connsiteY84" fmla="*/ 1020211 h 1073607"/>
                <a:gd name="connsiteX85" fmla="*/ 153512 w 1782079"/>
                <a:gd name="connsiteY85" fmla="*/ 1006862 h 1073607"/>
                <a:gd name="connsiteX86" fmla="*/ 106791 w 1782079"/>
                <a:gd name="connsiteY86" fmla="*/ 993514 h 1073607"/>
                <a:gd name="connsiteX87" fmla="*/ 0 w 1782079"/>
                <a:gd name="connsiteY87" fmla="*/ 966816 h 1073607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154680 w 1782079"/>
                <a:gd name="connsiteY16" fmla="*/ 713750 h 1074170"/>
                <a:gd name="connsiteX17" fmla="*/ 1214750 w 1782079"/>
                <a:gd name="connsiteY17" fmla="*/ 680377 h 1074170"/>
                <a:gd name="connsiteX18" fmla="*/ 1301518 w 1782079"/>
                <a:gd name="connsiteY18" fmla="*/ 640331 h 1074170"/>
                <a:gd name="connsiteX19" fmla="*/ 1341565 w 1782079"/>
                <a:gd name="connsiteY19" fmla="*/ 620307 h 1074170"/>
                <a:gd name="connsiteX20" fmla="*/ 1368263 w 1782079"/>
                <a:gd name="connsiteY20" fmla="*/ 566912 h 1074170"/>
                <a:gd name="connsiteX21" fmla="*/ 1328216 w 1782079"/>
                <a:gd name="connsiteY21" fmla="*/ 533539 h 1074170"/>
                <a:gd name="connsiteX22" fmla="*/ 1301518 w 1782079"/>
                <a:gd name="connsiteY22" fmla="*/ 520190 h 1074170"/>
                <a:gd name="connsiteX23" fmla="*/ 1181378 w 1782079"/>
                <a:gd name="connsiteY23" fmla="*/ 500167 h 1074170"/>
                <a:gd name="connsiteX24" fmla="*/ 1148006 w 1782079"/>
                <a:gd name="connsiteY24" fmla="*/ 486818 h 1074170"/>
                <a:gd name="connsiteX25" fmla="*/ 1001168 w 1782079"/>
                <a:gd name="connsiteY25" fmla="*/ 473469 h 1074170"/>
                <a:gd name="connsiteX26" fmla="*/ 894377 w 1782079"/>
                <a:gd name="connsiteY26" fmla="*/ 460120 h 1074170"/>
                <a:gd name="connsiteX27" fmla="*/ 827632 w 1782079"/>
                <a:gd name="connsiteY27" fmla="*/ 453446 h 1074170"/>
                <a:gd name="connsiteX28" fmla="*/ 747539 w 1782079"/>
                <a:gd name="connsiteY28" fmla="*/ 433423 h 1074170"/>
                <a:gd name="connsiteX29" fmla="*/ 654096 w 1782079"/>
                <a:gd name="connsiteY29" fmla="*/ 413399 h 1074170"/>
                <a:gd name="connsiteX30" fmla="*/ 620724 w 1782079"/>
                <a:gd name="connsiteY30" fmla="*/ 393376 h 1074170"/>
                <a:gd name="connsiteX31" fmla="*/ 533957 w 1782079"/>
                <a:gd name="connsiteY31" fmla="*/ 373352 h 1074170"/>
                <a:gd name="connsiteX32" fmla="*/ 587352 w 1782079"/>
                <a:gd name="connsiteY32" fmla="*/ 246538 h 1074170"/>
                <a:gd name="connsiteX33" fmla="*/ 627398 w 1782079"/>
                <a:gd name="connsiteY33" fmla="*/ 199817 h 1074170"/>
                <a:gd name="connsiteX34" fmla="*/ 640747 w 1782079"/>
                <a:gd name="connsiteY34" fmla="*/ 179793 h 1074170"/>
                <a:gd name="connsiteX35" fmla="*/ 674120 w 1782079"/>
                <a:gd name="connsiteY35" fmla="*/ 173119 h 1074170"/>
                <a:gd name="connsiteX36" fmla="*/ 727515 w 1782079"/>
                <a:gd name="connsiteY36" fmla="*/ 146421 h 1074170"/>
                <a:gd name="connsiteX37" fmla="*/ 747539 w 1782079"/>
                <a:gd name="connsiteY37" fmla="*/ 133072 h 1074170"/>
                <a:gd name="connsiteX38" fmla="*/ 787585 w 1782079"/>
                <a:gd name="connsiteY38" fmla="*/ 119723 h 1074170"/>
                <a:gd name="connsiteX39" fmla="*/ 827632 w 1782079"/>
                <a:gd name="connsiteY39" fmla="*/ 93025 h 1074170"/>
                <a:gd name="connsiteX40" fmla="*/ 847655 w 1782079"/>
                <a:gd name="connsiteY40" fmla="*/ 79677 h 1074170"/>
                <a:gd name="connsiteX41" fmla="*/ 881028 w 1782079"/>
                <a:gd name="connsiteY41" fmla="*/ 66328 h 1074170"/>
                <a:gd name="connsiteX42" fmla="*/ 907726 w 1782079"/>
                <a:gd name="connsiteY42" fmla="*/ 52979 h 1074170"/>
                <a:gd name="connsiteX43" fmla="*/ 927749 w 1782079"/>
                <a:gd name="connsiteY43" fmla="*/ 39630 h 1074170"/>
                <a:gd name="connsiteX44" fmla="*/ 981144 w 1782079"/>
                <a:gd name="connsiteY44" fmla="*/ 26281 h 1074170"/>
                <a:gd name="connsiteX45" fmla="*/ 1067912 w 1782079"/>
                <a:gd name="connsiteY45" fmla="*/ 6258 h 1074170"/>
                <a:gd name="connsiteX46" fmla="*/ 1234774 w 1782079"/>
                <a:gd name="connsiteY46" fmla="*/ 6258 h 1074170"/>
                <a:gd name="connsiteX47" fmla="*/ 1134657 w 1782079"/>
                <a:gd name="connsiteY47" fmla="*/ 79677 h 1074170"/>
                <a:gd name="connsiteX48" fmla="*/ 1021191 w 1782079"/>
                <a:gd name="connsiteY48" fmla="*/ 119724 h 1074170"/>
                <a:gd name="connsiteX49" fmla="*/ 847655 w 1782079"/>
                <a:gd name="connsiteY49" fmla="*/ 186468 h 1074170"/>
                <a:gd name="connsiteX50" fmla="*/ 780911 w 1782079"/>
                <a:gd name="connsiteY50" fmla="*/ 259887 h 1074170"/>
                <a:gd name="connsiteX51" fmla="*/ 774236 w 1782079"/>
                <a:gd name="connsiteY51" fmla="*/ 293259 h 1074170"/>
                <a:gd name="connsiteX52" fmla="*/ 834307 w 1782079"/>
                <a:gd name="connsiteY52" fmla="*/ 319957 h 1074170"/>
                <a:gd name="connsiteX53" fmla="*/ 1041215 w 1782079"/>
                <a:gd name="connsiteY53" fmla="*/ 306608 h 1074170"/>
                <a:gd name="connsiteX54" fmla="*/ 1141331 w 1782079"/>
                <a:gd name="connsiteY54" fmla="*/ 299933 h 1074170"/>
                <a:gd name="connsiteX55" fmla="*/ 1214750 w 1782079"/>
                <a:gd name="connsiteY55" fmla="*/ 293259 h 1074170"/>
                <a:gd name="connsiteX56" fmla="*/ 1448356 w 1782079"/>
                <a:gd name="connsiteY56" fmla="*/ 299933 h 1074170"/>
                <a:gd name="connsiteX57" fmla="*/ 1548473 w 1782079"/>
                <a:gd name="connsiteY57" fmla="*/ 306608 h 1074170"/>
                <a:gd name="connsiteX58" fmla="*/ 1568496 w 1782079"/>
                <a:gd name="connsiteY58" fmla="*/ 319957 h 1074170"/>
                <a:gd name="connsiteX59" fmla="*/ 1595194 w 1782079"/>
                <a:gd name="connsiteY59" fmla="*/ 339980 h 1074170"/>
                <a:gd name="connsiteX60" fmla="*/ 1615217 w 1782079"/>
                <a:gd name="connsiteY60" fmla="*/ 346655 h 1074170"/>
                <a:gd name="connsiteX61" fmla="*/ 1668613 w 1782079"/>
                <a:gd name="connsiteY61" fmla="*/ 380027 h 1074170"/>
                <a:gd name="connsiteX62" fmla="*/ 1748707 w 1782079"/>
                <a:gd name="connsiteY62" fmla="*/ 420074 h 1074170"/>
                <a:gd name="connsiteX63" fmla="*/ 1782079 w 1782079"/>
                <a:gd name="connsiteY63" fmla="*/ 493493 h 1074170"/>
                <a:gd name="connsiteX64" fmla="*/ 1768730 w 1782079"/>
                <a:gd name="connsiteY64" fmla="*/ 707075 h 1074170"/>
                <a:gd name="connsiteX65" fmla="*/ 1722009 w 1782079"/>
                <a:gd name="connsiteY65" fmla="*/ 780494 h 1074170"/>
                <a:gd name="connsiteX66" fmla="*/ 1695311 w 1782079"/>
                <a:gd name="connsiteY66" fmla="*/ 813866 h 1074170"/>
                <a:gd name="connsiteX67" fmla="*/ 1668613 w 1782079"/>
                <a:gd name="connsiteY67" fmla="*/ 840564 h 1074170"/>
                <a:gd name="connsiteX68" fmla="*/ 1648590 w 1782079"/>
                <a:gd name="connsiteY68" fmla="*/ 873936 h 1074170"/>
                <a:gd name="connsiteX69" fmla="*/ 1595194 w 1782079"/>
                <a:gd name="connsiteY69" fmla="*/ 920658 h 1074170"/>
                <a:gd name="connsiteX70" fmla="*/ 1561822 w 1782079"/>
                <a:gd name="connsiteY70" fmla="*/ 967379 h 1074170"/>
                <a:gd name="connsiteX71" fmla="*/ 1541798 w 1782079"/>
                <a:gd name="connsiteY71" fmla="*/ 980728 h 1074170"/>
                <a:gd name="connsiteX72" fmla="*/ 1515101 w 1782079"/>
                <a:gd name="connsiteY72" fmla="*/ 1000751 h 1074170"/>
                <a:gd name="connsiteX73" fmla="*/ 1468380 w 1782079"/>
                <a:gd name="connsiteY73" fmla="*/ 1040798 h 1074170"/>
                <a:gd name="connsiteX74" fmla="*/ 1455031 w 1782079"/>
                <a:gd name="connsiteY74" fmla="*/ 1060821 h 1074170"/>
                <a:gd name="connsiteX75" fmla="*/ 1435007 w 1782079"/>
                <a:gd name="connsiteY75" fmla="*/ 1067496 h 1074170"/>
                <a:gd name="connsiteX76" fmla="*/ 1368263 w 1782079"/>
                <a:gd name="connsiteY76" fmla="*/ 1074170 h 1074170"/>
                <a:gd name="connsiteX77" fmla="*/ 1214750 w 1782079"/>
                <a:gd name="connsiteY77" fmla="*/ 1067496 h 1074170"/>
                <a:gd name="connsiteX78" fmla="*/ 1127982 w 1782079"/>
                <a:gd name="connsiteY78" fmla="*/ 1060821 h 1074170"/>
                <a:gd name="connsiteX79" fmla="*/ 1054563 w 1782079"/>
                <a:gd name="connsiteY79" fmla="*/ 1054147 h 1074170"/>
                <a:gd name="connsiteX80" fmla="*/ 420490 w 1782079"/>
                <a:gd name="connsiteY80" fmla="*/ 1047472 h 1074170"/>
                <a:gd name="connsiteX81" fmla="*/ 300350 w 1782079"/>
                <a:gd name="connsiteY81" fmla="*/ 1040798 h 1074170"/>
                <a:gd name="connsiteX82" fmla="*/ 253629 w 1782079"/>
                <a:gd name="connsiteY82" fmla="*/ 1027449 h 1074170"/>
                <a:gd name="connsiteX83" fmla="*/ 206908 w 1782079"/>
                <a:gd name="connsiteY83" fmla="*/ 1020774 h 1074170"/>
                <a:gd name="connsiteX84" fmla="*/ 153512 w 1782079"/>
                <a:gd name="connsiteY84" fmla="*/ 1007425 h 1074170"/>
                <a:gd name="connsiteX85" fmla="*/ 106791 w 1782079"/>
                <a:gd name="connsiteY85" fmla="*/ 994077 h 1074170"/>
                <a:gd name="connsiteX86" fmla="*/ 0 w 1782079"/>
                <a:gd name="connsiteY86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154680 w 1782079"/>
                <a:gd name="connsiteY16" fmla="*/ 713750 h 1074170"/>
                <a:gd name="connsiteX17" fmla="*/ 1214750 w 1782079"/>
                <a:gd name="connsiteY17" fmla="*/ 680377 h 1074170"/>
                <a:gd name="connsiteX18" fmla="*/ 1301518 w 1782079"/>
                <a:gd name="connsiteY18" fmla="*/ 640331 h 1074170"/>
                <a:gd name="connsiteX19" fmla="*/ 1341565 w 1782079"/>
                <a:gd name="connsiteY19" fmla="*/ 620307 h 1074170"/>
                <a:gd name="connsiteX20" fmla="*/ 1368263 w 1782079"/>
                <a:gd name="connsiteY20" fmla="*/ 566912 h 1074170"/>
                <a:gd name="connsiteX21" fmla="*/ 1328216 w 1782079"/>
                <a:gd name="connsiteY21" fmla="*/ 533539 h 1074170"/>
                <a:gd name="connsiteX22" fmla="*/ 1301518 w 1782079"/>
                <a:gd name="connsiteY22" fmla="*/ 520190 h 1074170"/>
                <a:gd name="connsiteX23" fmla="*/ 1181378 w 1782079"/>
                <a:gd name="connsiteY23" fmla="*/ 500167 h 1074170"/>
                <a:gd name="connsiteX24" fmla="*/ 1148006 w 1782079"/>
                <a:gd name="connsiteY24" fmla="*/ 486818 h 1074170"/>
                <a:gd name="connsiteX25" fmla="*/ 1001168 w 1782079"/>
                <a:gd name="connsiteY25" fmla="*/ 473469 h 1074170"/>
                <a:gd name="connsiteX26" fmla="*/ 894377 w 1782079"/>
                <a:gd name="connsiteY26" fmla="*/ 460120 h 1074170"/>
                <a:gd name="connsiteX27" fmla="*/ 827632 w 1782079"/>
                <a:gd name="connsiteY27" fmla="*/ 453446 h 1074170"/>
                <a:gd name="connsiteX28" fmla="*/ 747539 w 1782079"/>
                <a:gd name="connsiteY28" fmla="*/ 433423 h 1074170"/>
                <a:gd name="connsiteX29" fmla="*/ 654096 w 1782079"/>
                <a:gd name="connsiteY29" fmla="*/ 413399 h 1074170"/>
                <a:gd name="connsiteX30" fmla="*/ 620724 w 1782079"/>
                <a:gd name="connsiteY30" fmla="*/ 393376 h 1074170"/>
                <a:gd name="connsiteX31" fmla="*/ 533957 w 1782079"/>
                <a:gd name="connsiteY31" fmla="*/ 373352 h 1074170"/>
                <a:gd name="connsiteX32" fmla="*/ 587352 w 1782079"/>
                <a:gd name="connsiteY32" fmla="*/ 246538 h 1074170"/>
                <a:gd name="connsiteX33" fmla="*/ 627398 w 1782079"/>
                <a:gd name="connsiteY33" fmla="*/ 199817 h 1074170"/>
                <a:gd name="connsiteX34" fmla="*/ 640747 w 1782079"/>
                <a:gd name="connsiteY34" fmla="*/ 179793 h 1074170"/>
                <a:gd name="connsiteX35" fmla="*/ 674120 w 1782079"/>
                <a:gd name="connsiteY35" fmla="*/ 173119 h 1074170"/>
                <a:gd name="connsiteX36" fmla="*/ 727515 w 1782079"/>
                <a:gd name="connsiteY36" fmla="*/ 146421 h 1074170"/>
                <a:gd name="connsiteX37" fmla="*/ 747539 w 1782079"/>
                <a:gd name="connsiteY37" fmla="*/ 133072 h 1074170"/>
                <a:gd name="connsiteX38" fmla="*/ 787585 w 1782079"/>
                <a:gd name="connsiteY38" fmla="*/ 119723 h 1074170"/>
                <a:gd name="connsiteX39" fmla="*/ 827632 w 1782079"/>
                <a:gd name="connsiteY39" fmla="*/ 93025 h 1074170"/>
                <a:gd name="connsiteX40" fmla="*/ 847655 w 1782079"/>
                <a:gd name="connsiteY40" fmla="*/ 79677 h 1074170"/>
                <a:gd name="connsiteX41" fmla="*/ 881028 w 1782079"/>
                <a:gd name="connsiteY41" fmla="*/ 66328 h 1074170"/>
                <a:gd name="connsiteX42" fmla="*/ 907726 w 1782079"/>
                <a:gd name="connsiteY42" fmla="*/ 52979 h 1074170"/>
                <a:gd name="connsiteX43" fmla="*/ 981144 w 1782079"/>
                <a:gd name="connsiteY43" fmla="*/ 26281 h 1074170"/>
                <a:gd name="connsiteX44" fmla="*/ 1067912 w 1782079"/>
                <a:gd name="connsiteY44" fmla="*/ 6258 h 1074170"/>
                <a:gd name="connsiteX45" fmla="*/ 1234774 w 1782079"/>
                <a:gd name="connsiteY45" fmla="*/ 6258 h 1074170"/>
                <a:gd name="connsiteX46" fmla="*/ 1134657 w 1782079"/>
                <a:gd name="connsiteY46" fmla="*/ 79677 h 1074170"/>
                <a:gd name="connsiteX47" fmla="*/ 1021191 w 1782079"/>
                <a:gd name="connsiteY47" fmla="*/ 119724 h 1074170"/>
                <a:gd name="connsiteX48" fmla="*/ 847655 w 1782079"/>
                <a:gd name="connsiteY48" fmla="*/ 186468 h 1074170"/>
                <a:gd name="connsiteX49" fmla="*/ 780911 w 1782079"/>
                <a:gd name="connsiteY49" fmla="*/ 259887 h 1074170"/>
                <a:gd name="connsiteX50" fmla="*/ 774236 w 1782079"/>
                <a:gd name="connsiteY50" fmla="*/ 293259 h 1074170"/>
                <a:gd name="connsiteX51" fmla="*/ 834307 w 1782079"/>
                <a:gd name="connsiteY51" fmla="*/ 319957 h 1074170"/>
                <a:gd name="connsiteX52" fmla="*/ 1041215 w 1782079"/>
                <a:gd name="connsiteY52" fmla="*/ 306608 h 1074170"/>
                <a:gd name="connsiteX53" fmla="*/ 1141331 w 1782079"/>
                <a:gd name="connsiteY53" fmla="*/ 299933 h 1074170"/>
                <a:gd name="connsiteX54" fmla="*/ 1214750 w 1782079"/>
                <a:gd name="connsiteY54" fmla="*/ 293259 h 1074170"/>
                <a:gd name="connsiteX55" fmla="*/ 1448356 w 1782079"/>
                <a:gd name="connsiteY55" fmla="*/ 299933 h 1074170"/>
                <a:gd name="connsiteX56" fmla="*/ 1548473 w 1782079"/>
                <a:gd name="connsiteY56" fmla="*/ 306608 h 1074170"/>
                <a:gd name="connsiteX57" fmla="*/ 1568496 w 1782079"/>
                <a:gd name="connsiteY57" fmla="*/ 319957 h 1074170"/>
                <a:gd name="connsiteX58" fmla="*/ 1595194 w 1782079"/>
                <a:gd name="connsiteY58" fmla="*/ 339980 h 1074170"/>
                <a:gd name="connsiteX59" fmla="*/ 1615217 w 1782079"/>
                <a:gd name="connsiteY59" fmla="*/ 346655 h 1074170"/>
                <a:gd name="connsiteX60" fmla="*/ 1668613 w 1782079"/>
                <a:gd name="connsiteY60" fmla="*/ 380027 h 1074170"/>
                <a:gd name="connsiteX61" fmla="*/ 1748707 w 1782079"/>
                <a:gd name="connsiteY61" fmla="*/ 420074 h 1074170"/>
                <a:gd name="connsiteX62" fmla="*/ 1782079 w 1782079"/>
                <a:gd name="connsiteY62" fmla="*/ 493493 h 1074170"/>
                <a:gd name="connsiteX63" fmla="*/ 1768730 w 1782079"/>
                <a:gd name="connsiteY63" fmla="*/ 707075 h 1074170"/>
                <a:gd name="connsiteX64" fmla="*/ 1722009 w 1782079"/>
                <a:gd name="connsiteY64" fmla="*/ 780494 h 1074170"/>
                <a:gd name="connsiteX65" fmla="*/ 1695311 w 1782079"/>
                <a:gd name="connsiteY65" fmla="*/ 813866 h 1074170"/>
                <a:gd name="connsiteX66" fmla="*/ 1668613 w 1782079"/>
                <a:gd name="connsiteY66" fmla="*/ 840564 h 1074170"/>
                <a:gd name="connsiteX67" fmla="*/ 1648590 w 1782079"/>
                <a:gd name="connsiteY67" fmla="*/ 873936 h 1074170"/>
                <a:gd name="connsiteX68" fmla="*/ 1595194 w 1782079"/>
                <a:gd name="connsiteY68" fmla="*/ 920658 h 1074170"/>
                <a:gd name="connsiteX69" fmla="*/ 1561822 w 1782079"/>
                <a:gd name="connsiteY69" fmla="*/ 967379 h 1074170"/>
                <a:gd name="connsiteX70" fmla="*/ 1541798 w 1782079"/>
                <a:gd name="connsiteY70" fmla="*/ 980728 h 1074170"/>
                <a:gd name="connsiteX71" fmla="*/ 1515101 w 1782079"/>
                <a:gd name="connsiteY71" fmla="*/ 1000751 h 1074170"/>
                <a:gd name="connsiteX72" fmla="*/ 1468380 w 1782079"/>
                <a:gd name="connsiteY72" fmla="*/ 1040798 h 1074170"/>
                <a:gd name="connsiteX73" fmla="*/ 1455031 w 1782079"/>
                <a:gd name="connsiteY73" fmla="*/ 1060821 h 1074170"/>
                <a:gd name="connsiteX74" fmla="*/ 1435007 w 1782079"/>
                <a:gd name="connsiteY74" fmla="*/ 1067496 h 1074170"/>
                <a:gd name="connsiteX75" fmla="*/ 1368263 w 1782079"/>
                <a:gd name="connsiteY75" fmla="*/ 1074170 h 1074170"/>
                <a:gd name="connsiteX76" fmla="*/ 1214750 w 1782079"/>
                <a:gd name="connsiteY76" fmla="*/ 1067496 h 1074170"/>
                <a:gd name="connsiteX77" fmla="*/ 1127982 w 1782079"/>
                <a:gd name="connsiteY77" fmla="*/ 1060821 h 1074170"/>
                <a:gd name="connsiteX78" fmla="*/ 1054563 w 1782079"/>
                <a:gd name="connsiteY78" fmla="*/ 1054147 h 1074170"/>
                <a:gd name="connsiteX79" fmla="*/ 420490 w 1782079"/>
                <a:gd name="connsiteY79" fmla="*/ 1047472 h 1074170"/>
                <a:gd name="connsiteX80" fmla="*/ 300350 w 1782079"/>
                <a:gd name="connsiteY80" fmla="*/ 1040798 h 1074170"/>
                <a:gd name="connsiteX81" fmla="*/ 253629 w 1782079"/>
                <a:gd name="connsiteY81" fmla="*/ 1027449 h 1074170"/>
                <a:gd name="connsiteX82" fmla="*/ 206908 w 1782079"/>
                <a:gd name="connsiteY82" fmla="*/ 1020774 h 1074170"/>
                <a:gd name="connsiteX83" fmla="*/ 153512 w 1782079"/>
                <a:gd name="connsiteY83" fmla="*/ 1007425 h 1074170"/>
                <a:gd name="connsiteX84" fmla="*/ 106791 w 1782079"/>
                <a:gd name="connsiteY84" fmla="*/ 994077 h 1074170"/>
                <a:gd name="connsiteX85" fmla="*/ 0 w 1782079"/>
                <a:gd name="connsiteY85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154680 w 1782079"/>
                <a:gd name="connsiteY16" fmla="*/ 713750 h 1074170"/>
                <a:gd name="connsiteX17" fmla="*/ 1214750 w 1782079"/>
                <a:gd name="connsiteY17" fmla="*/ 680377 h 1074170"/>
                <a:gd name="connsiteX18" fmla="*/ 1301518 w 1782079"/>
                <a:gd name="connsiteY18" fmla="*/ 640331 h 1074170"/>
                <a:gd name="connsiteX19" fmla="*/ 1341565 w 1782079"/>
                <a:gd name="connsiteY19" fmla="*/ 620307 h 1074170"/>
                <a:gd name="connsiteX20" fmla="*/ 1368263 w 1782079"/>
                <a:gd name="connsiteY20" fmla="*/ 566912 h 1074170"/>
                <a:gd name="connsiteX21" fmla="*/ 1328216 w 1782079"/>
                <a:gd name="connsiteY21" fmla="*/ 533539 h 1074170"/>
                <a:gd name="connsiteX22" fmla="*/ 1301518 w 1782079"/>
                <a:gd name="connsiteY22" fmla="*/ 520190 h 1074170"/>
                <a:gd name="connsiteX23" fmla="*/ 1181378 w 1782079"/>
                <a:gd name="connsiteY23" fmla="*/ 500167 h 1074170"/>
                <a:gd name="connsiteX24" fmla="*/ 1148006 w 1782079"/>
                <a:gd name="connsiteY24" fmla="*/ 486818 h 1074170"/>
                <a:gd name="connsiteX25" fmla="*/ 1001168 w 1782079"/>
                <a:gd name="connsiteY25" fmla="*/ 473469 h 1074170"/>
                <a:gd name="connsiteX26" fmla="*/ 894377 w 1782079"/>
                <a:gd name="connsiteY26" fmla="*/ 460120 h 1074170"/>
                <a:gd name="connsiteX27" fmla="*/ 827632 w 1782079"/>
                <a:gd name="connsiteY27" fmla="*/ 453446 h 1074170"/>
                <a:gd name="connsiteX28" fmla="*/ 747539 w 1782079"/>
                <a:gd name="connsiteY28" fmla="*/ 433423 h 1074170"/>
                <a:gd name="connsiteX29" fmla="*/ 654096 w 1782079"/>
                <a:gd name="connsiteY29" fmla="*/ 413399 h 1074170"/>
                <a:gd name="connsiteX30" fmla="*/ 620724 w 1782079"/>
                <a:gd name="connsiteY30" fmla="*/ 393376 h 1074170"/>
                <a:gd name="connsiteX31" fmla="*/ 533957 w 1782079"/>
                <a:gd name="connsiteY31" fmla="*/ 373352 h 1074170"/>
                <a:gd name="connsiteX32" fmla="*/ 587352 w 1782079"/>
                <a:gd name="connsiteY32" fmla="*/ 246538 h 1074170"/>
                <a:gd name="connsiteX33" fmla="*/ 627398 w 1782079"/>
                <a:gd name="connsiteY33" fmla="*/ 199817 h 1074170"/>
                <a:gd name="connsiteX34" fmla="*/ 640747 w 1782079"/>
                <a:gd name="connsiteY34" fmla="*/ 179793 h 1074170"/>
                <a:gd name="connsiteX35" fmla="*/ 674120 w 1782079"/>
                <a:gd name="connsiteY35" fmla="*/ 173119 h 1074170"/>
                <a:gd name="connsiteX36" fmla="*/ 727515 w 1782079"/>
                <a:gd name="connsiteY36" fmla="*/ 146421 h 1074170"/>
                <a:gd name="connsiteX37" fmla="*/ 747539 w 1782079"/>
                <a:gd name="connsiteY37" fmla="*/ 133072 h 1074170"/>
                <a:gd name="connsiteX38" fmla="*/ 787585 w 1782079"/>
                <a:gd name="connsiteY38" fmla="*/ 119723 h 1074170"/>
                <a:gd name="connsiteX39" fmla="*/ 827632 w 1782079"/>
                <a:gd name="connsiteY39" fmla="*/ 93025 h 1074170"/>
                <a:gd name="connsiteX40" fmla="*/ 847655 w 1782079"/>
                <a:gd name="connsiteY40" fmla="*/ 79677 h 1074170"/>
                <a:gd name="connsiteX41" fmla="*/ 881028 w 1782079"/>
                <a:gd name="connsiteY41" fmla="*/ 66328 h 1074170"/>
                <a:gd name="connsiteX42" fmla="*/ 981144 w 1782079"/>
                <a:gd name="connsiteY42" fmla="*/ 26281 h 1074170"/>
                <a:gd name="connsiteX43" fmla="*/ 1067912 w 1782079"/>
                <a:gd name="connsiteY43" fmla="*/ 6258 h 1074170"/>
                <a:gd name="connsiteX44" fmla="*/ 1234774 w 1782079"/>
                <a:gd name="connsiteY44" fmla="*/ 6258 h 1074170"/>
                <a:gd name="connsiteX45" fmla="*/ 1134657 w 1782079"/>
                <a:gd name="connsiteY45" fmla="*/ 79677 h 1074170"/>
                <a:gd name="connsiteX46" fmla="*/ 1021191 w 1782079"/>
                <a:gd name="connsiteY46" fmla="*/ 119724 h 1074170"/>
                <a:gd name="connsiteX47" fmla="*/ 847655 w 1782079"/>
                <a:gd name="connsiteY47" fmla="*/ 186468 h 1074170"/>
                <a:gd name="connsiteX48" fmla="*/ 780911 w 1782079"/>
                <a:gd name="connsiteY48" fmla="*/ 259887 h 1074170"/>
                <a:gd name="connsiteX49" fmla="*/ 774236 w 1782079"/>
                <a:gd name="connsiteY49" fmla="*/ 293259 h 1074170"/>
                <a:gd name="connsiteX50" fmla="*/ 834307 w 1782079"/>
                <a:gd name="connsiteY50" fmla="*/ 319957 h 1074170"/>
                <a:gd name="connsiteX51" fmla="*/ 1041215 w 1782079"/>
                <a:gd name="connsiteY51" fmla="*/ 306608 h 1074170"/>
                <a:gd name="connsiteX52" fmla="*/ 1141331 w 1782079"/>
                <a:gd name="connsiteY52" fmla="*/ 299933 h 1074170"/>
                <a:gd name="connsiteX53" fmla="*/ 1214750 w 1782079"/>
                <a:gd name="connsiteY53" fmla="*/ 293259 h 1074170"/>
                <a:gd name="connsiteX54" fmla="*/ 1448356 w 1782079"/>
                <a:gd name="connsiteY54" fmla="*/ 299933 h 1074170"/>
                <a:gd name="connsiteX55" fmla="*/ 1548473 w 1782079"/>
                <a:gd name="connsiteY55" fmla="*/ 306608 h 1074170"/>
                <a:gd name="connsiteX56" fmla="*/ 1568496 w 1782079"/>
                <a:gd name="connsiteY56" fmla="*/ 319957 h 1074170"/>
                <a:gd name="connsiteX57" fmla="*/ 1595194 w 1782079"/>
                <a:gd name="connsiteY57" fmla="*/ 339980 h 1074170"/>
                <a:gd name="connsiteX58" fmla="*/ 1615217 w 1782079"/>
                <a:gd name="connsiteY58" fmla="*/ 346655 h 1074170"/>
                <a:gd name="connsiteX59" fmla="*/ 1668613 w 1782079"/>
                <a:gd name="connsiteY59" fmla="*/ 380027 h 1074170"/>
                <a:gd name="connsiteX60" fmla="*/ 1748707 w 1782079"/>
                <a:gd name="connsiteY60" fmla="*/ 420074 h 1074170"/>
                <a:gd name="connsiteX61" fmla="*/ 1782079 w 1782079"/>
                <a:gd name="connsiteY61" fmla="*/ 493493 h 1074170"/>
                <a:gd name="connsiteX62" fmla="*/ 1768730 w 1782079"/>
                <a:gd name="connsiteY62" fmla="*/ 707075 h 1074170"/>
                <a:gd name="connsiteX63" fmla="*/ 1722009 w 1782079"/>
                <a:gd name="connsiteY63" fmla="*/ 780494 h 1074170"/>
                <a:gd name="connsiteX64" fmla="*/ 1695311 w 1782079"/>
                <a:gd name="connsiteY64" fmla="*/ 813866 h 1074170"/>
                <a:gd name="connsiteX65" fmla="*/ 1668613 w 1782079"/>
                <a:gd name="connsiteY65" fmla="*/ 840564 h 1074170"/>
                <a:gd name="connsiteX66" fmla="*/ 1648590 w 1782079"/>
                <a:gd name="connsiteY66" fmla="*/ 873936 h 1074170"/>
                <a:gd name="connsiteX67" fmla="*/ 1595194 w 1782079"/>
                <a:gd name="connsiteY67" fmla="*/ 920658 h 1074170"/>
                <a:gd name="connsiteX68" fmla="*/ 1561822 w 1782079"/>
                <a:gd name="connsiteY68" fmla="*/ 967379 h 1074170"/>
                <a:gd name="connsiteX69" fmla="*/ 1541798 w 1782079"/>
                <a:gd name="connsiteY69" fmla="*/ 980728 h 1074170"/>
                <a:gd name="connsiteX70" fmla="*/ 1515101 w 1782079"/>
                <a:gd name="connsiteY70" fmla="*/ 1000751 h 1074170"/>
                <a:gd name="connsiteX71" fmla="*/ 1468380 w 1782079"/>
                <a:gd name="connsiteY71" fmla="*/ 1040798 h 1074170"/>
                <a:gd name="connsiteX72" fmla="*/ 1455031 w 1782079"/>
                <a:gd name="connsiteY72" fmla="*/ 1060821 h 1074170"/>
                <a:gd name="connsiteX73" fmla="*/ 1435007 w 1782079"/>
                <a:gd name="connsiteY73" fmla="*/ 1067496 h 1074170"/>
                <a:gd name="connsiteX74" fmla="*/ 1368263 w 1782079"/>
                <a:gd name="connsiteY74" fmla="*/ 1074170 h 1074170"/>
                <a:gd name="connsiteX75" fmla="*/ 1214750 w 1782079"/>
                <a:gd name="connsiteY75" fmla="*/ 1067496 h 1074170"/>
                <a:gd name="connsiteX76" fmla="*/ 1127982 w 1782079"/>
                <a:gd name="connsiteY76" fmla="*/ 1060821 h 1074170"/>
                <a:gd name="connsiteX77" fmla="*/ 1054563 w 1782079"/>
                <a:gd name="connsiteY77" fmla="*/ 1054147 h 1074170"/>
                <a:gd name="connsiteX78" fmla="*/ 420490 w 1782079"/>
                <a:gd name="connsiteY78" fmla="*/ 1047472 h 1074170"/>
                <a:gd name="connsiteX79" fmla="*/ 300350 w 1782079"/>
                <a:gd name="connsiteY79" fmla="*/ 1040798 h 1074170"/>
                <a:gd name="connsiteX80" fmla="*/ 253629 w 1782079"/>
                <a:gd name="connsiteY80" fmla="*/ 1027449 h 1074170"/>
                <a:gd name="connsiteX81" fmla="*/ 206908 w 1782079"/>
                <a:gd name="connsiteY81" fmla="*/ 1020774 h 1074170"/>
                <a:gd name="connsiteX82" fmla="*/ 153512 w 1782079"/>
                <a:gd name="connsiteY82" fmla="*/ 1007425 h 1074170"/>
                <a:gd name="connsiteX83" fmla="*/ 106791 w 1782079"/>
                <a:gd name="connsiteY83" fmla="*/ 994077 h 1074170"/>
                <a:gd name="connsiteX84" fmla="*/ 0 w 1782079"/>
                <a:gd name="connsiteY84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154680 w 1782079"/>
                <a:gd name="connsiteY16" fmla="*/ 713750 h 1074170"/>
                <a:gd name="connsiteX17" fmla="*/ 1214750 w 1782079"/>
                <a:gd name="connsiteY17" fmla="*/ 680377 h 1074170"/>
                <a:gd name="connsiteX18" fmla="*/ 1301518 w 1782079"/>
                <a:gd name="connsiteY18" fmla="*/ 640331 h 1074170"/>
                <a:gd name="connsiteX19" fmla="*/ 1341565 w 1782079"/>
                <a:gd name="connsiteY19" fmla="*/ 620307 h 1074170"/>
                <a:gd name="connsiteX20" fmla="*/ 1368263 w 1782079"/>
                <a:gd name="connsiteY20" fmla="*/ 566912 h 1074170"/>
                <a:gd name="connsiteX21" fmla="*/ 1328216 w 1782079"/>
                <a:gd name="connsiteY21" fmla="*/ 533539 h 1074170"/>
                <a:gd name="connsiteX22" fmla="*/ 1301518 w 1782079"/>
                <a:gd name="connsiteY22" fmla="*/ 520190 h 1074170"/>
                <a:gd name="connsiteX23" fmla="*/ 1181378 w 1782079"/>
                <a:gd name="connsiteY23" fmla="*/ 500167 h 1074170"/>
                <a:gd name="connsiteX24" fmla="*/ 1148006 w 1782079"/>
                <a:gd name="connsiteY24" fmla="*/ 486818 h 1074170"/>
                <a:gd name="connsiteX25" fmla="*/ 1001168 w 1782079"/>
                <a:gd name="connsiteY25" fmla="*/ 473469 h 1074170"/>
                <a:gd name="connsiteX26" fmla="*/ 894377 w 1782079"/>
                <a:gd name="connsiteY26" fmla="*/ 460120 h 1074170"/>
                <a:gd name="connsiteX27" fmla="*/ 827632 w 1782079"/>
                <a:gd name="connsiteY27" fmla="*/ 453446 h 1074170"/>
                <a:gd name="connsiteX28" fmla="*/ 747539 w 1782079"/>
                <a:gd name="connsiteY28" fmla="*/ 433423 h 1074170"/>
                <a:gd name="connsiteX29" fmla="*/ 654096 w 1782079"/>
                <a:gd name="connsiteY29" fmla="*/ 413399 h 1074170"/>
                <a:gd name="connsiteX30" fmla="*/ 620724 w 1782079"/>
                <a:gd name="connsiteY30" fmla="*/ 393376 h 1074170"/>
                <a:gd name="connsiteX31" fmla="*/ 533957 w 1782079"/>
                <a:gd name="connsiteY31" fmla="*/ 373352 h 1074170"/>
                <a:gd name="connsiteX32" fmla="*/ 587352 w 1782079"/>
                <a:gd name="connsiteY32" fmla="*/ 246538 h 1074170"/>
                <a:gd name="connsiteX33" fmla="*/ 627398 w 1782079"/>
                <a:gd name="connsiteY33" fmla="*/ 199817 h 1074170"/>
                <a:gd name="connsiteX34" fmla="*/ 640747 w 1782079"/>
                <a:gd name="connsiteY34" fmla="*/ 179793 h 1074170"/>
                <a:gd name="connsiteX35" fmla="*/ 674120 w 1782079"/>
                <a:gd name="connsiteY35" fmla="*/ 173119 h 1074170"/>
                <a:gd name="connsiteX36" fmla="*/ 727515 w 1782079"/>
                <a:gd name="connsiteY36" fmla="*/ 146421 h 1074170"/>
                <a:gd name="connsiteX37" fmla="*/ 747539 w 1782079"/>
                <a:gd name="connsiteY37" fmla="*/ 133072 h 1074170"/>
                <a:gd name="connsiteX38" fmla="*/ 787585 w 1782079"/>
                <a:gd name="connsiteY38" fmla="*/ 119723 h 1074170"/>
                <a:gd name="connsiteX39" fmla="*/ 827632 w 1782079"/>
                <a:gd name="connsiteY39" fmla="*/ 93025 h 1074170"/>
                <a:gd name="connsiteX40" fmla="*/ 847655 w 1782079"/>
                <a:gd name="connsiteY40" fmla="*/ 79677 h 1074170"/>
                <a:gd name="connsiteX41" fmla="*/ 981144 w 1782079"/>
                <a:gd name="connsiteY41" fmla="*/ 26281 h 1074170"/>
                <a:gd name="connsiteX42" fmla="*/ 1067912 w 1782079"/>
                <a:gd name="connsiteY42" fmla="*/ 6258 h 1074170"/>
                <a:gd name="connsiteX43" fmla="*/ 1234774 w 1782079"/>
                <a:gd name="connsiteY43" fmla="*/ 6258 h 1074170"/>
                <a:gd name="connsiteX44" fmla="*/ 1134657 w 1782079"/>
                <a:gd name="connsiteY44" fmla="*/ 79677 h 1074170"/>
                <a:gd name="connsiteX45" fmla="*/ 1021191 w 1782079"/>
                <a:gd name="connsiteY45" fmla="*/ 119724 h 1074170"/>
                <a:gd name="connsiteX46" fmla="*/ 847655 w 1782079"/>
                <a:gd name="connsiteY46" fmla="*/ 186468 h 1074170"/>
                <a:gd name="connsiteX47" fmla="*/ 780911 w 1782079"/>
                <a:gd name="connsiteY47" fmla="*/ 259887 h 1074170"/>
                <a:gd name="connsiteX48" fmla="*/ 774236 w 1782079"/>
                <a:gd name="connsiteY48" fmla="*/ 293259 h 1074170"/>
                <a:gd name="connsiteX49" fmla="*/ 834307 w 1782079"/>
                <a:gd name="connsiteY49" fmla="*/ 319957 h 1074170"/>
                <a:gd name="connsiteX50" fmla="*/ 1041215 w 1782079"/>
                <a:gd name="connsiteY50" fmla="*/ 306608 h 1074170"/>
                <a:gd name="connsiteX51" fmla="*/ 1141331 w 1782079"/>
                <a:gd name="connsiteY51" fmla="*/ 299933 h 1074170"/>
                <a:gd name="connsiteX52" fmla="*/ 1214750 w 1782079"/>
                <a:gd name="connsiteY52" fmla="*/ 293259 h 1074170"/>
                <a:gd name="connsiteX53" fmla="*/ 1448356 w 1782079"/>
                <a:gd name="connsiteY53" fmla="*/ 299933 h 1074170"/>
                <a:gd name="connsiteX54" fmla="*/ 1548473 w 1782079"/>
                <a:gd name="connsiteY54" fmla="*/ 306608 h 1074170"/>
                <a:gd name="connsiteX55" fmla="*/ 1568496 w 1782079"/>
                <a:gd name="connsiteY55" fmla="*/ 319957 h 1074170"/>
                <a:gd name="connsiteX56" fmla="*/ 1595194 w 1782079"/>
                <a:gd name="connsiteY56" fmla="*/ 339980 h 1074170"/>
                <a:gd name="connsiteX57" fmla="*/ 1615217 w 1782079"/>
                <a:gd name="connsiteY57" fmla="*/ 346655 h 1074170"/>
                <a:gd name="connsiteX58" fmla="*/ 1668613 w 1782079"/>
                <a:gd name="connsiteY58" fmla="*/ 380027 h 1074170"/>
                <a:gd name="connsiteX59" fmla="*/ 1748707 w 1782079"/>
                <a:gd name="connsiteY59" fmla="*/ 420074 h 1074170"/>
                <a:gd name="connsiteX60" fmla="*/ 1782079 w 1782079"/>
                <a:gd name="connsiteY60" fmla="*/ 493493 h 1074170"/>
                <a:gd name="connsiteX61" fmla="*/ 1768730 w 1782079"/>
                <a:gd name="connsiteY61" fmla="*/ 707075 h 1074170"/>
                <a:gd name="connsiteX62" fmla="*/ 1722009 w 1782079"/>
                <a:gd name="connsiteY62" fmla="*/ 780494 h 1074170"/>
                <a:gd name="connsiteX63" fmla="*/ 1695311 w 1782079"/>
                <a:gd name="connsiteY63" fmla="*/ 813866 h 1074170"/>
                <a:gd name="connsiteX64" fmla="*/ 1668613 w 1782079"/>
                <a:gd name="connsiteY64" fmla="*/ 840564 h 1074170"/>
                <a:gd name="connsiteX65" fmla="*/ 1648590 w 1782079"/>
                <a:gd name="connsiteY65" fmla="*/ 873936 h 1074170"/>
                <a:gd name="connsiteX66" fmla="*/ 1595194 w 1782079"/>
                <a:gd name="connsiteY66" fmla="*/ 920658 h 1074170"/>
                <a:gd name="connsiteX67" fmla="*/ 1561822 w 1782079"/>
                <a:gd name="connsiteY67" fmla="*/ 967379 h 1074170"/>
                <a:gd name="connsiteX68" fmla="*/ 1541798 w 1782079"/>
                <a:gd name="connsiteY68" fmla="*/ 980728 h 1074170"/>
                <a:gd name="connsiteX69" fmla="*/ 1515101 w 1782079"/>
                <a:gd name="connsiteY69" fmla="*/ 1000751 h 1074170"/>
                <a:gd name="connsiteX70" fmla="*/ 1468380 w 1782079"/>
                <a:gd name="connsiteY70" fmla="*/ 1040798 h 1074170"/>
                <a:gd name="connsiteX71" fmla="*/ 1455031 w 1782079"/>
                <a:gd name="connsiteY71" fmla="*/ 1060821 h 1074170"/>
                <a:gd name="connsiteX72" fmla="*/ 1435007 w 1782079"/>
                <a:gd name="connsiteY72" fmla="*/ 1067496 h 1074170"/>
                <a:gd name="connsiteX73" fmla="*/ 1368263 w 1782079"/>
                <a:gd name="connsiteY73" fmla="*/ 1074170 h 1074170"/>
                <a:gd name="connsiteX74" fmla="*/ 1214750 w 1782079"/>
                <a:gd name="connsiteY74" fmla="*/ 1067496 h 1074170"/>
                <a:gd name="connsiteX75" fmla="*/ 1127982 w 1782079"/>
                <a:gd name="connsiteY75" fmla="*/ 1060821 h 1074170"/>
                <a:gd name="connsiteX76" fmla="*/ 1054563 w 1782079"/>
                <a:gd name="connsiteY76" fmla="*/ 1054147 h 1074170"/>
                <a:gd name="connsiteX77" fmla="*/ 420490 w 1782079"/>
                <a:gd name="connsiteY77" fmla="*/ 1047472 h 1074170"/>
                <a:gd name="connsiteX78" fmla="*/ 300350 w 1782079"/>
                <a:gd name="connsiteY78" fmla="*/ 1040798 h 1074170"/>
                <a:gd name="connsiteX79" fmla="*/ 253629 w 1782079"/>
                <a:gd name="connsiteY79" fmla="*/ 1027449 h 1074170"/>
                <a:gd name="connsiteX80" fmla="*/ 206908 w 1782079"/>
                <a:gd name="connsiteY80" fmla="*/ 1020774 h 1074170"/>
                <a:gd name="connsiteX81" fmla="*/ 153512 w 1782079"/>
                <a:gd name="connsiteY81" fmla="*/ 1007425 h 1074170"/>
                <a:gd name="connsiteX82" fmla="*/ 106791 w 1782079"/>
                <a:gd name="connsiteY82" fmla="*/ 994077 h 1074170"/>
                <a:gd name="connsiteX83" fmla="*/ 0 w 1782079"/>
                <a:gd name="connsiteY83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154680 w 1782079"/>
                <a:gd name="connsiteY16" fmla="*/ 713750 h 1074170"/>
                <a:gd name="connsiteX17" fmla="*/ 1214750 w 1782079"/>
                <a:gd name="connsiteY17" fmla="*/ 680377 h 1074170"/>
                <a:gd name="connsiteX18" fmla="*/ 1301518 w 1782079"/>
                <a:gd name="connsiteY18" fmla="*/ 640331 h 1074170"/>
                <a:gd name="connsiteX19" fmla="*/ 1341565 w 1782079"/>
                <a:gd name="connsiteY19" fmla="*/ 620307 h 1074170"/>
                <a:gd name="connsiteX20" fmla="*/ 1368263 w 1782079"/>
                <a:gd name="connsiteY20" fmla="*/ 566912 h 1074170"/>
                <a:gd name="connsiteX21" fmla="*/ 1328216 w 1782079"/>
                <a:gd name="connsiteY21" fmla="*/ 533539 h 1074170"/>
                <a:gd name="connsiteX22" fmla="*/ 1301518 w 1782079"/>
                <a:gd name="connsiteY22" fmla="*/ 520190 h 1074170"/>
                <a:gd name="connsiteX23" fmla="*/ 1181378 w 1782079"/>
                <a:gd name="connsiteY23" fmla="*/ 500167 h 1074170"/>
                <a:gd name="connsiteX24" fmla="*/ 1148006 w 1782079"/>
                <a:gd name="connsiteY24" fmla="*/ 486818 h 1074170"/>
                <a:gd name="connsiteX25" fmla="*/ 1001168 w 1782079"/>
                <a:gd name="connsiteY25" fmla="*/ 473469 h 1074170"/>
                <a:gd name="connsiteX26" fmla="*/ 894377 w 1782079"/>
                <a:gd name="connsiteY26" fmla="*/ 460120 h 1074170"/>
                <a:gd name="connsiteX27" fmla="*/ 827632 w 1782079"/>
                <a:gd name="connsiteY27" fmla="*/ 453446 h 1074170"/>
                <a:gd name="connsiteX28" fmla="*/ 747539 w 1782079"/>
                <a:gd name="connsiteY28" fmla="*/ 433423 h 1074170"/>
                <a:gd name="connsiteX29" fmla="*/ 654096 w 1782079"/>
                <a:gd name="connsiteY29" fmla="*/ 413399 h 1074170"/>
                <a:gd name="connsiteX30" fmla="*/ 620724 w 1782079"/>
                <a:gd name="connsiteY30" fmla="*/ 393376 h 1074170"/>
                <a:gd name="connsiteX31" fmla="*/ 533957 w 1782079"/>
                <a:gd name="connsiteY31" fmla="*/ 373352 h 1074170"/>
                <a:gd name="connsiteX32" fmla="*/ 587352 w 1782079"/>
                <a:gd name="connsiteY32" fmla="*/ 246538 h 1074170"/>
                <a:gd name="connsiteX33" fmla="*/ 627398 w 1782079"/>
                <a:gd name="connsiteY33" fmla="*/ 199817 h 1074170"/>
                <a:gd name="connsiteX34" fmla="*/ 640747 w 1782079"/>
                <a:gd name="connsiteY34" fmla="*/ 179793 h 1074170"/>
                <a:gd name="connsiteX35" fmla="*/ 674120 w 1782079"/>
                <a:gd name="connsiteY35" fmla="*/ 173119 h 1074170"/>
                <a:gd name="connsiteX36" fmla="*/ 727515 w 1782079"/>
                <a:gd name="connsiteY36" fmla="*/ 146421 h 1074170"/>
                <a:gd name="connsiteX37" fmla="*/ 747539 w 1782079"/>
                <a:gd name="connsiteY37" fmla="*/ 133072 h 1074170"/>
                <a:gd name="connsiteX38" fmla="*/ 787585 w 1782079"/>
                <a:gd name="connsiteY38" fmla="*/ 119723 h 1074170"/>
                <a:gd name="connsiteX39" fmla="*/ 827632 w 1782079"/>
                <a:gd name="connsiteY39" fmla="*/ 93025 h 1074170"/>
                <a:gd name="connsiteX40" fmla="*/ 981144 w 1782079"/>
                <a:gd name="connsiteY40" fmla="*/ 26281 h 1074170"/>
                <a:gd name="connsiteX41" fmla="*/ 1067912 w 1782079"/>
                <a:gd name="connsiteY41" fmla="*/ 6258 h 1074170"/>
                <a:gd name="connsiteX42" fmla="*/ 1234774 w 1782079"/>
                <a:gd name="connsiteY42" fmla="*/ 6258 h 1074170"/>
                <a:gd name="connsiteX43" fmla="*/ 1134657 w 1782079"/>
                <a:gd name="connsiteY43" fmla="*/ 79677 h 1074170"/>
                <a:gd name="connsiteX44" fmla="*/ 1021191 w 1782079"/>
                <a:gd name="connsiteY44" fmla="*/ 119724 h 1074170"/>
                <a:gd name="connsiteX45" fmla="*/ 847655 w 1782079"/>
                <a:gd name="connsiteY45" fmla="*/ 186468 h 1074170"/>
                <a:gd name="connsiteX46" fmla="*/ 780911 w 1782079"/>
                <a:gd name="connsiteY46" fmla="*/ 259887 h 1074170"/>
                <a:gd name="connsiteX47" fmla="*/ 774236 w 1782079"/>
                <a:gd name="connsiteY47" fmla="*/ 293259 h 1074170"/>
                <a:gd name="connsiteX48" fmla="*/ 834307 w 1782079"/>
                <a:gd name="connsiteY48" fmla="*/ 319957 h 1074170"/>
                <a:gd name="connsiteX49" fmla="*/ 1041215 w 1782079"/>
                <a:gd name="connsiteY49" fmla="*/ 306608 h 1074170"/>
                <a:gd name="connsiteX50" fmla="*/ 1141331 w 1782079"/>
                <a:gd name="connsiteY50" fmla="*/ 299933 h 1074170"/>
                <a:gd name="connsiteX51" fmla="*/ 1214750 w 1782079"/>
                <a:gd name="connsiteY51" fmla="*/ 293259 h 1074170"/>
                <a:gd name="connsiteX52" fmla="*/ 1448356 w 1782079"/>
                <a:gd name="connsiteY52" fmla="*/ 299933 h 1074170"/>
                <a:gd name="connsiteX53" fmla="*/ 1548473 w 1782079"/>
                <a:gd name="connsiteY53" fmla="*/ 306608 h 1074170"/>
                <a:gd name="connsiteX54" fmla="*/ 1568496 w 1782079"/>
                <a:gd name="connsiteY54" fmla="*/ 319957 h 1074170"/>
                <a:gd name="connsiteX55" fmla="*/ 1595194 w 1782079"/>
                <a:gd name="connsiteY55" fmla="*/ 339980 h 1074170"/>
                <a:gd name="connsiteX56" fmla="*/ 1615217 w 1782079"/>
                <a:gd name="connsiteY56" fmla="*/ 346655 h 1074170"/>
                <a:gd name="connsiteX57" fmla="*/ 1668613 w 1782079"/>
                <a:gd name="connsiteY57" fmla="*/ 380027 h 1074170"/>
                <a:gd name="connsiteX58" fmla="*/ 1748707 w 1782079"/>
                <a:gd name="connsiteY58" fmla="*/ 420074 h 1074170"/>
                <a:gd name="connsiteX59" fmla="*/ 1782079 w 1782079"/>
                <a:gd name="connsiteY59" fmla="*/ 493493 h 1074170"/>
                <a:gd name="connsiteX60" fmla="*/ 1768730 w 1782079"/>
                <a:gd name="connsiteY60" fmla="*/ 707075 h 1074170"/>
                <a:gd name="connsiteX61" fmla="*/ 1722009 w 1782079"/>
                <a:gd name="connsiteY61" fmla="*/ 780494 h 1074170"/>
                <a:gd name="connsiteX62" fmla="*/ 1695311 w 1782079"/>
                <a:gd name="connsiteY62" fmla="*/ 813866 h 1074170"/>
                <a:gd name="connsiteX63" fmla="*/ 1668613 w 1782079"/>
                <a:gd name="connsiteY63" fmla="*/ 840564 h 1074170"/>
                <a:gd name="connsiteX64" fmla="*/ 1648590 w 1782079"/>
                <a:gd name="connsiteY64" fmla="*/ 873936 h 1074170"/>
                <a:gd name="connsiteX65" fmla="*/ 1595194 w 1782079"/>
                <a:gd name="connsiteY65" fmla="*/ 920658 h 1074170"/>
                <a:gd name="connsiteX66" fmla="*/ 1561822 w 1782079"/>
                <a:gd name="connsiteY66" fmla="*/ 967379 h 1074170"/>
                <a:gd name="connsiteX67" fmla="*/ 1541798 w 1782079"/>
                <a:gd name="connsiteY67" fmla="*/ 980728 h 1074170"/>
                <a:gd name="connsiteX68" fmla="*/ 1515101 w 1782079"/>
                <a:gd name="connsiteY68" fmla="*/ 1000751 h 1074170"/>
                <a:gd name="connsiteX69" fmla="*/ 1468380 w 1782079"/>
                <a:gd name="connsiteY69" fmla="*/ 1040798 h 1074170"/>
                <a:gd name="connsiteX70" fmla="*/ 1455031 w 1782079"/>
                <a:gd name="connsiteY70" fmla="*/ 1060821 h 1074170"/>
                <a:gd name="connsiteX71" fmla="*/ 1435007 w 1782079"/>
                <a:gd name="connsiteY71" fmla="*/ 1067496 h 1074170"/>
                <a:gd name="connsiteX72" fmla="*/ 1368263 w 1782079"/>
                <a:gd name="connsiteY72" fmla="*/ 1074170 h 1074170"/>
                <a:gd name="connsiteX73" fmla="*/ 1214750 w 1782079"/>
                <a:gd name="connsiteY73" fmla="*/ 1067496 h 1074170"/>
                <a:gd name="connsiteX74" fmla="*/ 1127982 w 1782079"/>
                <a:gd name="connsiteY74" fmla="*/ 1060821 h 1074170"/>
                <a:gd name="connsiteX75" fmla="*/ 1054563 w 1782079"/>
                <a:gd name="connsiteY75" fmla="*/ 1054147 h 1074170"/>
                <a:gd name="connsiteX76" fmla="*/ 420490 w 1782079"/>
                <a:gd name="connsiteY76" fmla="*/ 1047472 h 1074170"/>
                <a:gd name="connsiteX77" fmla="*/ 300350 w 1782079"/>
                <a:gd name="connsiteY77" fmla="*/ 1040798 h 1074170"/>
                <a:gd name="connsiteX78" fmla="*/ 253629 w 1782079"/>
                <a:gd name="connsiteY78" fmla="*/ 1027449 h 1074170"/>
                <a:gd name="connsiteX79" fmla="*/ 206908 w 1782079"/>
                <a:gd name="connsiteY79" fmla="*/ 1020774 h 1074170"/>
                <a:gd name="connsiteX80" fmla="*/ 153512 w 1782079"/>
                <a:gd name="connsiteY80" fmla="*/ 1007425 h 1074170"/>
                <a:gd name="connsiteX81" fmla="*/ 106791 w 1782079"/>
                <a:gd name="connsiteY81" fmla="*/ 994077 h 1074170"/>
                <a:gd name="connsiteX82" fmla="*/ 0 w 1782079"/>
                <a:gd name="connsiteY82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154680 w 1782079"/>
                <a:gd name="connsiteY16" fmla="*/ 713750 h 1074170"/>
                <a:gd name="connsiteX17" fmla="*/ 1214750 w 1782079"/>
                <a:gd name="connsiteY17" fmla="*/ 680377 h 1074170"/>
                <a:gd name="connsiteX18" fmla="*/ 1301518 w 1782079"/>
                <a:gd name="connsiteY18" fmla="*/ 640331 h 1074170"/>
                <a:gd name="connsiteX19" fmla="*/ 1341565 w 1782079"/>
                <a:gd name="connsiteY19" fmla="*/ 620307 h 1074170"/>
                <a:gd name="connsiteX20" fmla="*/ 1368263 w 1782079"/>
                <a:gd name="connsiteY20" fmla="*/ 566912 h 1074170"/>
                <a:gd name="connsiteX21" fmla="*/ 1328216 w 1782079"/>
                <a:gd name="connsiteY21" fmla="*/ 533539 h 1074170"/>
                <a:gd name="connsiteX22" fmla="*/ 1301518 w 1782079"/>
                <a:gd name="connsiteY22" fmla="*/ 520190 h 1074170"/>
                <a:gd name="connsiteX23" fmla="*/ 1181378 w 1782079"/>
                <a:gd name="connsiteY23" fmla="*/ 500167 h 1074170"/>
                <a:gd name="connsiteX24" fmla="*/ 1148006 w 1782079"/>
                <a:gd name="connsiteY24" fmla="*/ 486818 h 1074170"/>
                <a:gd name="connsiteX25" fmla="*/ 1001168 w 1782079"/>
                <a:gd name="connsiteY25" fmla="*/ 473469 h 1074170"/>
                <a:gd name="connsiteX26" fmla="*/ 894377 w 1782079"/>
                <a:gd name="connsiteY26" fmla="*/ 460120 h 1074170"/>
                <a:gd name="connsiteX27" fmla="*/ 827632 w 1782079"/>
                <a:gd name="connsiteY27" fmla="*/ 453446 h 1074170"/>
                <a:gd name="connsiteX28" fmla="*/ 747539 w 1782079"/>
                <a:gd name="connsiteY28" fmla="*/ 433423 h 1074170"/>
                <a:gd name="connsiteX29" fmla="*/ 654096 w 1782079"/>
                <a:gd name="connsiteY29" fmla="*/ 413399 h 1074170"/>
                <a:gd name="connsiteX30" fmla="*/ 620724 w 1782079"/>
                <a:gd name="connsiteY30" fmla="*/ 393376 h 1074170"/>
                <a:gd name="connsiteX31" fmla="*/ 533957 w 1782079"/>
                <a:gd name="connsiteY31" fmla="*/ 373352 h 1074170"/>
                <a:gd name="connsiteX32" fmla="*/ 587352 w 1782079"/>
                <a:gd name="connsiteY32" fmla="*/ 246538 h 1074170"/>
                <a:gd name="connsiteX33" fmla="*/ 627398 w 1782079"/>
                <a:gd name="connsiteY33" fmla="*/ 199817 h 1074170"/>
                <a:gd name="connsiteX34" fmla="*/ 640747 w 1782079"/>
                <a:gd name="connsiteY34" fmla="*/ 179793 h 1074170"/>
                <a:gd name="connsiteX35" fmla="*/ 674120 w 1782079"/>
                <a:gd name="connsiteY35" fmla="*/ 173119 h 1074170"/>
                <a:gd name="connsiteX36" fmla="*/ 727515 w 1782079"/>
                <a:gd name="connsiteY36" fmla="*/ 146421 h 1074170"/>
                <a:gd name="connsiteX37" fmla="*/ 747539 w 1782079"/>
                <a:gd name="connsiteY37" fmla="*/ 133072 h 1074170"/>
                <a:gd name="connsiteX38" fmla="*/ 787585 w 1782079"/>
                <a:gd name="connsiteY38" fmla="*/ 119723 h 1074170"/>
                <a:gd name="connsiteX39" fmla="*/ 981144 w 1782079"/>
                <a:gd name="connsiteY39" fmla="*/ 26281 h 1074170"/>
                <a:gd name="connsiteX40" fmla="*/ 1067912 w 1782079"/>
                <a:gd name="connsiteY40" fmla="*/ 6258 h 1074170"/>
                <a:gd name="connsiteX41" fmla="*/ 1234774 w 1782079"/>
                <a:gd name="connsiteY41" fmla="*/ 6258 h 1074170"/>
                <a:gd name="connsiteX42" fmla="*/ 1134657 w 1782079"/>
                <a:gd name="connsiteY42" fmla="*/ 79677 h 1074170"/>
                <a:gd name="connsiteX43" fmla="*/ 1021191 w 1782079"/>
                <a:gd name="connsiteY43" fmla="*/ 119724 h 1074170"/>
                <a:gd name="connsiteX44" fmla="*/ 847655 w 1782079"/>
                <a:gd name="connsiteY44" fmla="*/ 186468 h 1074170"/>
                <a:gd name="connsiteX45" fmla="*/ 780911 w 1782079"/>
                <a:gd name="connsiteY45" fmla="*/ 259887 h 1074170"/>
                <a:gd name="connsiteX46" fmla="*/ 774236 w 1782079"/>
                <a:gd name="connsiteY46" fmla="*/ 293259 h 1074170"/>
                <a:gd name="connsiteX47" fmla="*/ 834307 w 1782079"/>
                <a:gd name="connsiteY47" fmla="*/ 319957 h 1074170"/>
                <a:gd name="connsiteX48" fmla="*/ 1041215 w 1782079"/>
                <a:gd name="connsiteY48" fmla="*/ 306608 h 1074170"/>
                <a:gd name="connsiteX49" fmla="*/ 1141331 w 1782079"/>
                <a:gd name="connsiteY49" fmla="*/ 299933 h 1074170"/>
                <a:gd name="connsiteX50" fmla="*/ 1214750 w 1782079"/>
                <a:gd name="connsiteY50" fmla="*/ 293259 h 1074170"/>
                <a:gd name="connsiteX51" fmla="*/ 1448356 w 1782079"/>
                <a:gd name="connsiteY51" fmla="*/ 299933 h 1074170"/>
                <a:gd name="connsiteX52" fmla="*/ 1548473 w 1782079"/>
                <a:gd name="connsiteY52" fmla="*/ 306608 h 1074170"/>
                <a:gd name="connsiteX53" fmla="*/ 1568496 w 1782079"/>
                <a:gd name="connsiteY53" fmla="*/ 319957 h 1074170"/>
                <a:gd name="connsiteX54" fmla="*/ 1595194 w 1782079"/>
                <a:gd name="connsiteY54" fmla="*/ 339980 h 1074170"/>
                <a:gd name="connsiteX55" fmla="*/ 1615217 w 1782079"/>
                <a:gd name="connsiteY55" fmla="*/ 346655 h 1074170"/>
                <a:gd name="connsiteX56" fmla="*/ 1668613 w 1782079"/>
                <a:gd name="connsiteY56" fmla="*/ 380027 h 1074170"/>
                <a:gd name="connsiteX57" fmla="*/ 1748707 w 1782079"/>
                <a:gd name="connsiteY57" fmla="*/ 420074 h 1074170"/>
                <a:gd name="connsiteX58" fmla="*/ 1782079 w 1782079"/>
                <a:gd name="connsiteY58" fmla="*/ 493493 h 1074170"/>
                <a:gd name="connsiteX59" fmla="*/ 1768730 w 1782079"/>
                <a:gd name="connsiteY59" fmla="*/ 707075 h 1074170"/>
                <a:gd name="connsiteX60" fmla="*/ 1722009 w 1782079"/>
                <a:gd name="connsiteY60" fmla="*/ 780494 h 1074170"/>
                <a:gd name="connsiteX61" fmla="*/ 1695311 w 1782079"/>
                <a:gd name="connsiteY61" fmla="*/ 813866 h 1074170"/>
                <a:gd name="connsiteX62" fmla="*/ 1668613 w 1782079"/>
                <a:gd name="connsiteY62" fmla="*/ 840564 h 1074170"/>
                <a:gd name="connsiteX63" fmla="*/ 1648590 w 1782079"/>
                <a:gd name="connsiteY63" fmla="*/ 873936 h 1074170"/>
                <a:gd name="connsiteX64" fmla="*/ 1595194 w 1782079"/>
                <a:gd name="connsiteY64" fmla="*/ 920658 h 1074170"/>
                <a:gd name="connsiteX65" fmla="*/ 1561822 w 1782079"/>
                <a:gd name="connsiteY65" fmla="*/ 967379 h 1074170"/>
                <a:gd name="connsiteX66" fmla="*/ 1541798 w 1782079"/>
                <a:gd name="connsiteY66" fmla="*/ 980728 h 1074170"/>
                <a:gd name="connsiteX67" fmla="*/ 1515101 w 1782079"/>
                <a:gd name="connsiteY67" fmla="*/ 1000751 h 1074170"/>
                <a:gd name="connsiteX68" fmla="*/ 1468380 w 1782079"/>
                <a:gd name="connsiteY68" fmla="*/ 1040798 h 1074170"/>
                <a:gd name="connsiteX69" fmla="*/ 1455031 w 1782079"/>
                <a:gd name="connsiteY69" fmla="*/ 1060821 h 1074170"/>
                <a:gd name="connsiteX70" fmla="*/ 1435007 w 1782079"/>
                <a:gd name="connsiteY70" fmla="*/ 1067496 h 1074170"/>
                <a:gd name="connsiteX71" fmla="*/ 1368263 w 1782079"/>
                <a:gd name="connsiteY71" fmla="*/ 1074170 h 1074170"/>
                <a:gd name="connsiteX72" fmla="*/ 1214750 w 1782079"/>
                <a:gd name="connsiteY72" fmla="*/ 1067496 h 1074170"/>
                <a:gd name="connsiteX73" fmla="*/ 1127982 w 1782079"/>
                <a:gd name="connsiteY73" fmla="*/ 1060821 h 1074170"/>
                <a:gd name="connsiteX74" fmla="*/ 1054563 w 1782079"/>
                <a:gd name="connsiteY74" fmla="*/ 1054147 h 1074170"/>
                <a:gd name="connsiteX75" fmla="*/ 420490 w 1782079"/>
                <a:gd name="connsiteY75" fmla="*/ 1047472 h 1074170"/>
                <a:gd name="connsiteX76" fmla="*/ 300350 w 1782079"/>
                <a:gd name="connsiteY76" fmla="*/ 1040798 h 1074170"/>
                <a:gd name="connsiteX77" fmla="*/ 253629 w 1782079"/>
                <a:gd name="connsiteY77" fmla="*/ 1027449 h 1074170"/>
                <a:gd name="connsiteX78" fmla="*/ 206908 w 1782079"/>
                <a:gd name="connsiteY78" fmla="*/ 1020774 h 1074170"/>
                <a:gd name="connsiteX79" fmla="*/ 153512 w 1782079"/>
                <a:gd name="connsiteY79" fmla="*/ 1007425 h 1074170"/>
                <a:gd name="connsiteX80" fmla="*/ 106791 w 1782079"/>
                <a:gd name="connsiteY80" fmla="*/ 994077 h 1074170"/>
                <a:gd name="connsiteX81" fmla="*/ 0 w 1782079"/>
                <a:gd name="connsiteY81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154680 w 1782079"/>
                <a:gd name="connsiteY16" fmla="*/ 713750 h 1074170"/>
                <a:gd name="connsiteX17" fmla="*/ 1214750 w 1782079"/>
                <a:gd name="connsiteY17" fmla="*/ 680377 h 1074170"/>
                <a:gd name="connsiteX18" fmla="*/ 1301518 w 1782079"/>
                <a:gd name="connsiteY18" fmla="*/ 640331 h 1074170"/>
                <a:gd name="connsiteX19" fmla="*/ 1341565 w 1782079"/>
                <a:gd name="connsiteY19" fmla="*/ 620307 h 1074170"/>
                <a:gd name="connsiteX20" fmla="*/ 1368263 w 1782079"/>
                <a:gd name="connsiteY20" fmla="*/ 566912 h 1074170"/>
                <a:gd name="connsiteX21" fmla="*/ 1328216 w 1782079"/>
                <a:gd name="connsiteY21" fmla="*/ 533539 h 1074170"/>
                <a:gd name="connsiteX22" fmla="*/ 1301518 w 1782079"/>
                <a:gd name="connsiteY22" fmla="*/ 520190 h 1074170"/>
                <a:gd name="connsiteX23" fmla="*/ 1181378 w 1782079"/>
                <a:gd name="connsiteY23" fmla="*/ 500167 h 1074170"/>
                <a:gd name="connsiteX24" fmla="*/ 1148006 w 1782079"/>
                <a:gd name="connsiteY24" fmla="*/ 486818 h 1074170"/>
                <a:gd name="connsiteX25" fmla="*/ 1001168 w 1782079"/>
                <a:gd name="connsiteY25" fmla="*/ 473469 h 1074170"/>
                <a:gd name="connsiteX26" fmla="*/ 894377 w 1782079"/>
                <a:gd name="connsiteY26" fmla="*/ 460120 h 1074170"/>
                <a:gd name="connsiteX27" fmla="*/ 827632 w 1782079"/>
                <a:gd name="connsiteY27" fmla="*/ 453446 h 1074170"/>
                <a:gd name="connsiteX28" fmla="*/ 747539 w 1782079"/>
                <a:gd name="connsiteY28" fmla="*/ 433423 h 1074170"/>
                <a:gd name="connsiteX29" fmla="*/ 654096 w 1782079"/>
                <a:gd name="connsiteY29" fmla="*/ 413399 h 1074170"/>
                <a:gd name="connsiteX30" fmla="*/ 620724 w 1782079"/>
                <a:gd name="connsiteY30" fmla="*/ 393376 h 1074170"/>
                <a:gd name="connsiteX31" fmla="*/ 533957 w 1782079"/>
                <a:gd name="connsiteY31" fmla="*/ 373352 h 1074170"/>
                <a:gd name="connsiteX32" fmla="*/ 587352 w 1782079"/>
                <a:gd name="connsiteY32" fmla="*/ 246538 h 1074170"/>
                <a:gd name="connsiteX33" fmla="*/ 627398 w 1782079"/>
                <a:gd name="connsiteY33" fmla="*/ 199817 h 1074170"/>
                <a:gd name="connsiteX34" fmla="*/ 640747 w 1782079"/>
                <a:gd name="connsiteY34" fmla="*/ 179793 h 1074170"/>
                <a:gd name="connsiteX35" fmla="*/ 674120 w 1782079"/>
                <a:gd name="connsiteY35" fmla="*/ 173119 h 1074170"/>
                <a:gd name="connsiteX36" fmla="*/ 727515 w 1782079"/>
                <a:gd name="connsiteY36" fmla="*/ 146421 h 1074170"/>
                <a:gd name="connsiteX37" fmla="*/ 747539 w 1782079"/>
                <a:gd name="connsiteY37" fmla="*/ 133072 h 1074170"/>
                <a:gd name="connsiteX38" fmla="*/ 981144 w 1782079"/>
                <a:gd name="connsiteY38" fmla="*/ 26281 h 1074170"/>
                <a:gd name="connsiteX39" fmla="*/ 1067912 w 1782079"/>
                <a:gd name="connsiteY39" fmla="*/ 6258 h 1074170"/>
                <a:gd name="connsiteX40" fmla="*/ 1234774 w 1782079"/>
                <a:gd name="connsiteY40" fmla="*/ 6258 h 1074170"/>
                <a:gd name="connsiteX41" fmla="*/ 1134657 w 1782079"/>
                <a:gd name="connsiteY41" fmla="*/ 79677 h 1074170"/>
                <a:gd name="connsiteX42" fmla="*/ 1021191 w 1782079"/>
                <a:gd name="connsiteY42" fmla="*/ 119724 h 1074170"/>
                <a:gd name="connsiteX43" fmla="*/ 847655 w 1782079"/>
                <a:gd name="connsiteY43" fmla="*/ 186468 h 1074170"/>
                <a:gd name="connsiteX44" fmla="*/ 780911 w 1782079"/>
                <a:gd name="connsiteY44" fmla="*/ 259887 h 1074170"/>
                <a:gd name="connsiteX45" fmla="*/ 774236 w 1782079"/>
                <a:gd name="connsiteY45" fmla="*/ 293259 h 1074170"/>
                <a:gd name="connsiteX46" fmla="*/ 834307 w 1782079"/>
                <a:gd name="connsiteY46" fmla="*/ 319957 h 1074170"/>
                <a:gd name="connsiteX47" fmla="*/ 1041215 w 1782079"/>
                <a:gd name="connsiteY47" fmla="*/ 306608 h 1074170"/>
                <a:gd name="connsiteX48" fmla="*/ 1141331 w 1782079"/>
                <a:gd name="connsiteY48" fmla="*/ 299933 h 1074170"/>
                <a:gd name="connsiteX49" fmla="*/ 1214750 w 1782079"/>
                <a:gd name="connsiteY49" fmla="*/ 293259 h 1074170"/>
                <a:gd name="connsiteX50" fmla="*/ 1448356 w 1782079"/>
                <a:gd name="connsiteY50" fmla="*/ 299933 h 1074170"/>
                <a:gd name="connsiteX51" fmla="*/ 1548473 w 1782079"/>
                <a:gd name="connsiteY51" fmla="*/ 306608 h 1074170"/>
                <a:gd name="connsiteX52" fmla="*/ 1568496 w 1782079"/>
                <a:gd name="connsiteY52" fmla="*/ 319957 h 1074170"/>
                <a:gd name="connsiteX53" fmla="*/ 1595194 w 1782079"/>
                <a:gd name="connsiteY53" fmla="*/ 339980 h 1074170"/>
                <a:gd name="connsiteX54" fmla="*/ 1615217 w 1782079"/>
                <a:gd name="connsiteY54" fmla="*/ 346655 h 1074170"/>
                <a:gd name="connsiteX55" fmla="*/ 1668613 w 1782079"/>
                <a:gd name="connsiteY55" fmla="*/ 380027 h 1074170"/>
                <a:gd name="connsiteX56" fmla="*/ 1748707 w 1782079"/>
                <a:gd name="connsiteY56" fmla="*/ 420074 h 1074170"/>
                <a:gd name="connsiteX57" fmla="*/ 1782079 w 1782079"/>
                <a:gd name="connsiteY57" fmla="*/ 493493 h 1074170"/>
                <a:gd name="connsiteX58" fmla="*/ 1768730 w 1782079"/>
                <a:gd name="connsiteY58" fmla="*/ 707075 h 1074170"/>
                <a:gd name="connsiteX59" fmla="*/ 1722009 w 1782079"/>
                <a:gd name="connsiteY59" fmla="*/ 780494 h 1074170"/>
                <a:gd name="connsiteX60" fmla="*/ 1695311 w 1782079"/>
                <a:gd name="connsiteY60" fmla="*/ 813866 h 1074170"/>
                <a:gd name="connsiteX61" fmla="*/ 1668613 w 1782079"/>
                <a:gd name="connsiteY61" fmla="*/ 840564 h 1074170"/>
                <a:gd name="connsiteX62" fmla="*/ 1648590 w 1782079"/>
                <a:gd name="connsiteY62" fmla="*/ 873936 h 1074170"/>
                <a:gd name="connsiteX63" fmla="*/ 1595194 w 1782079"/>
                <a:gd name="connsiteY63" fmla="*/ 920658 h 1074170"/>
                <a:gd name="connsiteX64" fmla="*/ 1561822 w 1782079"/>
                <a:gd name="connsiteY64" fmla="*/ 967379 h 1074170"/>
                <a:gd name="connsiteX65" fmla="*/ 1541798 w 1782079"/>
                <a:gd name="connsiteY65" fmla="*/ 980728 h 1074170"/>
                <a:gd name="connsiteX66" fmla="*/ 1515101 w 1782079"/>
                <a:gd name="connsiteY66" fmla="*/ 1000751 h 1074170"/>
                <a:gd name="connsiteX67" fmla="*/ 1468380 w 1782079"/>
                <a:gd name="connsiteY67" fmla="*/ 1040798 h 1074170"/>
                <a:gd name="connsiteX68" fmla="*/ 1455031 w 1782079"/>
                <a:gd name="connsiteY68" fmla="*/ 1060821 h 1074170"/>
                <a:gd name="connsiteX69" fmla="*/ 1435007 w 1782079"/>
                <a:gd name="connsiteY69" fmla="*/ 1067496 h 1074170"/>
                <a:gd name="connsiteX70" fmla="*/ 1368263 w 1782079"/>
                <a:gd name="connsiteY70" fmla="*/ 1074170 h 1074170"/>
                <a:gd name="connsiteX71" fmla="*/ 1214750 w 1782079"/>
                <a:gd name="connsiteY71" fmla="*/ 1067496 h 1074170"/>
                <a:gd name="connsiteX72" fmla="*/ 1127982 w 1782079"/>
                <a:gd name="connsiteY72" fmla="*/ 1060821 h 1074170"/>
                <a:gd name="connsiteX73" fmla="*/ 1054563 w 1782079"/>
                <a:gd name="connsiteY73" fmla="*/ 1054147 h 1074170"/>
                <a:gd name="connsiteX74" fmla="*/ 420490 w 1782079"/>
                <a:gd name="connsiteY74" fmla="*/ 1047472 h 1074170"/>
                <a:gd name="connsiteX75" fmla="*/ 300350 w 1782079"/>
                <a:gd name="connsiteY75" fmla="*/ 1040798 h 1074170"/>
                <a:gd name="connsiteX76" fmla="*/ 253629 w 1782079"/>
                <a:gd name="connsiteY76" fmla="*/ 1027449 h 1074170"/>
                <a:gd name="connsiteX77" fmla="*/ 206908 w 1782079"/>
                <a:gd name="connsiteY77" fmla="*/ 1020774 h 1074170"/>
                <a:gd name="connsiteX78" fmla="*/ 153512 w 1782079"/>
                <a:gd name="connsiteY78" fmla="*/ 1007425 h 1074170"/>
                <a:gd name="connsiteX79" fmla="*/ 106791 w 1782079"/>
                <a:gd name="connsiteY79" fmla="*/ 994077 h 1074170"/>
                <a:gd name="connsiteX80" fmla="*/ 0 w 1782079"/>
                <a:gd name="connsiteY80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154680 w 1782079"/>
                <a:gd name="connsiteY16" fmla="*/ 713750 h 1074170"/>
                <a:gd name="connsiteX17" fmla="*/ 1214750 w 1782079"/>
                <a:gd name="connsiteY17" fmla="*/ 680377 h 1074170"/>
                <a:gd name="connsiteX18" fmla="*/ 1301518 w 1782079"/>
                <a:gd name="connsiteY18" fmla="*/ 640331 h 1074170"/>
                <a:gd name="connsiteX19" fmla="*/ 1341565 w 1782079"/>
                <a:gd name="connsiteY19" fmla="*/ 620307 h 1074170"/>
                <a:gd name="connsiteX20" fmla="*/ 1368263 w 1782079"/>
                <a:gd name="connsiteY20" fmla="*/ 566912 h 1074170"/>
                <a:gd name="connsiteX21" fmla="*/ 1328216 w 1782079"/>
                <a:gd name="connsiteY21" fmla="*/ 533539 h 1074170"/>
                <a:gd name="connsiteX22" fmla="*/ 1301518 w 1782079"/>
                <a:gd name="connsiteY22" fmla="*/ 520190 h 1074170"/>
                <a:gd name="connsiteX23" fmla="*/ 1181378 w 1782079"/>
                <a:gd name="connsiteY23" fmla="*/ 500167 h 1074170"/>
                <a:gd name="connsiteX24" fmla="*/ 1148006 w 1782079"/>
                <a:gd name="connsiteY24" fmla="*/ 486818 h 1074170"/>
                <a:gd name="connsiteX25" fmla="*/ 1001168 w 1782079"/>
                <a:gd name="connsiteY25" fmla="*/ 473469 h 1074170"/>
                <a:gd name="connsiteX26" fmla="*/ 894377 w 1782079"/>
                <a:gd name="connsiteY26" fmla="*/ 460120 h 1074170"/>
                <a:gd name="connsiteX27" fmla="*/ 827632 w 1782079"/>
                <a:gd name="connsiteY27" fmla="*/ 453446 h 1074170"/>
                <a:gd name="connsiteX28" fmla="*/ 747539 w 1782079"/>
                <a:gd name="connsiteY28" fmla="*/ 433423 h 1074170"/>
                <a:gd name="connsiteX29" fmla="*/ 654096 w 1782079"/>
                <a:gd name="connsiteY29" fmla="*/ 413399 h 1074170"/>
                <a:gd name="connsiteX30" fmla="*/ 620724 w 1782079"/>
                <a:gd name="connsiteY30" fmla="*/ 393376 h 1074170"/>
                <a:gd name="connsiteX31" fmla="*/ 533957 w 1782079"/>
                <a:gd name="connsiteY31" fmla="*/ 373352 h 1074170"/>
                <a:gd name="connsiteX32" fmla="*/ 587352 w 1782079"/>
                <a:gd name="connsiteY32" fmla="*/ 246538 h 1074170"/>
                <a:gd name="connsiteX33" fmla="*/ 627398 w 1782079"/>
                <a:gd name="connsiteY33" fmla="*/ 199817 h 1074170"/>
                <a:gd name="connsiteX34" fmla="*/ 640747 w 1782079"/>
                <a:gd name="connsiteY34" fmla="*/ 179793 h 1074170"/>
                <a:gd name="connsiteX35" fmla="*/ 727515 w 1782079"/>
                <a:gd name="connsiteY35" fmla="*/ 146421 h 1074170"/>
                <a:gd name="connsiteX36" fmla="*/ 747539 w 1782079"/>
                <a:gd name="connsiteY36" fmla="*/ 133072 h 1074170"/>
                <a:gd name="connsiteX37" fmla="*/ 981144 w 1782079"/>
                <a:gd name="connsiteY37" fmla="*/ 26281 h 1074170"/>
                <a:gd name="connsiteX38" fmla="*/ 1067912 w 1782079"/>
                <a:gd name="connsiteY38" fmla="*/ 6258 h 1074170"/>
                <a:gd name="connsiteX39" fmla="*/ 1234774 w 1782079"/>
                <a:gd name="connsiteY39" fmla="*/ 6258 h 1074170"/>
                <a:gd name="connsiteX40" fmla="*/ 1134657 w 1782079"/>
                <a:gd name="connsiteY40" fmla="*/ 79677 h 1074170"/>
                <a:gd name="connsiteX41" fmla="*/ 1021191 w 1782079"/>
                <a:gd name="connsiteY41" fmla="*/ 119724 h 1074170"/>
                <a:gd name="connsiteX42" fmla="*/ 847655 w 1782079"/>
                <a:gd name="connsiteY42" fmla="*/ 186468 h 1074170"/>
                <a:gd name="connsiteX43" fmla="*/ 780911 w 1782079"/>
                <a:gd name="connsiteY43" fmla="*/ 259887 h 1074170"/>
                <a:gd name="connsiteX44" fmla="*/ 774236 w 1782079"/>
                <a:gd name="connsiteY44" fmla="*/ 293259 h 1074170"/>
                <a:gd name="connsiteX45" fmla="*/ 834307 w 1782079"/>
                <a:gd name="connsiteY45" fmla="*/ 319957 h 1074170"/>
                <a:gd name="connsiteX46" fmla="*/ 1041215 w 1782079"/>
                <a:gd name="connsiteY46" fmla="*/ 306608 h 1074170"/>
                <a:gd name="connsiteX47" fmla="*/ 1141331 w 1782079"/>
                <a:gd name="connsiteY47" fmla="*/ 299933 h 1074170"/>
                <a:gd name="connsiteX48" fmla="*/ 1214750 w 1782079"/>
                <a:gd name="connsiteY48" fmla="*/ 293259 h 1074170"/>
                <a:gd name="connsiteX49" fmla="*/ 1448356 w 1782079"/>
                <a:gd name="connsiteY49" fmla="*/ 299933 h 1074170"/>
                <a:gd name="connsiteX50" fmla="*/ 1548473 w 1782079"/>
                <a:gd name="connsiteY50" fmla="*/ 306608 h 1074170"/>
                <a:gd name="connsiteX51" fmla="*/ 1568496 w 1782079"/>
                <a:gd name="connsiteY51" fmla="*/ 319957 h 1074170"/>
                <a:gd name="connsiteX52" fmla="*/ 1595194 w 1782079"/>
                <a:gd name="connsiteY52" fmla="*/ 339980 h 1074170"/>
                <a:gd name="connsiteX53" fmla="*/ 1615217 w 1782079"/>
                <a:gd name="connsiteY53" fmla="*/ 346655 h 1074170"/>
                <a:gd name="connsiteX54" fmla="*/ 1668613 w 1782079"/>
                <a:gd name="connsiteY54" fmla="*/ 380027 h 1074170"/>
                <a:gd name="connsiteX55" fmla="*/ 1748707 w 1782079"/>
                <a:gd name="connsiteY55" fmla="*/ 420074 h 1074170"/>
                <a:gd name="connsiteX56" fmla="*/ 1782079 w 1782079"/>
                <a:gd name="connsiteY56" fmla="*/ 493493 h 1074170"/>
                <a:gd name="connsiteX57" fmla="*/ 1768730 w 1782079"/>
                <a:gd name="connsiteY57" fmla="*/ 707075 h 1074170"/>
                <a:gd name="connsiteX58" fmla="*/ 1722009 w 1782079"/>
                <a:gd name="connsiteY58" fmla="*/ 780494 h 1074170"/>
                <a:gd name="connsiteX59" fmla="*/ 1695311 w 1782079"/>
                <a:gd name="connsiteY59" fmla="*/ 813866 h 1074170"/>
                <a:gd name="connsiteX60" fmla="*/ 1668613 w 1782079"/>
                <a:gd name="connsiteY60" fmla="*/ 840564 h 1074170"/>
                <a:gd name="connsiteX61" fmla="*/ 1648590 w 1782079"/>
                <a:gd name="connsiteY61" fmla="*/ 873936 h 1074170"/>
                <a:gd name="connsiteX62" fmla="*/ 1595194 w 1782079"/>
                <a:gd name="connsiteY62" fmla="*/ 920658 h 1074170"/>
                <a:gd name="connsiteX63" fmla="*/ 1561822 w 1782079"/>
                <a:gd name="connsiteY63" fmla="*/ 967379 h 1074170"/>
                <a:gd name="connsiteX64" fmla="*/ 1541798 w 1782079"/>
                <a:gd name="connsiteY64" fmla="*/ 980728 h 1074170"/>
                <a:gd name="connsiteX65" fmla="*/ 1515101 w 1782079"/>
                <a:gd name="connsiteY65" fmla="*/ 1000751 h 1074170"/>
                <a:gd name="connsiteX66" fmla="*/ 1468380 w 1782079"/>
                <a:gd name="connsiteY66" fmla="*/ 1040798 h 1074170"/>
                <a:gd name="connsiteX67" fmla="*/ 1455031 w 1782079"/>
                <a:gd name="connsiteY67" fmla="*/ 1060821 h 1074170"/>
                <a:gd name="connsiteX68" fmla="*/ 1435007 w 1782079"/>
                <a:gd name="connsiteY68" fmla="*/ 1067496 h 1074170"/>
                <a:gd name="connsiteX69" fmla="*/ 1368263 w 1782079"/>
                <a:gd name="connsiteY69" fmla="*/ 1074170 h 1074170"/>
                <a:gd name="connsiteX70" fmla="*/ 1214750 w 1782079"/>
                <a:gd name="connsiteY70" fmla="*/ 1067496 h 1074170"/>
                <a:gd name="connsiteX71" fmla="*/ 1127982 w 1782079"/>
                <a:gd name="connsiteY71" fmla="*/ 1060821 h 1074170"/>
                <a:gd name="connsiteX72" fmla="*/ 1054563 w 1782079"/>
                <a:gd name="connsiteY72" fmla="*/ 1054147 h 1074170"/>
                <a:gd name="connsiteX73" fmla="*/ 420490 w 1782079"/>
                <a:gd name="connsiteY73" fmla="*/ 1047472 h 1074170"/>
                <a:gd name="connsiteX74" fmla="*/ 300350 w 1782079"/>
                <a:gd name="connsiteY74" fmla="*/ 1040798 h 1074170"/>
                <a:gd name="connsiteX75" fmla="*/ 253629 w 1782079"/>
                <a:gd name="connsiteY75" fmla="*/ 1027449 h 1074170"/>
                <a:gd name="connsiteX76" fmla="*/ 206908 w 1782079"/>
                <a:gd name="connsiteY76" fmla="*/ 1020774 h 1074170"/>
                <a:gd name="connsiteX77" fmla="*/ 153512 w 1782079"/>
                <a:gd name="connsiteY77" fmla="*/ 1007425 h 1074170"/>
                <a:gd name="connsiteX78" fmla="*/ 106791 w 1782079"/>
                <a:gd name="connsiteY78" fmla="*/ 994077 h 1074170"/>
                <a:gd name="connsiteX79" fmla="*/ 0 w 1782079"/>
                <a:gd name="connsiteY79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154680 w 1782079"/>
                <a:gd name="connsiteY16" fmla="*/ 713750 h 1074170"/>
                <a:gd name="connsiteX17" fmla="*/ 1214750 w 1782079"/>
                <a:gd name="connsiteY17" fmla="*/ 680377 h 1074170"/>
                <a:gd name="connsiteX18" fmla="*/ 1301518 w 1782079"/>
                <a:gd name="connsiteY18" fmla="*/ 640331 h 1074170"/>
                <a:gd name="connsiteX19" fmla="*/ 1341565 w 1782079"/>
                <a:gd name="connsiteY19" fmla="*/ 620307 h 1074170"/>
                <a:gd name="connsiteX20" fmla="*/ 1368263 w 1782079"/>
                <a:gd name="connsiteY20" fmla="*/ 566912 h 1074170"/>
                <a:gd name="connsiteX21" fmla="*/ 1328216 w 1782079"/>
                <a:gd name="connsiteY21" fmla="*/ 533539 h 1074170"/>
                <a:gd name="connsiteX22" fmla="*/ 1301518 w 1782079"/>
                <a:gd name="connsiteY22" fmla="*/ 520190 h 1074170"/>
                <a:gd name="connsiteX23" fmla="*/ 1181378 w 1782079"/>
                <a:gd name="connsiteY23" fmla="*/ 500167 h 1074170"/>
                <a:gd name="connsiteX24" fmla="*/ 1148006 w 1782079"/>
                <a:gd name="connsiteY24" fmla="*/ 486818 h 1074170"/>
                <a:gd name="connsiteX25" fmla="*/ 1001168 w 1782079"/>
                <a:gd name="connsiteY25" fmla="*/ 473469 h 1074170"/>
                <a:gd name="connsiteX26" fmla="*/ 894377 w 1782079"/>
                <a:gd name="connsiteY26" fmla="*/ 460120 h 1074170"/>
                <a:gd name="connsiteX27" fmla="*/ 827632 w 1782079"/>
                <a:gd name="connsiteY27" fmla="*/ 453446 h 1074170"/>
                <a:gd name="connsiteX28" fmla="*/ 747539 w 1782079"/>
                <a:gd name="connsiteY28" fmla="*/ 433423 h 1074170"/>
                <a:gd name="connsiteX29" fmla="*/ 654096 w 1782079"/>
                <a:gd name="connsiteY29" fmla="*/ 413399 h 1074170"/>
                <a:gd name="connsiteX30" fmla="*/ 620724 w 1782079"/>
                <a:gd name="connsiteY30" fmla="*/ 393376 h 1074170"/>
                <a:gd name="connsiteX31" fmla="*/ 533957 w 1782079"/>
                <a:gd name="connsiteY31" fmla="*/ 373352 h 1074170"/>
                <a:gd name="connsiteX32" fmla="*/ 587352 w 1782079"/>
                <a:gd name="connsiteY32" fmla="*/ 246538 h 1074170"/>
                <a:gd name="connsiteX33" fmla="*/ 627398 w 1782079"/>
                <a:gd name="connsiteY33" fmla="*/ 199817 h 1074170"/>
                <a:gd name="connsiteX34" fmla="*/ 727515 w 1782079"/>
                <a:gd name="connsiteY34" fmla="*/ 146421 h 1074170"/>
                <a:gd name="connsiteX35" fmla="*/ 747539 w 1782079"/>
                <a:gd name="connsiteY35" fmla="*/ 133072 h 1074170"/>
                <a:gd name="connsiteX36" fmla="*/ 981144 w 1782079"/>
                <a:gd name="connsiteY36" fmla="*/ 26281 h 1074170"/>
                <a:gd name="connsiteX37" fmla="*/ 1067912 w 1782079"/>
                <a:gd name="connsiteY37" fmla="*/ 6258 h 1074170"/>
                <a:gd name="connsiteX38" fmla="*/ 1234774 w 1782079"/>
                <a:gd name="connsiteY38" fmla="*/ 6258 h 1074170"/>
                <a:gd name="connsiteX39" fmla="*/ 1134657 w 1782079"/>
                <a:gd name="connsiteY39" fmla="*/ 79677 h 1074170"/>
                <a:gd name="connsiteX40" fmla="*/ 1021191 w 1782079"/>
                <a:gd name="connsiteY40" fmla="*/ 119724 h 1074170"/>
                <a:gd name="connsiteX41" fmla="*/ 847655 w 1782079"/>
                <a:gd name="connsiteY41" fmla="*/ 186468 h 1074170"/>
                <a:gd name="connsiteX42" fmla="*/ 780911 w 1782079"/>
                <a:gd name="connsiteY42" fmla="*/ 259887 h 1074170"/>
                <a:gd name="connsiteX43" fmla="*/ 774236 w 1782079"/>
                <a:gd name="connsiteY43" fmla="*/ 293259 h 1074170"/>
                <a:gd name="connsiteX44" fmla="*/ 834307 w 1782079"/>
                <a:gd name="connsiteY44" fmla="*/ 319957 h 1074170"/>
                <a:gd name="connsiteX45" fmla="*/ 1041215 w 1782079"/>
                <a:gd name="connsiteY45" fmla="*/ 306608 h 1074170"/>
                <a:gd name="connsiteX46" fmla="*/ 1141331 w 1782079"/>
                <a:gd name="connsiteY46" fmla="*/ 299933 h 1074170"/>
                <a:gd name="connsiteX47" fmla="*/ 1214750 w 1782079"/>
                <a:gd name="connsiteY47" fmla="*/ 293259 h 1074170"/>
                <a:gd name="connsiteX48" fmla="*/ 1448356 w 1782079"/>
                <a:gd name="connsiteY48" fmla="*/ 299933 h 1074170"/>
                <a:gd name="connsiteX49" fmla="*/ 1548473 w 1782079"/>
                <a:gd name="connsiteY49" fmla="*/ 306608 h 1074170"/>
                <a:gd name="connsiteX50" fmla="*/ 1568496 w 1782079"/>
                <a:gd name="connsiteY50" fmla="*/ 319957 h 1074170"/>
                <a:gd name="connsiteX51" fmla="*/ 1595194 w 1782079"/>
                <a:gd name="connsiteY51" fmla="*/ 339980 h 1074170"/>
                <a:gd name="connsiteX52" fmla="*/ 1615217 w 1782079"/>
                <a:gd name="connsiteY52" fmla="*/ 346655 h 1074170"/>
                <a:gd name="connsiteX53" fmla="*/ 1668613 w 1782079"/>
                <a:gd name="connsiteY53" fmla="*/ 380027 h 1074170"/>
                <a:gd name="connsiteX54" fmla="*/ 1748707 w 1782079"/>
                <a:gd name="connsiteY54" fmla="*/ 420074 h 1074170"/>
                <a:gd name="connsiteX55" fmla="*/ 1782079 w 1782079"/>
                <a:gd name="connsiteY55" fmla="*/ 493493 h 1074170"/>
                <a:gd name="connsiteX56" fmla="*/ 1768730 w 1782079"/>
                <a:gd name="connsiteY56" fmla="*/ 707075 h 1074170"/>
                <a:gd name="connsiteX57" fmla="*/ 1722009 w 1782079"/>
                <a:gd name="connsiteY57" fmla="*/ 780494 h 1074170"/>
                <a:gd name="connsiteX58" fmla="*/ 1695311 w 1782079"/>
                <a:gd name="connsiteY58" fmla="*/ 813866 h 1074170"/>
                <a:gd name="connsiteX59" fmla="*/ 1668613 w 1782079"/>
                <a:gd name="connsiteY59" fmla="*/ 840564 h 1074170"/>
                <a:gd name="connsiteX60" fmla="*/ 1648590 w 1782079"/>
                <a:gd name="connsiteY60" fmla="*/ 873936 h 1074170"/>
                <a:gd name="connsiteX61" fmla="*/ 1595194 w 1782079"/>
                <a:gd name="connsiteY61" fmla="*/ 920658 h 1074170"/>
                <a:gd name="connsiteX62" fmla="*/ 1561822 w 1782079"/>
                <a:gd name="connsiteY62" fmla="*/ 967379 h 1074170"/>
                <a:gd name="connsiteX63" fmla="*/ 1541798 w 1782079"/>
                <a:gd name="connsiteY63" fmla="*/ 980728 h 1074170"/>
                <a:gd name="connsiteX64" fmla="*/ 1515101 w 1782079"/>
                <a:gd name="connsiteY64" fmla="*/ 1000751 h 1074170"/>
                <a:gd name="connsiteX65" fmla="*/ 1468380 w 1782079"/>
                <a:gd name="connsiteY65" fmla="*/ 1040798 h 1074170"/>
                <a:gd name="connsiteX66" fmla="*/ 1455031 w 1782079"/>
                <a:gd name="connsiteY66" fmla="*/ 1060821 h 1074170"/>
                <a:gd name="connsiteX67" fmla="*/ 1435007 w 1782079"/>
                <a:gd name="connsiteY67" fmla="*/ 1067496 h 1074170"/>
                <a:gd name="connsiteX68" fmla="*/ 1368263 w 1782079"/>
                <a:gd name="connsiteY68" fmla="*/ 1074170 h 1074170"/>
                <a:gd name="connsiteX69" fmla="*/ 1214750 w 1782079"/>
                <a:gd name="connsiteY69" fmla="*/ 1067496 h 1074170"/>
                <a:gd name="connsiteX70" fmla="*/ 1127982 w 1782079"/>
                <a:gd name="connsiteY70" fmla="*/ 1060821 h 1074170"/>
                <a:gd name="connsiteX71" fmla="*/ 1054563 w 1782079"/>
                <a:gd name="connsiteY71" fmla="*/ 1054147 h 1074170"/>
                <a:gd name="connsiteX72" fmla="*/ 420490 w 1782079"/>
                <a:gd name="connsiteY72" fmla="*/ 1047472 h 1074170"/>
                <a:gd name="connsiteX73" fmla="*/ 300350 w 1782079"/>
                <a:gd name="connsiteY73" fmla="*/ 1040798 h 1074170"/>
                <a:gd name="connsiteX74" fmla="*/ 253629 w 1782079"/>
                <a:gd name="connsiteY74" fmla="*/ 1027449 h 1074170"/>
                <a:gd name="connsiteX75" fmla="*/ 206908 w 1782079"/>
                <a:gd name="connsiteY75" fmla="*/ 1020774 h 1074170"/>
                <a:gd name="connsiteX76" fmla="*/ 153512 w 1782079"/>
                <a:gd name="connsiteY76" fmla="*/ 1007425 h 1074170"/>
                <a:gd name="connsiteX77" fmla="*/ 106791 w 1782079"/>
                <a:gd name="connsiteY77" fmla="*/ 994077 h 1074170"/>
                <a:gd name="connsiteX78" fmla="*/ 0 w 1782079"/>
                <a:gd name="connsiteY78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154680 w 1782079"/>
                <a:gd name="connsiteY16" fmla="*/ 713750 h 1074170"/>
                <a:gd name="connsiteX17" fmla="*/ 1214750 w 1782079"/>
                <a:gd name="connsiteY17" fmla="*/ 680377 h 1074170"/>
                <a:gd name="connsiteX18" fmla="*/ 1301518 w 1782079"/>
                <a:gd name="connsiteY18" fmla="*/ 640331 h 1074170"/>
                <a:gd name="connsiteX19" fmla="*/ 1341565 w 1782079"/>
                <a:gd name="connsiteY19" fmla="*/ 620307 h 1074170"/>
                <a:gd name="connsiteX20" fmla="*/ 1368263 w 1782079"/>
                <a:gd name="connsiteY20" fmla="*/ 566912 h 1074170"/>
                <a:gd name="connsiteX21" fmla="*/ 1328216 w 1782079"/>
                <a:gd name="connsiteY21" fmla="*/ 533539 h 1074170"/>
                <a:gd name="connsiteX22" fmla="*/ 1301518 w 1782079"/>
                <a:gd name="connsiteY22" fmla="*/ 520190 h 1074170"/>
                <a:gd name="connsiteX23" fmla="*/ 1181378 w 1782079"/>
                <a:gd name="connsiteY23" fmla="*/ 500167 h 1074170"/>
                <a:gd name="connsiteX24" fmla="*/ 1148006 w 1782079"/>
                <a:gd name="connsiteY24" fmla="*/ 486818 h 1074170"/>
                <a:gd name="connsiteX25" fmla="*/ 1001168 w 1782079"/>
                <a:gd name="connsiteY25" fmla="*/ 473469 h 1074170"/>
                <a:gd name="connsiteX26" fmla="*/ 894377 w 1782079"/>
                <a:gd name="connsiteY26" fmla="*/ 460120 h 1074170"/>
                <a:gd name="connsiteX27" fmla="*/ 827632 w 1782079"/>
                <a:gd name="connsiteY27" fmla="*/ 453446 h 1074170"/>
                <a:gd name="connsiteX28" fmla="*/ 747539 w 1782079"/>
                <a:gd name="connsiteY28" fmla="*/ 433423 h 1074170"/>
                <a:gd name="connsiteX29" fmla="*/ 654096 w 1782079"/>
                <a:gd name="connsiteY29" fmla="*/ 413399 h 1074170"/>
                <a:gd name="connsiteX30" fmla="*/ 620724 w 1782079"/>
                <a:gd name="connsiteY30" fmla="*/ 393376 h 1074170"/>
                <a:gd name="connsiteX31" fmla="*/ 533957 w 1782079"/>
                <a:gd name="connsiteY31" fmla="*/ 373352 h 1074170"/>
                <a:gd name="connsiteX32" fmla="*/ 587352 w 1782079"/>
                <a:gd name="connsiteY32" fmla="*/ 246538 h 1074170"/>
                <a:gd name="connsiteX33" fmla="*/ 727515 w 1782079"/>
                <a:gd name="connsiteY33" fmla="*/ 146421 h 1074170"/>
                <a:gd name="connsiteX34" fmla="*/ 747539 w 1782079"/>
                <a:gd name="connsiteY34" fmla="*/ 133072 h 1074170"/>
                <a:gd name="connsiteX35" fmla="*/ 981144 w 1782079"/>
                <a:gd name="connsiteY35" fmla="*/ 26281 h 1074170"/>
                <a:gd name="connsiteX36" fmla="*/ 1067912 w 1782079"/>
                <a:gd name="connsiteY36" fmla="*/ 6258 h 1074170"/>
                <a:gd name="connsiteX37" fmla="*/ 1234774 w 1782079"/>
                <a:gd name="connsiteY37" fmla="*/ 6258 h 1074170"/>
                <a:gd name="connsiteX38" fmla="*/ 1134657 w 1782079"/>
                <a:gd name="connsiteY38" fmla="*/ 79677 h 1074170"/>
                <a:gd name="connsiteX39" fmla="*/ 1021191 w 1782079"/>
                <a:gd name="connsiteY39" fmla="*/ 119724 h 1074170"/>
                <a:gd name="connsiteX40" fmla="*/ 847655 w 1782079"/>
                <a:gd name="connsiteY40" fmla="*/ 186468 h 1074170"/>
                <a:gd name="connsiteX41" fmla="*/ 780911 w 1782079"/>
                <a:gd name="connsiteY41" fmla="*/ 259887 h 1074170"/>
                <a:gd name="connsiteX42" fmla="*/ 774236 w 1782079"/>
                <a:gd name="connsiteY42" fmla="*/ 293259 h 1074170"/>
                <a:gd name="connsiteX43" fmla="*/ 834307 w 1782079"/>
                <a:gd name="connsiteY43" fmla="*/ 319957 h 1074170"/>
                <a:gd name="connsiteX44" fmla="*/ 1041215 w 1782079"/>
                <a:gd name="connsiteY44" fmla="*/ 306608 h 1074170"/>
                <a:gd name="connsiteX45" fmla="*/ 1141331 w 1782079"/>
                <a:gd name="connsiteY45" fmla="*/ 299933 h 1074170"/>
                <a:gd name="connsiteX46" fmla="*/ 1214750 w 1782079"/>
                <a:gd name="connsiteY46" fmla="*/ 293259 h 1074170"/>
                <a:gd name="connsiteX47" fmla="*/ 1448356 w 1782079"/>
                <a:gd name="connsiteY47" fmla="*/ 299933 h 1074170"/>
                <a:gd name="connsiteX48" fmla="*/ 1548473 w 1782079"/>
                <a:gd name="connsiteY48" fmla="*/ 306608 h 1074170"/>
                <a:gd name="connsiteX49" fmla="*/ 1568496 w 1782079"/>
                <a:gd name="connsiteY49" fmla="*/ 319957 h 1074170"/>
                <a:gd name="connsiteX50" fmla="*/ 1595194 w 1782079"/>
                <a:gd name="connsiteY50" fmla="*/ 339980 h 1074170"/>
                <a:gd name="connsiteX51" fmla="*/ 1615217 w 1782079"/>
                <a:gd name="connsiteY51" fmla="*/ 346655 h 1074170"/>
                <a:gd name="connsiteX52" fmla="*/ 1668613 w 1782079"/>
                <a:gd name="connsiteY52" fmla="*/ 380027 h 1074170"/>
                <a:gd name="connsiteX53" fmla="*/ 1748707 w 1782079"/>
                <a:gd name="connsiteY53" fmla="*/ 420074 h 1074170"/>
                <a:gd name="connsiteX54" fmla="*/ 1782079 w 1782079"/>
                <a:gd name="connsiteY54" fmla="*/ 493493 h 1074170"/>
                <a:gd name="connsiteX55" fmla="*/ 1768730 w 1782079"/>
                <a:gd name="connsiteY55" fmla="*/ 707075 h 1074170"/>
                <a:gd name="connsiteX56" fmla="*/ 1722009 w 1782079"/>
                <a:gd name="connsiteY56" fmla="*/ 780494 h 1074170"/>
                <a:gd name="connsiteX57" fmla="*/ 1695311 w 1782079"/>
                <a:gd name="connsiteY57" fmla="*/ 813866 h 1074170"/>
                <a:gd name="connsiteX58" fmla="*/ 1668613 w 1782079"/>
                <a:gd name="connsiteY58" fmla="*/ 840564 h 1074170"/>
                <a:gd name="connsiteX59" fmla="*/ 1648590 w 1782079"/>
                <a:gd name="connsiteY59" fmla="*/ 873936 h 1074170"/>
                <a:gd name="connsiteX60" fmla="*/ 1595194 w 1782079"/>
                <a:gd name="connsiteY60" fmla="*/ 920658 h 1074170"/>
                <a:gd name="connsiteX61" fmla="*/ 1561822 w 1782079"/>
                <a:gd name="connsiteY61" fmla="*/ 967379 h 1074170"/>
                <a:gd name="connsiteX62" fmla="*/ 1541798 w 1782079"/>
                <a:gd name="connsiteY62" fmla="*/ 980728 h 1074170"/>
                <a:gd name="connsiteX63" fmla="*/ 1515101 w 1782079"/>
                <a:gd name="connsiteY63" fmla="*/ 1000751 h 1074170"/>
                <a:gd name="connsiteX64" fmla="*/ 1468380 w 1782079"/>
                <a:gd name="connsiteY64" fmla="*/ 1040798 h 1074170"/>
                <a:gd name="connsiteX65" fmla="*/ 1455031 w 1782079"/>
                <a:gd name="connsiteY65" fmla="*/ 1060821 h 1074170"/>
                <a:gd name="connsiteX66" fmla="*/ 1435007 w 1782079"/>
                <a:gd name="connsiteY66" fmla="*/ 1067496 h 1074170"/>
                <a:gd name="connsiteX67" fmla="*/ 1368263 w 1782079"/>
                <a:gd name="connsiteY67" fmla="*/ 1074170 h 1074170"/>
                <a:gd name="connsiteX68" fmla="*/ 1214750 w 1782079"/>
                <a:gd name="connsiteY68" fmla="*/ 1067496 h 1074170"/>
                <a:gd name="connsiteX69" fmla="*/ 1127982 w 1782079"/>
                <a:gd name="connsiteY69" fmla="*/ 1060821 h 1074170"/>
                <a:gd name="connsiteX70" fmla="*/ 1054563 w 1782079"/>
                <a:gd name="connsiteY70" fmla="*/ 1054147 h 1074170"/>
                <a:gd name="connsiteX71" fmla="*/ 420490 w 1782079"/>
                <a:gd name="connsiteY71" fmla="*/ 1047472 h 1074170"/>
                <a:gd name="connsiteX72" fmla="*/ 300350 w 1782079"/>
                <a:gd name="connsiteY72" fmla="*/ 1040798 h 1074170"/>
                <a:gd name="connsiteX73" fmla="*/ 253629 w 1782079"/>
                <a:gd name="connsiteY73" fmla="*/ 1027449 h 1074170"/>
                <a:gd name="connsiteX74" fmla="*/ 206908 w 1782079"/>
                <a:gd name="connsiteY74" fmla="*/ 1020774 h 1074170"/>
                <a:gd name="connsiteX75" fmla="*/ 153512 w 1782079"/>
                <a:gd name="connsiteY75" fmla="*/ 1007425 h 1074170"/>
                <a:gd name="connsiteX76" fmla="*/ 106791 w 1782079"/>
                <a:gd name="connsiteY76" fmla="*/ 994077 h 1074170"/>
                <a:gd name="connsiteX77" fmla="*/ 0 w 1782079"/>
                <a:gd name="connsiteY77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154680 w 1782079"/>
                <a:gd name="connsiteY16" fmla="*/ 713750 h 1074170"/>
                <a:gd name="connsiteX17" fmla="*/ 1214750 w 1782079"/>
                <a:gd name="connsiteY17" fmla="*/ 680377 h 1074170"/>
                <a:gd name="connsiteX18" fmla="*/ 1301518 w 1782079"/>
                <a:gd name="connsiteY18" fmla="*/ 640331 h 1074170"/>
                <a:gd name="connsiteX19" fmla="*/ 1341565 w 1782079"/>
                <a:gd name="connsiteY19" fmla="*/ 620307 h 1074170"/>
                <a:gd name="connsiteX20" fmla="*/ 1368263 w 1782079"/>
                <a:gd name="connsiteY20" fmla="*/ 566912 h 1074170"/>
                <a:gd name="connsiteX21" fmla="*/ 1328216 w 1782079"/>
                <a:gd name="connsiteY21" fmla="*/ 533539 h 1074170"/>
                <a:gd name="connsiteX22" fmla="*/ 1301518 w 1782079"/>
                <a:gd name="connsiteY22" fmla="*/ 520190 h 1074170"/>
                <a:gd name="connsiteX23" fmla="*/ 1181378 w 1782079"/>
                <a:gd name="connsiteY23" fmla="*/ 500167 h 1074170"/>
                <a:gd name="connsiteX24" fmla="*/ 1148006 w 1782079"/>
                <a:gd name="connsiteY24" fmla="*/ 486818 h 1074170"/>
                <a:gd name="connsiteX25" fmla="*/ 1001168 w 1782079"/>
                <a:gd name="connsiteY25" fmla="*/ 473469 h 1074170"/>
                <a:gd name="connsiteX26" fmla="*/ 894377 w 1782079"/>
                <a:gd name="connsiteY26" fmla="*/ 460120 h 1074170"/>
                <a:gd name="connsiteX27" fmla="*/ 827632 w 1782079"/>
                <a:gd name="connsiteY27" fmla="*/ 453446 h 1074170"/>
                <a:gd name="connsiteX28" fmla="*/ 747539 w 1782079"/>
                <a:gd name="connsiteY28" fmla="*/ 433423 h 1074170"/>
                <a:gd name="connsiteX29" fmla="*/ 654096 w 1782079"/>
                <a:gd name="connsiteY29" fmla="*/ 413399 h 1074170"/>
                <a:gd name="connsiteX30" fmla="*/ 533957 w 1782079"/>
                <a:gd name="connsiteY30" fmla="*/ 373352 h 1074170"/>
                <a:gd name="connsiteX31" fmla="*/ 587352 w 1782079"/>
                <a:gd name="connsiteY31" fmla="*/ 246538 h 1074170"/>
                <a:gd name="connsiteX32" fmla="*/ 727515 w 1782079"/>
                <a:gd name="connsiteY32" fmla="*/ 146421 h 1074170"/>
                <a:gd name="connsiteX33" fmla="*/ 747539 w 1782079"/>
                <a:gd name="connsiteY33" fmla="*/ 133072 h 1074170"/>
                <a:gd name="connsiteX34" fmla="*/ 981144 w 1782079"/>
                <a:gd name="connsiteY34" fmla="*/ 26281 h 1074170"/>
                <a:gd name="connsiteX35" fmla="*/ 1067912 w 1782079"/>
                <a:gd name="connsiteY35" fmla="*/ 6258 h 1074170"/>
                <a:gd name="connsiteX36" fmla="*/ 1234774 w 1782079"/>
                <a:gd name="connsiteY36" fmla="*/ 6258 h 1074170"/>
                <a:gd name="connsiteX37" fmla="*/ 1134657 w 1782079"/>
                <a:gd name="connsiteY37" fmla="*/ 79677 h 1074170"/>
                <a:gd name="connsiteX38" fmla="*/ 1021191 w 1782079"/>
                <a:gd name="connsiteY38" fmla="*/ 119724 h 1074170"/>
                <a:gd name="connsiteX39" fmla="*/ 847655 w 1782079"/>
                <a:gd name="connsiteY39" fmla="*/ 186468 h 1074170"/>
                <a:gd name="connsiteX40" fmla="*/ 780911 w 1782079"/>
                <a:gd name="connsiteY40" fmla="*/ 259887 h 1074170"/>
                <a:gd name="connsiteX41" fmla="*/ 774236 w 1782079"/>
                <a:gd name="connsiteY41" fmla="*/ 293259 h 1074170"/>
                <a:gd name="connsiteX42" fmla="*/ 834307 w 1782079"/>
                <a:gd name="connsiteY42" fmla="*/ 319957 h 1074170"/>
                <a:gd name="connsiteX43" fmla="*/ 1041215 w 1782079"/>
                <a:gd name="connsiteY43" fmla="*/ 306608 h 1074170"/>
                <a:gd name="connsiteX44" fmla="*/ 1141331 w 1782079"/>
                <a:gd name="connsiteY44" fmla="*/ 299933 h 1074170"/>
                <a:gd name="connsiteX45" fmla="*/ 1214750 w 1782079"/>
                <a:gd name="connsiteY45" fmla="*/ 293259 h 1074170"/>
                <a:gd name="connsiteX46" fmla="*/ 1448356 w 1782079"/>
                <a:gd name="connsiteY46" fmla="*/ 299933 h 1074170"/>
                <a:gd name="connsiteX47" fmla="*/ 1548473 w 1782079"/>
                <a:gd name="connsiteY47" fmla="*/ 306608 h 1074170"/>
                <a:gd name="connsiteX48" fmla="*/ 1568496 w 1782079"/>
                <a:gd name="connsiteY48" fmla="*/ 319957 h 1074170"/>
                <a:gd name="connsiteX49" fmla="*/ 1595194 w 1782079"/>
                <a:gd name="connsiteY49" fmla="*/ 339980 h 1074170"/>
                <a:gd name="connsiteX50" fmla="*/ 1615217 w 1782079"/>
                <a:gd name="connsiteY50" fmla="*/ 346655 h 1074170"/>
                <a:gd name="connsiteX51" fmla="*/ 1668613 w 1782079"/>
                <a:gd name="connsiteY51" fmla="*/ 380027 h 1074170"/>
                <a:gd name="connsiteX52" fmla="*/ 1748707 w 1782079"/>
                <a:gd name="connsiteY52" fmla="*/ 420074 h 1074170"/>
                <a:gd name="connsiteX53" fmla="*/ 1782079 w 1782079"/>
                <a:gd name="connsiteY53" fmla="*/ 493493 h 1074170"/>
                <a:gd name="connsiteX54" fmla="*/ 1768730 w 1782079"/>
                <a:gd name="connsiteY54" fmla="*/ 707075 h 1074170"/>
                <a:gd name="connsiteX55" fmla="*/ 1722009 w 1782079"/>
                <a:gd name="connsiteY55" fmla="*/ 780494 h 1074170"/>
                <a:gd name="connsiteX56" fmla="*/ 1695311 w 1782079"/>
                <a:gd name="connsiteY56" fmla="*/ 813866 h 1074170"/>
                <a:gd name="connsiteX57" fmla="*/ 1668613 w 1782079"/>
                <a:gd name="connsiteY57" fmla="*/ 840564 h 1074170"/>
                <a:gd name="connsiteX58" fmla="*/ 1648590 w 1782079"/>
                <a:gd name="connsiteY58" fmla="*/ 873936 h 1074170"/>
                <a:gd name="connsiteX59" fmla="*/ 1595194 w 1782079"/>
                <a:gd name="connsiteY59" fmla="*/ 920658 h 1074170"/>
                <a:gd name="connsiteX60" fmla="*/ 1561822 w 1782079"/>
                <a:gd name="connsiteY60" fmla="*/ 967379 h 1074170"/>
                <a:gd name="connsiteX61" fmla="*/ 1541798 w 1782079"/>
                <a:gd name="connsiteY61" fmla="*/ 980728 h 1074170"/>
                <a:gd name="connsiteX62" fmla="*/ 1515101 w 1782079"/>
                <a:gd name="connsiteY62" fmla="*/ 1000751 h 1074170"/>
                <a:gd name="connsiteX63" fmla="*/ 1468380 w 1782079"/>
                <a:gd name="connsiteY63" fmla="*/ 1040798 h 1074170"/>
                <a:gd name="connsiteX64" fmla="*/ 1455031 w 1782079"/>
                <a:gd name="connsiteY64" fmla="*/ 1060821 h 1074170"/>
                <a:gd name="connsiteX65" fmla="*/ 1435007 w 1782079"/>
                <a:gd name="connsiteY65" fmla="*/ 1067496 h 1074170"/>
                <a:gd name="connsiteX66" fmla="*/ 1368263 w 1782079"/>
                <a:gd name="connsiteY66" fmla="*/ 1074170 h 1074170"/>
                <a:gd name="connsiteX67" fmla="*/ 1214750 w 1782079"/>
                <a:gd name="connsiteY67" fmla="*/ 1067496 h 1074170"/>
                <a:gd name="connsiteX68" fmla="*/ 1127982 w 1782079"/>
                <a:gd name="connsiteY68" fmla="*/ 1060821 h 1074170"/>
                <a:gd name="connsiteX69" fmla="*/ 1054563 w 1782079"/>
                <a:gd name="connsiteY69" fmla="*/ 1054147 h 1074170"/>
                <a:gd name="connsiteX70" fmla="*/ 420490 w 1782079"/>
                <a:gd name="connsiteY70" fmla="*/ 1047472 h 1074170"/>
                <a:gd name="connsiteX71" fmla="*/ 300350 w 1782079"/>
                <a:gd name="connsiteY71" fmla="*/ 1040798 h 1074170"/>
                <a:gd name="connsiteX72" fmla="*/ 253629 w 1782079"/>
                <a:gd name="connsiteY72" fmla="*/ 1027449 h 1074170"/>
                <a:gd name="connsiteX73" fmla="*/ 206908 w 1782079"/>
                <a:gd name="connsiteY73" fmla="*/ 1020774 h 1074170"/>
                <a:gd name="connsiteX74" fmla="*/ 153512 w 1782079"/>
                <a:gd name="connsiteY74" fmla="*/ 1007425 h 1074170"/>
                <a:gd name="connsiteX75" fmla="*/ 106791 w 1782079"/>
                <a:gd name="connsiteY75" fmla="*/ 994077 h 1074170"/>
                <a:gd name="connsiteX76" fmla="*/ 0 w 1782079"/>
                <a:gd name="connsiteY76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154680 w 1782079"/>
                <a:gd name="connsiteY16" fmla="*/ 713750 h 1074170"/>
                <a:gd name="connsiteX17" fmla="*/ 1214750 w 1782079"/>
                <a:gd name="connsiteY17" fmla="*/ 680377 h 1074170"/>
                <a:gd name="connsiteX18" fmla="*/ 1301518 w 1782079"/>
                <a:gd name="connsiteY18" fmla="*/ 640331 h 1074170"/>
                <a:gd name="connsiteX19" fmla="*/ 1341565 w 1782079"/>
                <a:gd name="connsiteY19" fmla="*/ 620307 h 1074170"/>
                <a:gd name="connsiteX20" fmla="*/ 1368263 w 1782079"/>
                <a:gd name="connsiteY20" fmla="*/ 566912 h 1074170"/>
                <a:gd name="connsiteX21" fmla="*/ 1328216 w 1782079"/>
                <a:gd name="connsiteY21" fmla="*/ 533539 h 1074170"/>
                <a:gd name="connsiteX22" fmla="*/ 1301518 w 1782079"/>
                <a:gd name="connsiteY22" fmla="*/ 520190 h 1074170"/>
                <a:gd name="connsiteX23" fmla="*/ 1181378 w 1782079"/>
                <a:gd name="connsiteY23" fmla="*/ 500167 h 1074170"/>
                <a:gd name="connsiteX24" fmla="*/ 1148006 w 1782079"/>
                <a:gd name="connsiteY24" fmla="*/ 486818 h 1074170"/>
                <a:gd name="connsiteX25" fmla="*/ 1001168 w 1782079"/>
                <a:gd name="connsiteY25" fmla="*/ 473469 h 1074170"/>
                <a:gd name="connsiteX26" fmla="*/ 894377 w 1782079"/>
                <a:gd name="connsiteY26" fmla="*/ 460120 h 1074170"/>
                <a:gd name="connsiteX27" fmla="*/ 827632 w 1782079"/>
                <a:gd name="connsiteY27" fmla="*/ 453446 h 1074170"/>
                <a:gd name="connsiteX28" fmla="*/ 747539 w 1782079"/>
                <a:gd name="connsiteY28" fmla="*/ 433423 h 1074170"/>
                <a:gd name="connsiteX29" fmla="*/ 533957 w 1782079"/>
                <a:gd name="connsiteY29" fmla="*/ 373352 h 1074170"/>
                <a:gd name="connsiteX30" fmla="*/ 587352 w 1782079"/>
                <a:gd name="connsiteY30" fmla="*/ 246538 h 1074170"/>
                <a:gd name="connsiteX31" fmla="*/ 727515 w 1782079"/>
                <a:gd name="connsiteY31" fmla="*/ 146421 h 1074170"/>
                <a:gd name="connsiteX32" fmla="*/ 747539 w 1782079"/>
                <a:gd name="connsiteY32" fmla="*/ 133072 h 1074170"/>
                <a:gd name="connsiteX33" fmla="*/ 981144 w 1782079"/>
                <a:gd name="connsiteY33" fmla="*/ 26281 h 1074170"/>
                <a:gd name="connsiteX34" fmla="*/ 1067912 w 1782079"/>
                <a:gd name="connsiteY34" fmla="*/ 6258 h 1074170"/>
                <a:gd name="connsiteX35" fmla="*/ 1234774 w 1782079"/>
                <a:gd name="connsiteY35" fmla="*/ 6258 h 1074170"/>
                <a:gd name="connsiteX36" fmla="*/ 1134657 w 1782079"/>
                <a:gd name="connsiteY36" fmla="*/ 79677 h 1074170"/>
                <a:gd name="connsiteX37" fmla="*/ 1021191 w 1782079"/>
                <a:gd name="connsiteY37" fmla="*/ 119724 h 1074170"/>
                <a:gd name="connsiteX38" fmla="*/ 847655 w 1782079"/>
                <a:gd name="connsiteY38" fmla="*/ 186468 h 1074170"/>
                <a:gd name="connsiteX39" fmla="*/ 780911 w 1782079"/>
                <a:gd name="connsiteY39" fmla="*/ 259887 h 1074170"/>
                <a:gd name="connsiteX40" fmla="*/ 774236 w 1782079"/>
                <a:gd name="connsiteY40" fmla="*/ 293259 h 1074170"/>
                <a:gd name="connsiteX41" fmla="*/ 834307 w 1782079"/>
                <a:gd name="connsiteY41" fmla="*/ 319957 h 1074170"/>
                <a:gd name="connsiteX42" fmla="*/ 1041215 w 1782079"/>
                <a:gd name="connsiteY42" fmla="*/ 306608 h 1074170"/>
                <a:gd name="connsiteX43" fmla="*/ 1141331 w 1782079"/>
                <a:gd name="connsiteY43" fmla="*/ 299933 h 1074170"/>
                <a:gd name="connsiteX44" fmla="*/ 1214750 w 1782079"/>
                <a:gd name="connsiteY44" fmla="*/ 293259 h 1074170"/>
                <a:gd name="connsiteX45" fmla="*/ 1448356 w 1782079"/>
                <a:gd name="connsiteY45" fmla="*/ 299933 h 1074170"/>
                <a:gd name="connsiteX46" fmla="*/ 1548473 w 1782079"/>
                <a:gd name="connsiteY46" fmla="*/ 306608 h 1074170"/>
                <a:gd name="connsiteX47" fmla="*/ 1568496 w 1782079"/>
                <a:gd name="connsiteY47" fmla="*/ 319957 h 1074170"/>
                <a:gd name="connsiteX48" fmla="*/ 1595194 w 1782079"/>
                <a:gd name="connsiteY48" fmla="*/ 339980 h 1074170"/>
                <a:gd name="connsiteX49" fmla="*/ 1615217 w 1782079"/>
                <a:gd name="connsiteY49" fmla="*/ 346655 h 1074170"/>
                <a:gd name="connsiteX50" fmla="*/ 1668613 w 1782079"/>
                <a:gd name="connsiteY50" fmla="*/ 380027 h 1074170"/>
                <a:gd name="connsiteX51" fmla="*/ 1748707 w 1782079"/>
                <a:gd name="connsiteY51" fmla="*/ 420074 h 1074170"/>
                <a:gd name="connsiteX52" fmla="*/ 1782079 w 1782079"/>
                <a:gd name="connsiteY52" fmla="*/ 493493 h 1074170"/>
                <a:gd name="connsiteX53" fmla="*/ 1768730 w 1782079"/>
                <a:gd name="connsiteY53" fmla="*/ 707075 h 1074170"/>
                <a:gd name="connsiteX54" fmla="*/ 1722009 w 1782079"/>
                <a:gd name="connsiteY54" fmla="*/ 780494 h 1074170"/>
                <a:gd name="connsiteX55" fmla="*/ 1695311 w 1782079"/>
                <a:gd name="connsiteY55" fmla="*/ 813866 h 1074170"/>
                <a:gd name="connsiteX56" fmla="*/ 1668613 w 1782079"/>
                <a:gd name="connsiteY56" fmla="*/ 840564 h 1074170"/>
                <a:gd name="connsiteX57" fmla="*/ 1648590 w 1782079"/>
                <a:gd name="connsiteY57" fmla="*/ 873936 h 1074170"/>
                <a:gd name="connsiteX58" fmla="*/ 1595194 w 1782079"/>
                <a:gd name="connsiteY58" fmla="*/ 920658 h 1074170"/>
                <a:gd name="connsiteX59" fmla="*/ 1561822 w 1782079"/>
                <a:gd name="connsiteY59" fmla="*/ 967379 h 1074170"/>
                <a:gd name="connsiteX60" fmla="*/ 1541798 w 1782079"/>
                <a:gd name="connsiteY60" fmla="*/ 980728 h 1074170"/>
                <a:gd name="connsiteX61" fmla="*/ 1515101 w 1782079"/>
                <a:gd name="connsiteY61" fmla="*/ 1000751 h 1074170"/>
                <a:gd name="connsiteX62" fmla="*/ 1468380 w 1782079"/>
                <a:gd name="connsiteY62" fmla="*/ 1040798 h 1074170"/>
                <a:gd name="connsiteX63" fmla="*/ 1455031 w 1782079"/>
                <a:gd name="connsiteY63" fmla="*/ 1060821 h 1074170"/>
                <a:gd name="connsiteX64" fmla="*/ 1435007 w 1782079"/>
                <a:gd name="connsiteY64" fmla="*/ 1067496 h 1074170"/>
                <a:gd name="connsiteX65" fmla="*/ 1368263 w 1782079"/>
                <a:gd name="connsiteY65" fmla="*/ 1074170 h 1074170"/>
                <a:gd name="connsiteX66" fmla="*/ 1214750 w 1782079"/>
                <a:gd name="connsiteY66" fmla="*/ 1067496 h 1074170"/>
                <a:gd name="connsiteX67" fmla="*/ 1127982 w 1782079"/>
                <a:gd name="connsiteY67" fmla="*/ 1060821 h 1074170"/>
                <a:gd name="connsiteX68" fmla="*/ 1054563 w 1782079"/>
                <a:gd name="connsiteY68" fmla="*/ 1054147 h 1074170"/>
                <a:gd name="connsiteX69" fmla="*/ 420490 w 1782079"/>
                <a:gd name="connsiteY69" fmla="*/ 1047472 h 1074170"/>
                <a:gd name="connsiteX70" fmla="*/ 300350 w 1782079"/>
                <a:gd name="connsiteY70" fmla="*/ 1040798 h 1074170"/>
                <a:gd name="connsiteX71" fmla="*/ 253629 w 1782079"/>
                <a:gd name="connsiteY71" fmla="*/ 1027449 h 1074170"/>
                <a:gd name="connsiteX72" fmla="*/ 206908 w 1782079"/>
                <a:gd name="connsiteY72" fmla="*/ 1020774 h 1074170"/>
                <a:gd name="connsiteX73" fmla="*/ 153512 w 1782079"/>
                <a:gd name="connsiteY73" fmla="*/ 1007425 h 1074170"/>
                <a:gd name="connsiteX74" fmla="*/ 106791 w 1782079"/>
                <a:gd name="connsiteY74" fmla="*/ 994077 h 1074170"/>
                <a:gd name="connsiteX75" fmla="*/ 0 w 1782079"/>
                <a:gd name="connsiteY75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154680 w 1782079"/>
                <a:gd name="connsiteY16" fmla="*/ 713750 h 1074170"/>
                <a:gd name="connsiteX17" fmla="*/ 1214750 w 1782079"/>
                <a:gd name="connsiteY17" fmla="*/ 680377 h 1074170"/>
                <a:gd name="connsiteX18" fmla="*/ 1301518 w 1782079"/>
                <a:gd name="connsiteY18" fmla="*/ 640331 h 1074170"/>
                <a:gd name="connsiteX19" fmla="*/ 1341565 w 1782079"/>
                <a:gd name="connsiteY19" fmla="*/ 620307 h 1074170"/>
                <a:gd name="connsiteX20" fmla="*/ 1368263 w 1782079"/>
                <a:gd name="connsiteY20" fmla="*/ 566912 h 1074170"/>
                <a:gd name="connsiteX21" fmla="*/ 1328216 w 1782079"/>
                <a:gd name="connsiteY21" fmla="*/ 533539 h 1074170"/>
                <a:gd name="connsiteX22" fmla="*/ 1301518 w 1782079"/>
                <a:gd name="connsiteY22" fmla="*/ 520190 h 1074170"/>
                <a:gd name="connsiteX23" fmla="*/ 1181378 w 1782079"/>
                <a:gd name="connsiteY23" fmla="*/ 500167 h 1074170"/>
                <a:gd name="connsiteX24" fmla="*/ 1148006 w 1782079"/>
                <a:gd name="connsiteY24" fmla="*/ 486818 h 1074170"/>
                <a:gd name="connsiteX25" fmla="*/ 1001168 w 1782079"/>
                <a:gd name="connsiteY25" fmla="*/ 473469 h 1074170"/>
                <a:gd name="connsiteX26" fmla="*/ 894377 w 1782079"/>
                <a:gd name="connsiteY26" fmla="*/ 460120 h 1074170"/>
                <a:gd name="connsiteX27" fmla="*/ 827632 w 1782079"/>
                <a:gd name="connsiteY27" fmla="*/ 453446 h 1074170"/>
                <a:gd name="connsiteX28" fmla="*/ 533957 w 1782079"/>
                <a:gd name="connsiteY28" fmla="*/ 373352 h 1074170"/>
                <a:gd name="connsiteX29" fmla="*/ 587352 w 1782079"/>
                <a:gd name="connsiteY29" fmla="*/ 246538 h 1074170"/>
                <a:gd name="connsiteX30" fmla="*/ 727515 w 1782079"/>
                <a:gd name="connsiteY30" fmla="*/ 146421 h 1074170"/>
                <a:gd name="connsiteX31" fmla="*/ 747539 w 1782079"/>
                <a:gd name="connsiteY31" fmla="*/ 133072 h 1074170"/>
                <a:gd name="connsiteX32" fmla="*/ 981144 w 1782079"/>
                <a:gd name="connsiteY32" fmla="*/ 26281 h 1074170"/>
                <a:gd name="connsiteX33" fmla="*/ 1067912 w 1782079"/>
                <a:gd name="connsiteY33" fmla="*/ 6258 h 1074170"/>
                <a:gd name="connsiteX34" fmla="*/ 1234774 w 1782079"/>
                <a:gd name="connsiteY34" fmla="*/ 6258 h 1074170"/>
                <a:gd name="connsiteX35" fmla="*/ 1134657 w 1782079"/>
                <a:gd name="connsiteY35" fmla="*/ 79677 h 1074170"/>
                <a:gd name="connsiteX36" fmla="*/ 1021191 w 1782079"/>
                <a:gd name="connsiteY36" fmla="*/ 119724 h 1074170"/>
                <a:gd name="connsiteX37" fmla="*/ 847655 w 1782079"/>
                <a:gd name="connsiteY37" fmla="*/ 186468 h 1074170"/>
                <a:gd name="connsiteX38" fmla="*/ 780911 w 1782079"/>
                <a:gd name="connsiteY38" fmla="*/ 259887 h 1074170"/>
                <a:gd name="connsiteX39" fmla="*/ 774236 w 1782079"/>
                <a:gd name="connsiteY39" fmla="*/ 293259 h 1074170"/>
                <a:gd name="connsiteX40" fmla="*/ 834307 w 1782079"/>
                <a:gd name="connsiteY40" fmla="*/ 319957 h 1074170"/>
                <a:gd name="connsiteX41" fmla="*/ 1041215 w 1782079"/>
                <a:gd name="connsiteY41" fmla="*/ 306608 h 1074170"/>
                <a:gd name="connsiteX42" fmla="*/ 1141331 w 1782079"/>
                <a:gd name="connsiteY42" fmla="*/ 299933 h 1074170"/>
                <a:gd name="connsiteX43" fmla="*/ 1214750 w 1782079"/>
                <a:gd name="connsiteY43" fmla="*/ 293259 h 1074170"/>
                <a:gd name="connsiteX44" fmla="*/ 1448356 w 1782079"/>
                <a:gd name="connsiteY44" fmla="*/ 299933 h 1074170"/>
                <a:gd name="connsiteX45" fmla="*/ 1548473 w 1782079"/>
                <a:gd name="connsiteY45" fmla="*/ 306608 h 1074170"/>
                <a:gd name="connsiteX46" fmla="*/ 1568496 w 1782079"/>
                <a:gd name="connsiteY46" fmla="*/ 319957 h 1074170"/>
                <a:gd name="connsiteX47" fmla="*/ 1595194 w 1782079"/>
                <a:gd name="connsiteY47" fmla="*/ 339980 h 1074170"/>
                <a:gd name="connsiteX48" fmla="*/ 1615217 w 1782079"/>
                <a:gd name="connsiteY48" fmla="*/ 346655 h 1074170"/>
                <a:gd name="connsiteX49" fmla="*/ 1668613 w 1782079"/>
                <a:gd name="connsiteY49" fmla="*/ 380027 h 1074170"/>
                <a:gd name="connsiteX50" fmla="*/ 1748707 w 1782079"/>
                <a:gd name="connsiteY50" fmla="*/ 420074 h 1074170"/>
                <a:gd name="connsiteX51" fmla="*/ 1782079 w 1782079"/>
                <a:gd name="connsiteY51" fmla="*/ 493493 h 1074170"/>
                <a:gd name="connsiteX52" fmla="*/ 1768730 w 1782079"/>
                <a:gd name="connsiteY52" fmla="*/ 707075 h 1074170"/>
                <a:gd name="connsiteX53" fmla="*/ 1722009 w 1782079"/>
                <a:gd name="connsiteY53" fmla="*/ 780494 h 1074170"/>
                <a:gd name="connsiteX54" fmla="*/ 1695311 w 1782079"/>
                <a:gd name="connsiteY54" fmla="*/ 813866 h 1074170"/>
                <a:gd name="connsiteX55" fmla="*/ 1668613 w 1782079"/>
                <a:gd name="connsiteY55" fmla="*/ 840564 h 1074170"/>
                <a:gd name="connsiteX56" fmla="*/ 1648590 w 1782079"/>
                <a:gd name="connsiteY56" fmla="*/ 873936 h 1074170"/>
                <a:gd name="connsiteX57" fmla="*/ 1595194 w 1782079"/>
                <a:gd name="connsiteY57" fmla="*/ 920658 h 1074170"/>
                <a:gd name="connsiteX58" fmla="*/ 1561822 w 1782079"/>
                <a:gd name="connsiteY58" fmla="*/ 967379 h 1074170"/>
                <a:gd name="connsiteX59" fmla="*/ 1541798 w 1782079"/>
                <a:gd name="connsiteY59" fmla="*/ 980728 h 1074170"/>
                <a:gd name="connsiteX60" fmla="*/ 1515101 w 1782079"/>
                <a:gd name="connsiteY60" fmla="*/ 1000751 h 1074170"/>
                <a:gd name="connsiteX61" fmla="*/ 1468380 w 1782079"/>
                <a:gd name="connsiteY61" fmla="*/ 1040798 h 1074170"/>
                <a:gd name="connsiteX62" fmla="*/ 1455031 w 1782079"/>
                <a:gd name="connsiteY62" fmla="*/ 1060821 h 1074170"/>
                <a:gd name="connsiteX63" fmla="*/ 1435007 w 1782079"/>
                <a:gd name="connsiteY63" fmla="*/ 1067496 h 1074170"/>
                <a:gd name="connsiteX64" fmla="*/ 1368263 w 1782079"/>
                <a:gd name="connsiteY64" fmla="*/ 1074170 h 1074170"/>
                <a:gd name="connsiteX65" fmla="*/ 1214750 w 1782079"/>
                <a:gd name="connsiteY65" fmla="*/ 1067496 h 1074170"/>
                <a:gd name="connsiteX66" fmla="*/ 1127982 w 1782079"/>
                <a:gd name="connsiteY66" fmla="*/ 1060821 h 1074170"/>
                <a:gd name="connsiteX67" fmla="*/ 1054563 w 1782079"/>
                <a:gd name="connsiteY67" fmla="*/ 1054147 h 1074170"/>
                <a:gd name="connsiteX68" fmla="*/ 420490 w 1782079"/>
                <a:gd name="connsiteY68" fmla="*/ 1047472 h 1074170"/>
                <a:gd name="connsiteX69" fmla="*/ 300350 w 1782079"/>
                <a:gd name="connsiteY69" fmla="*/ 1040798 h 1074170"/>
                <a:gd name="connsiteX70" fmla="*/ 253629 w 1782079"/>
                <a:gd name="connsiteY70" fmla="*/ 1027449 h 1074170"/>
                <a:gd name="connsiteX71" fmla="*/ 206908 w 1782079"/>
                <a:gd name="connsiteY71" fmla="*/ 1020774 h 1074170"/>
                <a:gd name="connsiteX72" fmla="*/ 153512 w 1782079"/>
                <a:gd name="connsiteY72" fmla="*/ 1007425 h 1074170"/>
                <a:gd name="connsiteX73" fmla="*/ 106791 w 1782079"/>
                <a:gd name="connsiteY73" fmla="*/ 994077 h 1074170"/>
                <a:gd name="connsiteX74" fmla="*/ 0 w 1782079"/>
                <a:gd name="connsiteY74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154680 w 1782079"/>
                <a:gd name="connsiteY16" fmla="*/ 713750 h 1074170"/>
                <a:gd name="connsiteX17" fmla="*/ 1214750 w 1782079"/>
                <a:gd name="connsiteY17" fmla="*/ 680377 h 1074170"/>
                <a:gd name="connsiteX18" fmla="*/ 1301518 w 1782079"/>
                <a:gd name="connsiteY18" fmla="*/ 640331 h 1074170"/>
                <a:gd name="connsiteX19" fmla="*/ 1341565 w 1782079"/>
                <a:gd name="connsiteY19" fmla="*/ 620307 h 1074170"/>
                <a:gd name="connsiteX20" fmla="*/ 1368263 w 1782079"/>
                <a:gd name="connsiteY20" fmla="*/ 566912 h 1074170"/>
                <a:gd name="connsiteX21" fmla="*/ 1328216 w 1782079"/>
                <a:gd name="connsiteY21" fmla="*/ 533539 h 1074170"/>
                <a:gd name="connsiteX22" fmla="*/ 1301518 w 1782079"/>
                <a:gd name="connsiteY22" fmla="*/ 520190 h 1074170"/>
                <a:gd name="connsiteX23" fmla="*/ 1181378 w 1782079"/>
                <a:gd name="connsiteY23" fmla="*/ 500167 h 1074170"/>
                <a:gd name="connsiteX24" fmla="*/ 1148006 w 1782079"/>
                <a:gd name="connsiteY24" fmla="*/ 486818 h 1074170"/>
                <a:gd name="connsiteX25" fmla="*/ 1001168 w 1782079"/>
                <a:gd name="connsiteY25" fmla="*/ 473469 h 1074170"/>
                <a:gd name="connsiteX26" fmla="*/ 827632 w 1782079"/>
                <a:gd name="connsiteY26" fmla="*/ 453446 h 1074170"/>
                <a:gd name="connsiteX27" fmla="*/ 533957 w 1782079"/>
                <a:gd name="connsiteY27" fmla="*/ 373352 h 1074170"/>
                <a:gd name="connsiteX28" fmla="*/ 587352 w 1782079"/>
                <a:gd name="connsiteY28" fmla="*/ 246538 h 1074170"/>
                <a:gd name="connsiteX29" fmla="*/ 727515 w 1782079"/>
                <a:gd name="connsiteY29" fmla="*/ 146421 h 1074170"/>
                <a:gd name="connsiteX30" fmla="*/ 747539 w 1782079"/>
                <a:gd name="connsiteY30" fmla="*/ 133072 h 1074170"/>
                <a:gd name="connsiteX31" fmla="*/ 981144 w 1782079"/>
                <a:gd name="connsiteY31" fmla="*/ 26281 h 1074170"/>
                <a:gd name="connsiteX32" fmla="*/ 1067912 w 1782079"/>
                <a:gd name="connsiteY32" fmla="*/ 6258 h 1074170"/>
                <a:gd name="connsiteX33" fmla="*/ 1234774 w 1782079"/>
                <a:gd name="connsiteY33" fmla="*/ 6258 h 1074170"/>
                <a:gd name="connsiteX34" fmla="*/ 1134657 w 1782079"/>
                <a:gd name="connsiteY34" fmla="*/ 79677 h 1074170"/>
                <a:gd name="connsiteX35" fmla="*/ 1021191 w 1782079"/>
                <a:gd name="connsiteY35" fmla="*/ 119724 h 1074170"/>
                <a:gd name="connsiteX36" fmla="*/ 847655 w 1782079"/>
                <a:gd name="connsiteY36" fmla="*/ 186468 h 1074170"/>
                <a:gd name="connsiteX37" fmla="*/ 780911 w 1782079"/>
                <a:gd name="connsiteY37" fmla="*/ 259887 h 1074170"/>
                <a:gd name="connsiteX38" fmla="*/ 774236 w 1782079"/>
                <a:gd name="connsiteY38" fmla="*/ 293259 h 1074170"/>
                <a:gd name="connsiteX39" fmla="*/ 834307 w 1782079"/>
                <a:gd name="connsiteY39" fmla="*/ 319957 h 1074170"/>
                <a:gd name="connsiteX40" fmla="*/ 1041215 w 1782079"/>
                <a:gd name="connsiteY40" fmla="*/ 306608 h 1074170"/>
                <a:gd name="connsiteX41" fmla="*/ 1141331 w 1782079"/>
                <a:gd name="connsiteY41" fmla="*/ 299933 h 1074170"/>
                <a:gd name="connsiteX42" fmla="*/ 1214750 w 1782079"/>
                <a:gd name="connsiteY42" fmla="*/ 293259 h 1074170"/>
                <a:gd name="connsiteX43" fmla="*/ 1448356 w 1782079"/>
                <a:gd name="connsiteY43" fmla="*/ 299933 h 1074170"/>
                <a:gd name="connsiteX44" fmla="*/ 1548473 w 1782079"/>
                <a:gd name="connsiteY44" fmla="*/ 306608 h 1074170"/>
                <a:gd name="connsiteX45" fmla="*/ 1568496 w 1782079"/>
                <a:gd name="connsiteY45" fmla="*/ 319957 h 1074170"/>
                <a:gd name="connsiteX46" fmla="*/ 1595194 w 1782079"/>
                <a:gd name="connsiteY46" fmla="*/ 339980 h 1074170"/>
                <a:gd name="connsiteX47" fmla="*/ 1615217 w 1782079"/>
                <a:gd name="connsiteY47" fmla="*/ 346655 h 1074170"/>
                <a:gd name="connsiteX48" fmla="*/ 1668613 w 1782079"/>
                <a:gd name="connsiteY48" fmla="*/ 380027 h 1074170"/>
                <a:gd name="connsiteX49" fmla="*/ 1748707 w 1782079"/>
                <a:gd name="connsiteY49" fmla="*/ 420074 h 1074170"/>
                <a:gd name="connsiteX50" fmla="*/ 1782079 w 1782079"/>
                <a:gd name="connsiteY50" fmla="*/ 493493 h 1074170"/>
                <a:gd name="connsiteX51" fmla="*/ 1768730 w 1782079"/>
                <a:gd name="connsiteY51" fmla="*/ 707075 h 1074170"/>
                <a:gd name="connsiteX52" fmla="*/ 1722009 w 1782079"/>
                <a:gd name="connsiteY52" fmla="*/ 780494 h 1074170"/>
                <a:gd name="connsiteX53" fmla="*/ 1695311 w 1782079"/>
                <a:gd name="connsiteY53" fmla="*/ 813866 h 1074170"/>
                <a:gd name="connsiteX54" fmla="*/ 1668613 w 1782079"/>
                <a:gd name="connsiteY54" fmla="*/ 840564 h 1074170"/>
                <a:gd name="connsiteX55" fmla="*/ 1648590 w 1782079"/>
                <a:gd name="connsiteY55" fmla="*/ 873936 h 1074170"/>
                <a:gd name="connsiteX56" fmla="*/ 1595194 w 1782079"/>
                <a:gd name="connsiteY56" fmla="*/ 920658 h 1074170"/>
                <a:gd name="connsiteX57" fmla="*/ 1561822 w 1782079"/>
                <a:gd name="connsiteY57" fmla="*/ 967379 h 1074170"/>
                <a:gd name="connsiteX58" fmla="*/ 1541798 w 1782079"/>
                <a:gd name="connsiteY58" fmla="*/ 980728 h 1074170"/>
                <a:gd name="connsiteX59" fmla="*/ 1515101 w 1782079"/>
                <a:gd name="connsiteY59" fmla="*/ 1000751 h 1074170"/>
                <a:gd name="connsiteX60" fmla="*/ 1468380 w 1782079"/>
                <a:gd name="connsiteY60" fmla="*/ 1040798 h 1074170"/>
                <a:gd name="connsiteX61" fmla="*/ 1455031 w 1782079"/>
                <a:gd name="connsiteY61" fmla="*/ 1060821 h 1074170"/>
                <a:gd name="connsiteX62" fmla="*/ 1435007 w 1782079"/>
                <a:gd name="connsiteY62" fmla="*/ 1067496 h 1074170"/>
                <a:gd name="connsiteX63" fmla="*/ 1368263 w 1782079"/>
                <a:gd name="connsiteY63" fmla="*/ 1074170 h 1074170"/>
                <a:gd name="connsiteX64" fmla="*/ 1214750 w 1782079"/>
                <a:gd name="connsiteY64" fmla="*/ 1067496 h 1074170"/>
                <a:gd name="connsiteX65" fmla="*/ 1127982 w 1782079"/>
                <a:gd name="connsiteY65" fmla="*/ 1060821 h 1074170"/>
                <a:gd name="connsiteX66" fmla="*/ 1054563 w 1782079"/>
                <a:gd name="connsiteY66" fmla="*/ 1054147 h 1074170"/>
                <a:gd name="connsiteX67" fmla="*/ 420490 w 1782079"/>
                <a:gd name="connsiteY67" fmla="*/ 1047472 h 1074170"/>
                <a:gd name="connsiteX68" fmla="*/ 300350 w 1782079"/>
                <a:gd name="connsiteY68" fmla="*/ 1040798 h 1074170"/>
                <a:gd name="connsiteX69" fmla="*/ 253629 w 1782079"/>
                <a:gd name="connsiteY69" fmla="*/ 1027449 h 1074170"/>
                <a:gd name="connsiteX70" fmla="*/ 206908 w 1782079"/>
                <a:gd name="connsiteY70" fmla="*/ 1020774 h 1074170"/>
                <a:gd name="connsiteX71" fmla="*/ 153512 w 1782079"/>
                <a:gd name="connsiteY71" fmla="*/ 1007425 h 1074170"/>
                <a:gd name="connsiteX72" fmla="*/ 106791 w 1782079"/>
                <a:gd name="connsiteY72" fmla="*/ 994077 h 1074170"/>
                <a:gd name="connsiteX73" fmla="*/ 0 w 1782079"/>
                <a:gd name="connsiteY73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154680 w 1782079"/>
                <a:gd name="connsiteY16" fmla="*/ 713750 h 1074170"/>
                <a:gd name="connsiteX17" fmla="*/ 1214750 w 1782079"/>
                <a:gd name="connsiteY17" fmla="*/ 680377 h 1074170"/>
                <a:gd name="connsiteX18" fmla="*/ 1301518 w 1782079"/>
                <a:gd name="connsiteY18" fmla="*/ 640331 h 1074170"/>
                <a:gd name="connsiteX19" fmla="*/ 1341565 w 1782079"/>
                <a:gd name="connsiteY19" fmla="*/ 620307 h 1074170"/>
                <a:gd name="connsiteX20" fmla="*/ 1368263 w 1782079"/>
                <a:gd name="connsiteY20" fmla="*/ 566912 h 1074170"/>
                <a:gd name="connsiteX21" fmla="*/ 1328216 w 1782079"/>
                <a:gd name="connsiteY21" fmla="*/ 533539 h 1074170"/>
                <a:gd name="connsiteX22" fmla="*/ 1301518 w 1782079"/>
                <a:gd name="connsiteY22" fmla="*/ 520190 h 1074170"/>
                <a:gd name="connsiteX23" fmla="*/ 1181378 w 1782079"/>
                <a:gd name="connsiteY23" fmla="*/ 500167 h 1074170"/>
                <a:gd name="connsiteX24" fmla="*/ 1001168 w 1782079"/>
                <a:gd name="connsiteY24" fmla="*/ 473469 h 1074170"/>
                <a:gd name="connsiteX25" fmla="*/ 827632 w 1782079"/>
                <a:gd name="connsiteY25" fmla="*/ 453446 h 1074170"/>
                <a:gd name="connsiteX26" fmla="*/ 533957 w 1782079"/>
                <a:gd name="connsiteY26" fmla="*/ 373352 h 1074170"/>
                <a:gd name="connsiteX27" fmla="*/ 587352 w 1782079"/>
                <a:gd name="connsiteY27" fmla="*/ 246538 h 1074170"/>
                <a:gd name="connsiteX28" fmla="*/ 727515 w 1782079"/>
                <a:gd name="connsiteY28" fmla="*/ 146421 h 1074170"/>
                <a:gd name="connsiteX29" fmla="*/ 747539 w 1782079"/>
                <a:gd name="connsiteY29" fmla="*/ 133072 h 1074170"/>
                <a:gd name="connsiteX30" fmla="*/ 981144 w 1782079"/>
                <a:gd name="connsiteY30" fmla="*/ 26281 h 1074170"/>
                <a:gd name="connsiteX31" fmla="*/ 1067912 w 1782079"/>
                <a:gd name="connsiteY31" fmla="*/ 6258 h 1074170"/>
                <a:gd name="connsiteX32" fmla="*/ 1234774 w 1782079"/>
                <a:gd name="connsiteY32" fmla="*/ 6258 h 1074170"/>
                <a:gd name="connsiteX33" fmla="*/ 1134657 w 1782079"/>
                <a:gd name="connsiteY33" fmla="*/ 79677 h 1074170"/>
                <a:gd name="connsiteX34" fmla="*/ 1021191 w 1782079"/>
                <a:gd name="connsiteY34" fmla="*/ 119724 h 1074170"/>
                <a:gd name="connsiteX35" fmla="*/ 847655 w 1782079"/>
                <a:gd name="connsiteY35" fmla="*/ 186468 h 1074170"/>
                <a:gd name="connsiteX36" fmla="*/ 780911 w 1782079"/>
                <a:gd name="connsiteY36" fmla="*/ 259887 h 1074170"/>
                <a:gd name="connsiteX37" fmla="*/ 774236 w 1782079"/>
                <a:gd name="connsiteY37" fmla="*/ 293259 h 1074170"/>
                <a:gd name="connsiteX38" fmla="*/ 834307 w 1782079"/>
                <a:gd name="connsiteY38" fmla="*/ 319957 h 1074170"/>
                <a:gd name="connsiteX39" fmla="*/ 1041215 w 1782079"/>
                <a:gd name="connsiteY39" fmla="*/ 306608 h 1074170"/>
                <a:gd name="connsiteX40" fmla="*/ 1141331 w 1782079"/>
                <a:gd name="connsiteY40" fmla="*/ 299933 h 1074170"/>
                <a:gd name="connsiteX41" fmla="*/ 1214750 w 1782079"/>
                <a:gd name="connsiteY41" fmla="*/ 293259 h 1074170"/>
                <a:gd name="connsiteX42" fmla="*/ 1448356 w 1782079"/>
                <a:gd name="connsiteY42" fmla="*/ 299933 h 1074170"/>
                <a:gd name="connsiteX43" fmla="*/ 1548473 w 1782079"/>
                <a:gd name="connsiteY43" fmla="*/ 306608 h 1074170"/>
                <a:gd name="connsiteX44" fmla="*/ 1568496 w 1782079"/>
                <a:gd name="connsiteY44" fmla="*/ 319957 h 1074170"/>
                <a:gd name="connsiteX45" fmla="*/ 1595194 w 1782079"/>
                <a:gd name="connsiteY45" fmla="*/ 339980 h 1074170"/>
                <a:gd name="connsiteX46" fmla="*/ 1615217 w 1782079"/>
                <a:gd name="connsiteY46" fmla="*/ 346655 h 1074170"/>
                <a:gd name="connsiteX47" fmla="*/ 1668613 w 1782079"/>
                <a:gd name="connsiteY47" fmla="*/ 380027 h 1074170"/>
                <a:gd name="connsiteX48" fmla="*/ 1748707 w 1782079"/>
                <a:gd name="connsiteY48" fmla="*/ 420074 h 1074170"/>
                <a:gd name="connsiteX49" fmla="*/ 1782079 w 1782079"/>
                <a:gd name="connsiteY49" fmla="*/ 493493 h 1074170"/>
                <a:gd name="connsiteX50" fmla="*/ 1768730 w 1782079"/>
                <a:gd name="connsiteY50" fmla="*/ 707075 h 1074170"/>
                <a:gd name="connsiteX51" fmla="*/ 1722009 w 1782079"/>
                <a:gd name="connsiteY51" fmla="*/ 780494 h 1074170"/>
                <a:gd name="connsiteX52" fmla="*/ 1695311 w 1782079"/>
                <a:gd name="connsiteY52" fmla="*/ 813866 h 1074170"/>
                <a:gd name="connsiteX53" fmla="*/ 1668613 w 1782079"/>
                <a:gd name="connsiteY53" fmla="*/ 840564 h 1074170"/>
                <a:gd name="connsiteX54" fmla="*/ 1648590 w 1782079"/>
                <a:gd name="connsiteY54" fmla="*/ 873936 h 1074170"/>
                <a:gd name="connsiteX55" fmla="*/ 1595194 w 1782079"/>
                <a:gd name="connsiteY55" fmla="*/ 920658 h 1074170"/>
                <a:gd name="connsiteX56" fmla="*/ 1561822 w 1782079"/>
                <a:gd name="connsiteY56" fmla="*/ 967379 h 1074170"/>
                <a:gd name="connsiteX57" fmla="*/ 1541798 w 1782079"/>
                <a:gd name="connsiteY57" fmla="*/ 980728 h 1074170"/>
                <a:gd name="connsiteX58" fmla="*/ 1515101 w 1782079"/>
                <a:gd name="connsiteY58" fmla="*/ 1000751 h 1074170"/>
                <a:gd name="connsiteX59" fmla="*/ 1468380 w 1782079"/>
                <a:gd name="connsiteY59" fmla="*/ 1040798 h 1074170"/>
                <a:gd name="connsiteX60" fmla="*/ 1455031 w 1782079"/>
                <a:gd name="connsiteY60" fmla="*/ 1060821 h 1074170"/>
                <a:gd name="connsiteX61" fmla="*/ 1435007 w 1782079"/>
                <a:gd name="connsiteY61" fmla="*/ 1067496 h 1074170"/>
                <a:gd name="connsiteX62" fmla="*/ 1368263 w 1782079"/>
                <a:gd name="connsiteY62" fmla="*/ 1074170 h 1074170"/>
                <a:gd name="connsiteX63" fmla="*/ 1214750 w 1782079"/>
                <a:gd name="connsiteY63" fmla="*/ 1067496 h 1074170"/>
                <a:gd name="connsiteX64" fmla="*/ 1127982 w 1782079"/>
                <a:gd name="connsiteY64" fmla="*/ 1060821 h 1074170"/>
                <a:gd name="connsiteX65" fmla="*/ 1054563 w 1782079"/>
                <a:gd name="connsiteY65" fmla="*/ 1054147 h 1074170"/>
                <a:gd name="connsiteX66" fmla="*/ 420490 w 1782079"/>
                <a:gd name="connsiteY66" fmla="*/ 1047472 h 1074170"/>
                <a:gd name="connsiteX67" fmla="*/ 300350 w 1782079"/>
                <a:gd name="connsiteY67" fmla="*/ 1040798 h 1074170"/>
                <a:gd name="connsiteX68" fmla="*/ 253629 w 1782079"/>
                <a:gd name="connsiteY68" fmla="*/ 1027449 h 1074170"/>
                <a:gd name="connsiteX69" fmla="*/ 206908 w 1782079"/>
                <a:gd name="connsiteY69" fmla="*/ 1020774 h 1074170"/>
                <a:gd name="connsiteX70" fmla="*/ 153512 w 1782079"/>
                <a:gd name="connsiteY70" fmla="*/ 1007425 h 1074170"/>
                <a:gd name="connsiteX71" fmla="*/ 106791 w 1782079"/>
                <a:gd name="connsiteY71" fmla="*/ 994077 h 1074170"/>
                <a:gd name="connsiteX72" fmla="*/ 0 w 1782079"/>
                <a:gd name="connsiteY72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154680 w 1782079"/>
                <a:gd name="connsiteY16" fmla="*/ 713750 h 1074170"/>
                <a:gd name="connsiteX17" fmla="*/ 1214750 w 1782079"/>
                <a:gd name="connsiteY17" fmla="*/ 680377 h 1074170"/>
                <a:gd name="connsiteX18" fmla="*/ 1301518 w 1782079"/>
                <a:gd name="connsiteY18" fmla="*/ 640331 h 1074170"/>
                <a:gd name="connsiteX19" fmla="*/ 1341565 w 1782079"/>
                <a:gd name="connsiteY19" fmla="*/ 620307 h 1074170"/>
                <a:gd name="connsiteX20" fmla="*/ 1368263 w 1782079"/>
                <a:gd name="connsiteY20" fmla="*/ 566912 h 1074170"/>
                <a:gd name="connsiteX21" fmla="*/ 1301518 w 1782079"/>
                <a:gd name="connsiteY21" fmla="*/ 520190 h 1074170"/>
                <a:gd name="connsiteX22" fmla="*/ 1181378 w 1782079"/>
                <a:gd name="connsiteY22" fmla="*/ 500167 h 1074170"/>
                <a:gd name="connsiteX23" fmla="*/ 1001168 w 1782079"/>
                <a:gd name="connsiteY23" fmla="*/ 473469 h 1074170"/>
                <a:gd name="connsiteX24" fmla="*/ 827632 w 1782079"/>
                <a:gd name="connsiteY24" fmla="*/ 453446 h 1074170"/>
                <a:gd name="connsiteX25" fmla="*/ 533957 w 1782079"/>
                <a:gd name="connsiteY25" fmla="*/ 373352 h 1074170"/>
                <a:gd name="connsiteX26" fmla="*/ 587352 w 1782079"/>
                <a:gd name="connsiteY26" fmla="*/ 246538 h 1074170"/>
                <a:gd name="connsiteX27" fmla="*/ 727515 w 1782079"/>
                <a:gd name="connsiteY27" fmla="*/ 146421 h 1074170"/>
                <a:gd name="connsiteX28" fmla="*/ 747539 w 1782079"/>
                <a:gd name="connsiteY28" fmla="*/ 133072 h 1074170"/>
                <a:gd name="connsiteX29" fmla="*/ 981144 w 1782079"/>
                <a:gd name="connsiteY29" fmla="*/ 26281 h 1074170"/>
                <a:gd name="connsiteX30" fmla="*/ 1067912 w 1782079"/>
                <a:gd name="connsiteY30" fmla="*/ 6258 h 1074170"/>
                <a:gd name="connsiteX31" fmla="*/ 1234774 w 1782079"/>
                <a:gd name="connsiteY31" fmla="*/ 6258 h 1074170"/>
                <a:gd name="connsiteX32" fmla="*/ 1134657 w 1782079"/>
                <a:gd name="connsiteY32" fmla="*/ 79677 h 1074170"/>
                <a:gd name="connsiteX33" fmla="*/ 1021191 w 1782079"/>
                <a:gd name="connsiteY33" fmla="*/ 119724 h 1074170"/>
                <a:gd name="connsiteX34" fmla="*/ 847655 w 1782079"/>
                <a:gd name="connsiteY34" fmla="*/ 186468 h 1074170"/>
                <a:gd name="connsiteX35" fmla="*/ 780911 w 1782079"/>
                <a:gd name="connsiteY35" fmla="*/ 259887 h 1074170"/>
                <a:gd name="connsiteX36" fmla="*/ 774236 w 1782079"/>
                <a:gd name="connsiteY36" fmla="*/ 293259 h 1074170"/>
                <a:gd name="connsiteX37" fmla="*/ 834307 w 1782079"/>
                <a:gd name="connsiteY37" fmla="*/ 319957 h 1074170"/>
                <a:gd name="connsiteX38" fmla="*/ 1041215 w 1782079"/>
                <a:gd name="connsiteY38" fmla="*/ 306608 h 1074170"/>
                <a:gd name="connsiteX39" fmla="*/ 1141331 w 1782079"/>
                <a:gd name="connsiteY39" fmla="*/ 299933 h 1074170"/>
                <a:gd name="connsiteX40" fmla="*/ 1214750 w 1782079"/>
                <a:gd name="connsiteY40" fmla="*/ 293259 h 1074170"/>
                <a:gd name="connsiteX41" fmla="*/ 1448356 w 1782079"/>
                <a:gd name="connsiteY41" fmla="*/ 299933 h 1074170"/>
                <a:gd name="connsiteX42" fmla="*/ 1548473 w 1782079"/>
                <a:gd name="connsiteY42" fmla="*/ 306608 h 1074170"/>
                <a:gd name="connsiteX43" fmla="*/ 1568496 w 1782079"/>
                <a:gd name="connsiteY43" fmla="*/ 319957 h 1074170"/>
                <a:gd name="connsiteX44" fmla="*/ 1595194 w 1782079"/>
                <a:gd name="connsiteY44" fmla="*/ 339980 h 1074170"/>
                <a:gd name="connsiteX45" fmla="*/ 1615217 w 1782079"/>
                <a:gd name="connsiteY45" fmla="*/ 346655 h 1074170"/>
                <a:gd name="connsiteX46" fmla="*/ 1668613 w 1782079"/>
                <a:gd name="connsiteY46" fmla="*/ 380027 h 1074170"/>
                <a:gd name="connsiteX47" fmla="*/ 1748707 w 1782079"/>
                <a:gd name="connsiteY47" fmla="*/ 420074 h 1074170"/>
                <a:gd name="connsiteX48" fmla="*/ 1782079 w 1782079"/>
                <a:gd name="connsiteY48" fmla="*/ 493493 h 1074170"/>
                <a:gd name="connsiteX49" fmla="*/ 1768730 w 1782079"/>
                <a:gd name="connsiteY49" fmla="*/ 707075 h 1074170"/>
                <a:gd name="connsiteX50" fmla="*/ 1722009 w 1782079"/>
                <a:gd name="connsiteY50" fmla="*/ 780494 h 1074170"/>
                <a:gd name="connsiteX51" fmla="*/ 1695311 w 1782079"/>
                <a:gd name="connsiteY51" fmla="*/ 813866 h 1074170"/>
                <a:gd name="connsiteX52" fmla="*/ 1668613 w 1782079"/>
                <a:gd name="connsiteY52" fmla="*/ 840564 h 1074170"/>
                <a:gd name="connsiteX53" fmla="*/ 1648590 w 1782079"/>
                <a:gd name="connsiteY53" fmla="*/ 873936 h 1074170"/>
                <a:gd name="connsiteX54" fmla="*/ 1595194 w 1782079"/>
                <a:gd name="connsiteY54" fmla="*/ 920658 h 1074170"/>
                <a:gd name="connsiteX55" fmla="*/ 1561822 w 1782079"/>
                <a:gd name="connsiteY55" fmla="*/ 967379 h 1074170"/>
                <a:gd name="connsiteX56" fmla="*/ 1541798 w 1782079"/>
                <a:gd name="connsiteY56" fmla="*/ 980728 h 1074170"/>
                <a:gd name="connsiteX57" fmla="*/ 1515101 w 1782079"/>
                <a:gd name="connsiteY57" fmla="*/ 1000751 h 1074170"/>
                <a:gd name="connsiteX58" fmla="*/ 1468380 w 1782079"/>
                <a:gd name="connsiteY58" fmla="*/ 1040798 h 1074170"/>
                <a:gd name="connsiteX59" fmla="*/ 1455031 w 1782079"/>
                <a:gd name="connsiteY59" fmla="*/ 1060821 h 1074170"/>
                <a:gd name="connsiteX60" fmla="*/ 1435007 w 1782079"/>
                <a:gd name="connsiteY60" fmla="*/ 1067496 h 1074170"/>
                <a:gd name="connsiteX61" fmla="*/ 1368263 w 1782079"/>
                <a:gd name="connsiteY61" fmla="*/ 1074170 h 1074170"/>
                <a:gd name="connsiteX62" fmla="*/ 1214750 w 1782079"/>
                <a:gd name="connsiteY62" fmla="*/ 1067496 h 1074170"/>
                <a:gd name="connsiteX63" fmla="*/ 1127982 w 1782079"/>
                <a:gd name="connsiteY63" fmla="*/ 1060821 h 1074170"/>
                <a:gd name="connsiteX64" fmla="*/ 1054563 w 1782079"/>
                <a:gd name="connsiteY64" fmla="*/ 1054147 h 1074170"/>
                <a:gd name="connsiteX65" fmla="*/ 420490 w 1782079"/>
                <a:gd name="connsiteY65" fmla="*/ 1047472 h 1074170"/>
                <a:gd name="connsiteX66" fmla="*/ 300350 w 1782079"/>
                <a:gd name="connsiteY66" fmla="*/ 1040798 h 1074170"/>
                <a:gd name="connsiteX67" fmla="*/ 253629 w 1782079"/>
                <a:gd name="connsiteY67" fmla="*/ 1027449 h 1074170"/>
                <a:gd name="connsiteX68" fmla="*/ 206908 w 1782079"/>
                <a:gd name="connsiteY68" fmla="*/ 1020774 h 1074170"/>
                <a:gd name="connsiteX69" fmla="*/ 153512 w 1782079"/>
                <a:gd name="connsiteY69" fmla="*/ 1007425 h 1074170"/>
                <a:gd name="connsiteX70" fmla="*/ 106791 w 1782079"/>
                <a:gd name="connsiteY70" fmla="*/ 994077 h 1074170"/>
                <a:gd name="connsiteX71" fmla="*/ 0 w 1782079"/>
                <a:gd name="connsiteY71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154680 w 1782079"/>
                <a:gd name="connsiteY16" fmla="*/ 713750 h 1074170"/>
                <a:gd name="connsiteX17" fmla="*/ 1214750 w 1782079"/>
                <a:gd name="connsiteY17" fmla="*/ 680377 h 1074170"/>
                <a:gd name="connsiteX18" fmla="*/ 1341565 w 1782079"/>
                <a:gd name="connsiteY18" fmla="*/ 620307 h 1074170"/>
                <a:gd name="connsiteX19" fmla="*/ 1368263 w 1782079"/>
                <a:gd name="connsiteY19" fmla="*/ 566912 h 1074170"/>
                <a:gd name="connsiteX20" fmla="*/ 1301518 w 1782079"/>
                <a:gd name="connsiteY20" fmla="*/ 520190 h 1074170"/>
                <a:gd name="connsiteX21" fmla="*/ 1181378 w 1782079"/>
                <a:gd name="connsiteY21" fmla="*/ 500167 h 1074170"/>
                <a:gd name="connsiteX22" fmla="*/ 1001168 w 1782079"/>
                <a:gd name="connsiteY22" fmla="*/ 473469 h 1074170"/>
                <a:gd name="connsiteX23" fmla="*/ 827632 w 1782079"/>
                <a:gd name="connsiteY23" fmla="*/ 453446 h 1074170"/>
                <a:gd name="connsiteX24" fmla="*/ 533957 w 1782079"/>
                <a:gd name="connsiteY24" fmla="*/ 373352 h 1074170"/>
                <a:gd name="connsiteX25" fmla="*/ 587352 w 1782079"/>
                <a:gd name="connsiteY25" fmla="*/ 246538 h 1074170"/>
                <a:gd name="connsiteX26" fmla="*/ 727515 w 1782079"/>
                <a:gd name="connsiteY26" fmla="*/ 146421 h 1074170"/>
                <a:gd name="connsiteX27" fmla="*/ 747539 w 1782079"/>
                <a:gd name="connsiteY27" fmla="*/ 133072 h 1074170"/>
                <a:gd name="connsiteX28" fmla="*/ 981144 w 1782079"/>
                <a:gd name="connsiteY28" fmla="*/ 26281 h 1074170"/>
                <a:gd name="connsiteX29" fmla="*/ 1067912 w 1782079"/>
                <a:gd name="connsiteY29" fmla="*/ 6258 h 1074170"/>
                <a:gd name="connsiteX30" fmla="*/ 1234774 w 1782079"/>
                <a:gd name="connsiteY30" fmla="*/ 6258 h 1074170"/>
                <a:gd name="connsiteX31" fmla="*/ 1134657 w 1782079"/>
                <a:gd name="connsiteY31" fmla="*/ 79677 h 1074170"/>
                <a:gd name="connsiteX32" fmla="*/ 1021191 w 1782079"/>
                <a:gd name="connsiteY32" fmla="*/ 119724 h 1074170"/>
                <a:gd name="connsiteX33" fmla="*/ 847655 w 1782079"/>
                <a:gd name="connsiteY33" fmla="*/ 186468 h 1074170"/>
                <a:gd name="connsiteX34" fmla="*/ 780911 w 1782079"/>
                <a:gd name="connsiteY34" fmla="*/ 259887 h 1074170"/>
                <a:gd name="connsiteX35" fmla="*/ 774236 w 1782079"/>
                <a:gd name="connsiteY35" fmla="*/ 293259 h 1074170"/>
                <a:gd name="connsiteX36" fmla="*/ 834307 w 1782079"/>
                <a:gd name="connsiteY36" fmla="*/ 319957 h 1074170"/>
                <a:gd name="connsiteX37" fmla="*/ 1041215 w 1782079"/>
                <a:gd name="connsiteY37" fmla="*/ 306608 h 1074170"/>
                <a:gd name="connsiteX38" fmla="*/ 1141331 w 1782079"/>
                <a:gd name="connsiteY38" fmla="*/ 299933 h 1074170"/>
                <a:gd name="connsiteX39" fmla="*/ 1214750 w 1782079"/>
                <a:gd name="connsiteY39" fmla="*/ 293259 h 1074170"/>
                <a:gd name="connsiteX40" fmla="*/ 1448356 w 1782079"/>
                <a:gd name="connsiteY40" fmla="*/ 299933 h 1074170"/>
                <a:gd name="connsiteX41" fmla="*/ 1548473 w 1782079"/>
                <a:gd name="connsiteY41" fmla="*/ 306608 h 1074170"/>
                <a:gd name="connsiteX42" fmla="*/ 1568496 w 1782079"/>
                <a:gd name="connsiteY42" fmla="*/ 319957 h 1074170"/>
                <a:gd name="connsiteX43" fmla="*/ 1595194 w 1782079"/>
                <a:gd name="connsiteY43" fmla="*/ 339980 h 1074170"/>
                <a:gd name="connsiteX44" fmla="*/ 1615217 w 1782079"/>
                <a:gd name="connsiteY44" fmla="*/ 346655 h 1074170"/>
                <a:gd name="connsiteX45" fmla="*/ 1668613 w 1782079"/>
                <a:gd name="connsiteY45" fmla="*/ 380027 h 1074170"/>
                <a:gd name="connsiteX46" fmla="*/ 1748707 w 1782079"/>
                <a:gd name="connsiteY46" fmla="*/ 420074 h 1074170"/>
                <a:gd name="connsiteX47" fmla="*/ 1782079 w 1782079"/>
                <a:gd name="connsiteY47" fmla="*/ 493493 h 1074170"/>
                <a:gd name="connsiteX48" fmla="*/ 1768730 w 1782079"/>
                <a:gd name="connsiteY48" fmla="*/ 707075 h 1074170"/>
                <a:gd name="connsiteX49" fmla="*/ 1722009 w 1782079"/>
                <a:gd name="connsiteY49" fmla="*/ 780494 h 1074170"/>
                <a:gd name="connsiteX50" fmla="*/ 1695311 w 1782079"/>
                <a:gd name="connsiteY50" fmla="*/ 813866 h 1074170"/>
                <a:gd name="connsiteX51" fmla="*/ 1668613 w 1782079"/>
                <a:gd name="connsiteY51" fmla="*/ 840564 h 1074170"/>
                <a:gd name="connsiteX52" fmla="*/ 1648590 w 1782079"/>
                <a:gd name="connsiteY52" fmla="*/ 873936 h 1074170"/>
                <a:gd name="connsiteX53" fmla="*/ 1595194 w 1782079"/>
                <a:gd name="connsiteY53" fmla="*/ 920658 h 1074170"/>
                <a:gd name="connsiteX54" fmla="*/ 1561822 w 1782079"/>
                <a:gd name="connsiteY54" fmla="*/ 967379 h 1074170"/>
                <a:gd name="connsiteX55" fmla="*/ 1541798 w 1782079"/>
                <a:gd name="connsiteY55" fmla="*/ 980728 h 1074170"/>
                <a:gd name="connsiteX56" fmla="*/ 1515101 w 1782079"/>
                <a:gd name="connsiteY56" fmla="*/ 1000751 h 1074170"/>
                <a:gd name="connsiteX57" fmla="*/ 1468380 w 1782079"/>
                <a:gd name="connsiteY57" fmla="*/ 1040798 h 1074170"/>
                <a:gd name="connsiteX58" fmla="*/ 1455031 w 1782079"/>
                <a:gd name="connsiteY58" fmla="*/ 1060821 h 1074170"/>
                <a:gd name="connsiteX59" fmla="*/ 1435007 w 1782079"/>
                <a:gd name="connsiteY59" fmla="*/ 1067496 h 1074170"/>
                <a:gd name="connsiteX60" fmla="*/ 1368263 w 1782079"/>
                <a:gd name="connsiteY60" fmla="*/ 1074170 h 1074170"/>
                <a:gd name="connsiteX61" fmla="*/ 1214750 w 1782079"/>
                <a:gd name="connsiteY61" fmla="*/ 1067496 h 1074170"/>
                <a:gd name="connsiteX62" fmla="*/ 1127982 w 1782079"/>
                <a:gd name="connsiteY62" fmla="*/ 1060821 h 1074170"/>
                <a:gd name="connsiteX63" fmla="*/ 1054563 w 1782079"/>
                <a:gd name="connsiteY63" fmla="*/ 1054147 h 1074170"/>
                <a:gd name="connsiteX64" fmla="*/ 420490 w 1782079"/>
                <a:gd name="connsiteY64" fmla="*/ 1047472 h 1074170"/>
                <a:gd name="connsiteX65" fmla="*/ 300350 w 1782079"/>
                <a:gd name="connsiteY65" fmla="*/ 1040798 h 1074170"/>
                <a:gd name="connsiteX66" fmla="*/ 253629 w 1782079"/>
                <a:gd name="connsiteY66" fmla="*/ 1027449 h 1074170"/>
                <a:gd name="connsiteX67" fmla="*/ 206908 w 1782079"/>
                <a:gd name="connsiteY67" fmla="*/ 1020774 h 1074170"/>
                <a:gd name="connsiteX68" fmla="*/ 153512 w 1782079"/>
                <a:gd name="connsiteY68" fmla="*/ 1007425 h 1074170"/>
                <a:gd name="connsiteX69" fmla="*/ 106791 w 1782079"/>
                <a:gd name="connsiteY69" fmla="*/ 994077 h 1074170"/>
                <a:gd name="connsiteX70" fmla="*/ 0 w 1782079"/>
                <a:gd name="connsiteY70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974470 w 1782079"/>
                <a:gd name="connsiteY14" fmla="*/ 760471 h 1074170"/>
                <a:gd name="connsiteX15" fmla="*/ 1094610 w 1782079"/>
                <a:gd name="connsiteY15" fmla="*/ 740447 h 1074170"/>
                <a:gd name="connsiteX16" fmla="*/ 1214750 w 1782079"/>
                <a:gd name="connsiteY16" fmla="*/ 680377 h 1074170"/>
                <a:gd name="connsiteX17" fmla="*/ 1341565 w 1782079"/>
                <a:gd name="connsiteY17" fmla="*/ 620307 h 1074170"/>
                <a:gd name="connsiteX18" fmla="*/ 1368263 w 1782079"/>
                <a:gd name="connsiteY18" fmla="*/ 566912 h 1074170"/>
                <a:gd name="connsiteX19" fmla="*/ 1301518 w 1782079"/>
                <a:gd name="connsiteY19" fmla="*/ 520190 h 1074170"/>
                <a:gd name="connsiteX20" fmla="*/ 1181378 w 1782079"/>
                <a:gd name="connsiteY20" fmla="*/ 500167 h 1074170"/>
                <a:gd name="connsiteX21" fmla="*/ 1001168 w 1782079"/>
                <a:gd name="connsiteY21" fmla="*/ 473469 h 1074170"/>
                <a:gd name="connsiteX22" fmla="*/ 827632 w 1782079"/>
                <a:gd name="connsiteY22" fmla="*/ 453446 h 1074170"/>
                <a:gd name="connsiteX23" fmla="*/ 533957 w 1782079"/>
                <a:gd name="connsiteY23" fmla="*/ 373352 h 1074170"/>
                <a:gd name="connsiteX24" fmla="*/ 587352 w 1782079"/>
                <a:gd name="connsiteY24" fmla="*/ 246538 h 1074170"/>
                <a:gd name="connsiteX25" fmla="*/ 727515 w 1782079"/>
                <a:gd name="connsiteY25" fmla="*/ 146421 h 1074170"/>
                <a:gd name="connsiteX26" fmla="*/ 747539 w 1782079"/>
                <a:gd name="connsiteY26" fmla="*/ 133072 h 1074170"/>
                <a:gd name="connsiteX27" fmla="*/ 981144 w 1782079"/>
                <a:gd name="connsiteY27" fmla="*/ 26281 h 1074170"/>
                <a:gd name="connsiteX28" fmla="*/ 1067912 w 1782079"/>
                <a:gd name="connsiteY28" fmla="*/ 6258 h 1074170"/>
                <a:gd name="connsiteX29" fmla="*/ 1234774 w 1782079"/>
                <a:gd name="connsiteY29" fmla="*/ 6258 h 1074170"/>
                <a:gd name="connsiteX30" fmla="*/ 1134657 w 1782079"/>
                <a:gd name="connsiteY30" fmla="*/ 79677 h 1074170"/>
                <a:gd name="connsiteX31" fmla="*/ 1021191 w 1782079"/>
                <a:gd name="connsiteY31" fmla="*/ 119724 h 1074170"/>
                <a:gd name="connsiteX32" fmla="*/ 847655 w 1782079"/>
                <a:gd name="connsiteY32" fmla="*/ 186468 h 1074170"/>
                <a:gd name="connsiteX33" fmla="*/ 780911 w 1782079"/>
                <a:gd name="connsiteY33" fmla="*/ 259887 h 1074170"/>
                <a:gd name="connsiteX34" fmla="*/ 774236 w 1782079"/>
                <a:gd name="connsiteY34" fmla="*/ 293259 h 1074170"/>
                <a:gd name="connsiteX35" fmla="*/ 834307 w 1782079"/>
                <a:gd name="connsiteY35" fmla="*/ 319957 h 1074170"/>
                <a:gd name="connsiteX36" fmla="*/ 1041215 w 1782079"/>
                <a:gd name="connsiteY36" fmla="*/ 306608 h 1074170"/>
                <a:gd name="connsiteX37" fmla="*/ 1141331 w 1782079"/>
                <a:gd name="connsiteY37" fmla="*/ 299933 h 1074170"/>
                <a:gd name="connsiteX38" fmla="*/ 1214750 w 1782079"/>
                <a:gd name="connsiteY38" fmla="*/ 293259 h 1074170"/>
                <a:gd name="connsiteX39" fmla="*/ 1448356 w 1782079"/>
                <a:gd name="connsiteY39" fmla="*/ 299933 h 1074170"/>
                <a:gd name="connsiteX40" fmla="*/ 1548473 w 1782079"/>
                <a:gd name="connsiteY40" fmla="*/ 306608 h 1074170"/>
                <a:gd name="connsiteX41" fmla="*/ 1568496 w 1782079"/>
                <a:gd name="connsiteY41" fmla="*/ 319957 h 1074170"/>
                <a:gd name="connsiteX42" fmla="*/ 1595194 w 1782079"/>
                <a:gd name="connsiteY42" fmla="*/ 339980 h 1074170"/>
                <a:gd name="connsiteX43" fmla="*/ 1615217 w 1782079"/>
                <a:gd name="connsiteY43" fmla="*/ 346655 h 1074170"/>
                <a:gd name="connsiteX44" fmla="*/ 1668613 w 1782079"/>
                <a:gd name="connsiteY44" fmla="*/ 380027 h 1074170"/>
                <a:gd name="connsiteX45" fmla="*/ 1748707 w 1782079"/>
                <a:gd name="connsiteY45" fmla="*/ 420074 h 1074170"/>
                <a:gd name="connsiteX46" fmla="*/ 1782079 w 1782079"/>
                <a:gd name="connsiteY46" fmla="*/ 493493 h 1074170"/>
                <a:gd name="connsiteX47" fmla="*/ 1768730 w 1782079"/>
                <a:gd name="connsiteY47" fmla="*/ 707075 h 1074170"/>
                <a:gd name="connsiteX48" fmla="*/ 1722009 w 1782079"/>
                <a:gd name="connsiteY48" fmla="*/ 780494 h 1074170"/>
                <a:gd name="connsiteX49" fmla="*/ 1695311 w 1782079"/>
                <a:gd name="connsiteY49" fmla="*/ 813866 h 1074170"/>
                <a:gd name="connsiteX50" fmla="*/ 1668613 w 1782079"/>
                <a:gd name="connsiteY50" fmla="*/ 840564 h 1074170"/>
                <a:gd name="connsiteX51" fmla="*/ 1648590 w 1782079"/>
                <a:gd name="connsiteY51" fmla="*/ 873936 h 1074170"/>
                <a:gd name="connsiteX52" fmla="*/ 1595194 w 1782079"/>
                <a:gd name="connsiteY52" fmla="*/ 920658 h 1074170"/>
                <a:gd name="connsiteX53" fmla="*/ 1561822 w 1782079"/>
                <a:gd name="connsiteY53" fmla="*/ 967379 h 1074170"/>
                <a:gd name="connsiteX54" fmla="*/ 1541798 w 1782079"/>
                <a:gd name="connsiteY54" fmla="*/ 980728 h 1074170"/>
                <a:gd name="connsiteX55" fmla="*/ 1515101 w 1782079"/>
                <a:gd name="connsiteY55" fmla="*/ 1000751 h 1074170"/>
                <a:gd name="connsiteX56" fmla="*/ 1468380 w 1782079"/>
                <a:gd name="connsiteY56" fmla="*/ 1040798 h 1074170"/>
                <a:gd name="connsiteX57" fmla="*/ 1455031 w 1782079"/>
                <a:gd name="connsiteY57" fmla="*/ 1060821 h 1074170"/>
                <a:gd name="connsiteX58" fmla="*/ 1435007 w 1782079"/>
                <a:gd name="connsiteY58" fmla="*/ 1067496 h 1074170"/>
                <a:gd name="connsiteX59" fmla="*/ 1368263 w 1782079"/>
                <a:gd name="connsiteY59" fmla="*/ 1074170 h 1074170"/>
                <a:gd name="connsiteX60" fmla="*/ 1214750 w 1782079"/>
                <a:gd name="connsiteY60" fmla="*/ 1067496 h 1074170"/>
                <a:gd name="connsiteX61" fmla="*/ 1127982 w 1782079"/>
                <a:gd name="connsiteY61" fmla="*/ 1060821 h 1074170"/>
                <a:gd name="connsiteX62" fmla="*/ 1054563 w 1782079"/>
                <a:gd name="connsiteY62" fmla="*/ 1054147 h 1074170"/>
                <a:gd name="connsiteX63" fmla="*/ 420490 w 1782079"/>
                <a:gd name="connsiteY63" fmla="*/ 1047472 h 1074170"/>
                <a:gd name="connsiteX64" fmla="*/ 300350 w 1782079"/>
                <a:gd name="connsiteY64" fmla="*/ 1040798 h 1074170"/>
                <a:gd name="connsiteX65" fmla="*/ 253629 w 1782079"/>
                <a:gd name="connsiteY65" fmla="*/ 1027449 h 1074170"/>
                <a:gd name="connsiteX66" fmla="*/ 206908 w 1782079"/>
                <a:gd name="connsiteY66" fmla="*/ 1020774 h 1074170"/>
                <a:gd name="connsiteX67" fmla="*/ 153512 w 1782079"/>
                <a:gd name="connsiteY67" fmla="*/ 1007425 h 1074170"/>
                <a:gd name="connsiteX68" fmla="*/ 106791 w 1782079"/>
                <a:gd name="connsiteY68" fmla="*/ 994077 h 1074170"/>
                <a:gd name="connsiteX69" fmla="*/ 0 w 1782079"/>
                <a:gd name="connsiteY69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607375 w 1782079"/>
                <a:gd name="connsiteY11" fmla="*/ 807192 h 1074170"/>
                <a:gd name="connsiteX12" fmla="*/ 740864 w 1782079"/>
                <a:gd name="connsiteY12" fmla="*/ 800517 h 1074170"/>
                <a:gd name="connsiteX13" fmla="*/ 941098 w 1782079"/>
                <a:gd name="connsiteY13" fmla="*/ 773820 h 1074170"/>
                <a:gd name="connsiteX14" fmla="*/ 1094610 w 1782079"/>
                <a:gd name="connsiteY14" fmla="*/ 740447 h 1074170"/>
                <a:gd name="connsiteX15" fmla="*/ 1214750 w 1782079"/>
                <a:gd name="connsiteY15" fmla="*/ 680377 h 1074170"/>
                <a:gd name="connsiteX16" fmla="*/ 1341565 w 1782079"/>
                <a:gd name="connsiteY16" fmla="*/ 620307 h 1074170"/>
                <a:gd name="connsiteX17" fmla="*/ 1368263 w 1782079"/>
                <a:gd name="connsiteY17" fmla="*/ 566912 h 1074170"/>
                <a:gd name="connsiteX18" fmla="*/ 1301518 w 1782079"/>
                <a:gd name="connsiteY18" fmla="*/ 520190 h 1074170"/>
                <a:gd name="connsiteX19" fmla="*/ 1181378 w 1782079"/>
                <a:gd name="connsiteY19" fmla="*/ 500167 h 1074170"/>
                <a:gd name="connsiteX20" fmla="*/ 1001168 w 1782079"/>
                <a:gd name="connsiteY20" fmla="*/ 473469 h 1074170"/>
                <a:gd name="connsiteX21" fmla="*/ 827632 w 1782079"/>
                <a:gd name="connsiteY21" fmla="*/ 453446 h 1074170"/>
                <a:gd name="connsiteX22" fmla="*/ 533957 w 1782079"/>
                <a:gd name="connsiteY22" fmla="*/ 373352 h 1074170"/>
                <a:gd name="connsiteX23" fmla="*/ 587352 w 1782079"/>
                <a:gd name="connsiteY23" fmla="*/ 246538 h 1074170"/>
                <a:gd name="connsiteX24" fmla="*/ 727515 w 1782079"/>
                <a:gd name="connsiteY24" fmla="*/ 146421 h 1074170"/>
                <a:gd name="connsiteX25" fmla="*/ 747539 w 1782079"/>
                <a:gd name="connsiteY25" fmla="*/ 133072 h 1074170"/>
                <a:gd name="connsiteX26" fmla="*/ 981144 w 1782079"/>
                <a:gd name="connsiteY26" fmla="*/ 26281 h 1074170"/>
                <a:gd name="connsiteX27" fmla="*/ 1067912 w 1782079"/>
                <a:gd name="connsiteY27" fmla="*/ 6258 h 1074170"/>
                <a:gd name="connsiteX28" fmla="*/ 1234774 w 1782079"/>
                <a:gd name="connsiteY28" fmla="*/ 6258 h 1074170"/>
                <a:gd name="connsiteX29" fmla="*/ 1134657 w 1782079"/>
                <a:gd name="connsiteY29" fmla="*/ 79677 h 1074170"/>
                <a:gd name="connsiteX30" fmla="*/ 1021191 w 1782079"/>
                <a:gd name="connsiteY30" fmla="*/ 119724 h 1074170"/>
                <a:gd name="connsiteX31" fmla="*/ 847655 w 1782079"/>
                <a:gd name="connsiteY31" fmla="*/ 186468 h 1074170"/>
                <a:gd name="connsiteX32" fmla="*/ 780911 w 1782079"/>
                <a:gd name="connsiteY32" fmla="*/ 259887 h 1074170"/>
                <a:gd name="connsiteX33" fmla="*/ 774236 w 1782079"/>
                <a:gd name="connsiteY33" fmla="*/ 293259 h 1074170"/>
                <a:gd name="connsiteX34" fmla="*/ 834307 w 1782079"/>
                <a:gd name="connsiteY34" fmla="*/ 319957 h 1074170"/>
                <a:gd name="connsiteX35" fmla="*/ 1041215 w 1782079"/>
                <a:gd name="connsiteY35" fmla="*/ 306608 h 1074170"/>
                <a:gd name="connsiteX36" fmla="*/ 1141331 w 1782079"/>
                <a:gd name="connsiteY36" fmla="*/ 299933 h 1074170"/>
                <a:gd name="connsiteX37" fmla="*/ 1214750 w 1782079"/>
                <a:gd name="connsiteY37" fmla="*/ 293259 h 1074170"/>
                <a:gd name="connsiteX38" fmla="*/ 1448356 w 1782079"/>
                <a:gd name="connsiteY38" fmla="*/ 299933 h 1074170"/>
                <a:gd name="connsiteX39" fmla="*/ 1548473 w 1782079"/>
                <a:gd name="connsiteY39" fmla="*/ 306608 h 1074170"/>
                <a:gd name="connsiteX40" fmla="*/ 1568496 w 1782079"/>
                <a:gd name="connsiteY40" fmla="*/ 319957 h 1074170"/>
                <a:gd name="connsiteX41" fmla="*/ 1595194 w 1782079"/>
                <a:gd name="connsiteY41" fmla="*/ 339980 h 1074170"/>
                <a:gd name="connsiteX42" fmla="*/ 1615217 w 1782079"/>
                <a:gd name="connsiteY42" fmla="*/ 346655 h 1074170"/>
                <a:gd name="connsiteX43" fmla="*/ 1668613 w 1782079"/>
                <a:gd name="connsiteY43" fmla="*/ 380027 h 1074170"/>
                <a:gd name="connsiteX44" fmla="*/ 1748707 w 1782079"/>
                <a:gd name="connsiteY44" fmla="*/ 420074 h 1074170"/>
                <a:gd name="connsiteX45" fmla="*/ 1782079 w 1782079"/>
                <a:gd name="connsiteY45" fmla="*/ 493493 h 1074170"/>
                <a:gd name="connsiteX46" fmla="*/ 1768730 w 1782079"/>
                <a:gd name="connsiteY46" fmla="*/ 707075 h 1074170"/>
                <a:gd name="connsiteX47" fmla="*/ 1722009 w 1782079"/>
                <a:gd name="connsiteY47" fmla="*/ 780494 h 1074170"/>
                <a:gd name="connsiteX48" fmla="*/ 1695311 w 1782079"/>
                <a:gd name="connsiteY48" fmla="*/ 813866 h 1074170"/>
                <a:gd name="connsiteX49" fmla="*/ 1668613 w 1782079"/>
                <a:gd name="connsiteY49" fmla="*/ 840564 h 1074170"/>
                <a:gd name="connsiteX50" fmla="*/ 1648590 w 1782079"/>
                <a:gd name="connsiteY50" fmla="*/ 873936 h 1074170"/>
                <a:gd name="connsiteX51" fmla="*/ 1595194 w 1782079"/>
                <a:gd name="connsiteY51" fmla="*/ 920658 h 1074170"/>
                <a:gd name="connsiteX52" fmla="*/ 1561822 w 1782079"/>
                <a:gd name="connsiteY52" fmla="*/ 967379 h 1074170"/>
                <a:gd name="connsiteX53" fmla="*/ 1541798 w 1782079"/>
                <a:gd name="connsiteY53" fmla="*/ 980728 h 1074170"/>
                <a:gd name="connsiteX54" fmla="*/ 1515101 w 1782079"/>
                <a:gd name="connsiteY54" fmla="*/ 1000751 h 1074170"/>
                <a:gd name="connsiteX55" fmla="*/ 1468380 w 1782079"/>
                <a:gd name="connsiteY55" fmla="*/ 1040798 h 1074170"/>
                <a:gd name="connsiteX56" fmla="*/ 1455031 w 1782079"/>
                <a:gd name="connsiteY56" fmla="*/ 1060821 h 1074170"/>
                <a:gd name="connsiteX57" fmla="*/ 1435007 w 1782079"/>
                <a:gd name="connsiteY57" fmla="*/ 1067496 h 1074170"/>
                <a:gd name="connsiteX58" fmla="*/ 1368263 w 1782079"/>
                <a:gd name="connsiteY58" fmla="*/ 1074170 h 1074170"/>
                <a:gd name="connsiteX59" fmla="*/ 1214750 w 1782079"/>
                <a:gd name="connsiteY59" fmla="*/ 1067496 h 1074170"/>
                <a:gd name="connsiteX60" fmla="*/ 1127982 w 1782079"/>
                <a:gd name="connsiteY60" fmla="*/ 1060821 h 1074170"/>
                <a:gd name="connsiteX61" fmla="*/ 1054563 w 1782079"/>
                <a:gd name="connsiteY61" fmla="*/ 1054147 h 1074170"/>
                <a:gd name="connsiteX62" fmla="*/ 420490 w 1782079"/>
                <a:gd name="connsiteY62" fmla="*/ 1047472 h 1074170"/>
                <a:gd name="connsiteX63" fmla="*/ 300350 w 1782079"/>
                <a:gd name="connsiteY63" fmla="*/ 1040798 h 1074170"/>
                <a:gd name="connsiteX64" fmla="*/ 253629 w 1782079"/>
                <a:gd name="connsiteY64" fmla="*/ 1027449 h 1074170"/>
                <a:gd name="connsiteX65" fmla="*/ 206908 w 1782079"/>
                <a:gd name="connsiteY65" fmla="*/ 1020774 h 1074170"/>
                <a:gd name="connsiteX66" fmla="*/ 153512 w 1782079"/>
                <a:gd name="connsiteY66" fmla="*/ 1007425 h 1074170"/>
                <a:gd name="connsiteX67" fmla="*/ 106791 w 1782079"/>
                <a:gd name="connsiteY67" fmla="*/ 994077 h 1074170"/>
                <a:gd name="connsiteX68" fmla="*/ 0 w 1782079"/>
                <a:gd name="connsiteY68" fmla="*/ 967379 h 1074170"/>
                <a:gd name="connsiteX0" fmla="*/ 0 w 1782079"/>
                <a:gd name="connsiteY0" fmla="*/ 967379 h 1074170"/>
                <a:gd name="connsiteX1" fmla="*/ 0 w 1782079"/>
                <a:gd name="connsiteY1" fmla="*/ 967379 h 1074170"/>
                <a:gd name="connsiteX2" fmla="*/ 46721 w 1782079"/>
                <a:gd name="connsiteY2" fmla="*/ 927332 h 1074170"/>
                <a:gd name="connsiteX3" fmla="*/ 66744 w 1782079"/>
                <a:gd name="connsiteY3" fmla="*/ 920658 h 1074170"/>
                <a:gd name="connsiteX4" fmla="*/ 93442 w 1782079"/>
                <a:gd name="connsiteY4" fmla="*/ 907309 h 1074170"/>
                <a:gd name="connsiteX5" fmla="*/ 126815 w 1782079"/>
                <a:gd name="connsiteY5" fmla="*/ 880611 h 1074170"/>
                <a:gd name="connsiteX6" fmla="*/ 173536 w 1782079"/>
                <a:gd name="connsiteY6" fmla="*/ 867262 h 1074170"/>
                <a:gd name="connsiteX7" fmla="*/ 246955 w 1782079"/>
                <a:gd name="connsiteY7" fmla="*/ 853913 h 1074170"/>
                <a:gd name="connsiteX8" fmla="*/ 320374 w 1782079"/>
                <a:gd name="connsiteY8" fmla="*/ 840564 h 1074170"/>
                <a:gd name="connsiteX9" fmla="*/ 460537 w 1782079"/>
                <a:gd name="connsiteY9" fmla="*/ 827215 h 1074170"/>
                <a:gd name="connsiteX10" fmla="*/ 520607 w 1782079"/>
                <a:gd name="connsiteY10" fmla="*/ 820541 h 1074170"/>
                <a:gd name="connsiteX11" fmla="*/ 740864 w 1782079"/>
                <a:gd name="connsiteY11" fmla="*/ 800517 h 1074170"/>
                <a:gd name="connsiteX12" fmla="*/ 941098 w 1782079"/>
                <a:gd name="connsiteY12" fmla="*/ 773820 h 1074170"/>
                <a:gd name="connsiteX13" fmla="*/ 1094610 w 1782079"/>
                <a:gd name="connsiteY13" fmla="*/ 740447 h 1074170"/>
                <a:gd name="connsiteX14" fmla="*/ 1214750 w 1782079"/>
                <a:gd name="connsiteY14" fmla="*/ 680377 h 1074170"/>
                <a:gd name="connsiteX15" fmla="*/ 1341565 w 1782079"/>
                <a:gd name="connsiteY15" fmla="*/ 620307 h 1074170"/>
                <a:gd name="connsiteX16" fmla="*/ 1368263 w 1782079"/>
                <a:gd name="connsiteY16" fmla="*/ 566912 h 1074170"/>
                <a:gd name="connsiteX17" fmla="*/ 1301518 w 1782079"/>
                <a:gd name="connsiteY17" fmla="*/ 520190 h 1074170"/>
                <a:gd name="connsiteX18" fmla="*/ 1181378 w 1782079"/>
                <a:gd name="connsiteY18" fmla="*/ 500167 h 1074170"/>
                <a:gd name="connsiteX19" fmla="*/ 1001168 w 1782079"/>
                <a:gd name="connsiteY19" fmla="*/ 473469 h 1074170"/>
                <a:gd name="connsiteX20" fmla="*/ 827632 w 1782079"/>
                <a:gd name="connsiteY20" fmla="*/ 453446 h 1074170"/>
                <a:gd name="connsiteX21" fmla="*/ 533957 w 1782079"/>
                <a:gd name="connsiteY21" fmla="*/ 373352 h 1074170"/>
                <a:gd name="connsiteX22" fmla="*/ 587352 w 1782079"/>
                <a:gd name="connsiteY22" fmla="*/ 246538 h 1074170"/>
                <a:gd name="connsiteX23" fmla="*/ 727515 w 1782079"/>
                <a:gd name="connsiteY23" fmla="*/ 146421 h 1074170"/>
                <a:gd name="connsiteX24" fmla="*/ 747539 w 1782079"/>
                <a:gd name="connsiteY24" fmla="*/ 133072 h 1074170"/>
                <a:gd name="connsiteX25" fmla="*/ 981144 w 1782079"/>
                <a:gd name="connsiteY25" fmla="*/ 26281 h 1074170"/>
                <a:gd name="connsiteX26" fmla="*/ 1067912 w 1782079"/>
                <a:gd name="connsiteY26" fmla="*/ 6258 h 1074170"/>
                <a:gd name="connsiteX27" fmla="*/ 1234774 w 1782079"/>
                <a:gd name="connsiteY27" fmla="*/ 6258 h 1074170"/>
                <a:gd name="connsiteX28" fmla="*/ 1134657 w 1782079"/>
                <a:gd name="connsiteY28" fmla="*/ 79677 h 1074170"/>
                <a:gd name="connsiteX29" fmla="*/ 1021191 w 1782079"/>
                <a:gd name="connsiteY29" fmla="*/ 119724 h 1074170"/>
                <a:gd name="connsiteX30" fmla="*/ 847655 w 1782079"/>
                <a:gd name="connsiteY30" fmla="*/ 186468 h 1074170"/>
                <a:gd name="connsiteX31" fmla="*/ 780911 w 1782079"/>
                <a:gd name="connsiteY31" fmla="*/ 259887 h 1074170"/>
                <a:gd name="connsiteX32" fmla="*/ 774236 w 1782079"/>
                <a:gd name="connsiteY32" fmla="*/ 293259 h 1074170"/>
                <a:gd name="connsiteX33" fmla="*/ 834307 w 1782079"/>
                <a:gd name="connsiteY33" fmla="*/ 319957 h 1074170"/>
                <a:gd name="connsiteX34" fmla="*/ 1041215 w 1782079"/>
                <a:gd name="connsiteY34" fmla="*/ 306608 h 1074170"/>
                <a:gd name="connsiteX35" fmla="*/ 1141331 w 1782079"/>
                <a:gd name="connsiteY35" fmla="*/ 299933 h 1074170"/>
                <a:gd name="connsiteX36" fmla="*/ 1214750 w 1782079"/>
                <a:gd name="connsiteY36" fmla="*/ 293259 h 1074170"/>
                <a:gd name="connsiteX37" fmla="*/ 1448356 w 1782079"/>
                <a:gd name="connsiteY37" fmla="*/ 299933 h 1074170"/>
                <a:gd name="connsiteX38" fmla="*/ 1548473 w 1782079"/>
                <a:gd name="connsiteY38" fmla="*/ 306608 h 1074170"/>
                <a:gd name="connsiteX39" fmla="*/ 1568496 w 1782079"/>
                <a:gd name="connsiteY39" fmla="*/ 319957 h 1074170"/>
                <a:gd name="connsiteX40" fmla="*/ 1595194 w 1782079"/>
                <a:gd name="connsiteY40" fmla="*/ 339980 h 1074170"/>
                <a:gd name="connsiteX41" fmla="*/ 1615217 w 1782079"/>
                <a:gd name="connsiteY41" fmla="*/ 346655 h 1074170"/>
                <a:gd name="connsiteX42" fmla="*/ 1668613 w 1782079"/>
                <a:gd name="connsiteY42" fmla="*/ 380027 h 1074170"/>
                <a:gd name="connsiteX43" fmla="*/ 1748707 w 1782079"/>
                <a:gd name="connsiteY43" fmla="*/ 420074 h 1074170"/>
                <a:gd name="connsiteX44" fmla="*/ 1782079 w 1782079"/>
                <a:gd name="connsiteY44" fmla="*/ 493493 h 1074170"/>
                <a:gd name="connsiteX45" fmla="*/ 1768730 w 1782079"/>
                <a:gd name="connsiteY45" fmla="*/ 707075 h 1074170"/>
                <a:gd name="connsiteX46" fmla="*/ 1722009 w 1782079"/>
                <a:gd name="connsiteY46" fmla="*/ 780494 h 1074170"/>
                <a:gd name="connsiteX47" fmla="*/ 1695311 w 1782079"/>
                <a:gd name="connsiteY47" fmla="*/ 813866 h 1074170"/>
                <a:gd name="connsiteX48" fmla="*/ 1668613 w 1782079"/>
                <a:gd name="connsiteY48" fmla="*/ 840564 h 1074170"/>
                <a:gd name="connsiteX49" fmla="*/ 1648590 w 1782079"/>
                <a:gd name="connsiteY49" fmla="*/ 873936 h 1074170"/>
                <a:gd name="connsiteX50" fmla="*/ 1595194 w 1782079"/>
                <a:gd name="connsiteY50" fmla="*/ 920658 h 1074170"/>
                <a:gd name="connsiteX51" fmla="*/ 1561822 w 1782079"/>
                <a:gd name="connsiteY51" fmla="*/ 967379 h 1074170"/>
                <a:gd name="connsiteX52" fmla="*/ 1541798 w 1782079"/>
                <a:gd name="connsiteY52" fmla="*/ 980728 h 1074170"/>
                <a:gd name="connsiteX53" fmla="*/ 1515101 w 1782079"/>
                <a:gd name="connsiteY53" fmla="*/ 1000751 h 1074170"/>
                <a:gd name="connsiteX54" fmla="*/ 1468380 w 1782079"/>
                <a:gd name="connsiteY54" fmla="*/ 1040798 h 1074170"/>
                <a:gd name="connsiteX55" fmla="*/ 1455031 w 1782079"/>
                <a:gd name="connsiteY55" fmla="*/ 1060821 h 1074170"/>
                <a:gd name="connsiteX56" fmla="*/ 1435007 w 1782079"/>
                <a:gd name="connsiteY56" fmla="*/ 1067496 h 1074170"/>
                <a:gd name="connsiteX57" fmla="*/ 1368263 w 1782079"/>
                <a:gd name="connsiteY57" fmla="*/ 1074170 h 1074170"/>
                <a:gd name="connsiteX58" fmla="*/ 1214750 w 1782079"/>
                <a:gd name="connsiteY58" fmla="*/ 1067496 h 1074170"/>
                <a:gd name="connsiteX59" fmla="*/ 1127982 w 1782079"/>
                <a:gd name="connsiteY59" fmla="*/ 1060821 h 1074170"/>
                <a:gd name="connsiteX60" fmla="*/ 1054563 w 1782079"/>
                <a:gd name="connsiteY60" fmla="*/ 1054147 h 1074170"/>
                <a:gd name="connsiteX61" fmla="*/ 420490 w 1782079"/>
                <a:gd name="connsiteY61" fmla="*/ 1047472 h 1074170"/>
                <a:gd name="connsiteX62" fmla="*/ 300350 w 1782079"/>
                <a:gd name="connsiteY62" fmla="*/ 1040798 h 1074170"/>
                <a:gd name="connsiteX63" fmla="*/ 253629 w 1782079"/>
                <a:gd name="connsiteY63" fmla="*/ 1027449 h 1074170"/>
                <a:gd name="connsiteX64" fmla="*/ 206908 w 1782079"/>
                <a:gd name="connsiteY64" fmla="*/ 1020774 h 1074170"/>
                <a:gd name="connsiteX65" fmla="*/ 153512 w 1782079"/>
                <a:gd name="connsiteY65" fmla="*/ 1007425 h 1074170"/>
                <a:gd name="connsiteX66" fmla="*/ 106791 w 1782079"/>
                <a:gd name="connsiteY66" fmla="*/ 994077 h 1074170"/>
                <a:gd name="connsiteX67" fmla="*/ 0 w 1782079"/>
                <a:gd name="connsiteY67" fmla="*/ 967379 h 1074170"/>
                <a:gd name="connsiteX0" fmla="*/ 0 w 1821775"/>
                <a:gd name="connsiteY0" fmla="*/ 1037239 h 1074170"/>
                <a:gd name="connsiteX1" fmla="*/ 39696 w 1821775"/>
                <a:gd name="connsiteY1" fmla="*/ 967379 h 1074170"/>
                <a:gd name="connsiteX2" fmla="*/ 86417 w 1821775"/>
                <a:gd name="connsiteY2" fmla="*/ 927332 h 1074170"/>
                <a:gd name="connsiteX3" fmla="*/ 106440 w 1821775"/>
                <a:gd name="connsiteY3" fmla="*/ 920658 h 1074170"/>
                <a:gd name="connsiteX4" fmla="*/ 133138 w 1821775"/>
                <a:gd name="connsiteY4" fmla="*/ 907309 h 1074170"/>
                <a:gd name="connsiteX5" fmla="*/ 166511 w 1821775"/>
                <a:gd name="connsiteY5" fmla="*/ 880611 h 1074170"/>
                <a:gd name="connsiteX6" fmla="*/ 213232 w 1821775"/>
                <a:gd name="connsiteY6" fmla="*/ 867262 h 1074170"/>
                <a:gd name="connsiteX7" fmla="*/ 286651 w 1821775"/>
                <a:gd name="connsiteY7" fmla="*/ 853913 h 1074170"/>
                <a:gd name="connsiteX8" fmla="*/ 360070 w 1821775"/>
                <a:gd name="connsiteY8" fmla="*/ 840564 h 1074170"/>
                <a:gd name="connsiteX9" fmla="*/ 500233 w 1821775"/>
                <a:gd name="connsiteY9" fmla="*/ 827215 h 1074170"/>
                <a:gd name="connsiteX10" fmla="*/ 560303 w 1821775"/>
                <a:gd name="connsiteY10" fmla="*/ 820541 h 1074170"/>
                <a:gd name="connsiteX11" fmla="*/ 780560 w 1821775"/>
                <a:gd name="connsiteY11" fmla="*/ 800517 h 1074170"/>
                <a:gd name="connsiteX12" fmla="*/ 980794 w 1821775"/>
                <a:gd name="connsiteY12" fmla="*/ 773820 h 1074170"/>
                <a:gd name="connsiteX13" fmla="*/ 1134306 w 1821775"/>
                <a:gd name="connsiteY13" fmla="*/ 740447 h 1074170"/>
                <a:gd name="connsiteX14" fmla="*/ 1254446 w 1821775"/>
                <a:gd name="connsiteY14" fmla="*/ 680377 h 1074170"/>
                <a:gd name="connsiteX15" fmla="*/ 1381261 w 1821775"/>
                <a:gd name="connsiteY15" fmla="*/ 620307 h 1074170"/>
                <a:gd name="connsiteX16" fmla="*/ 1407959 w 1821775"/>
                <a:gd name="connsiteY16" fmla="*/ 566912 h 1074170"/>
                <a:gd name="connsiteX17" fmla="*/ 1341214 w 1821775"/>
                <a:gd name="connsiteY17" fmla="*/ 520190 h 1074170"/>
                <a:gd name="connsiteX18" fmla="*/ 1221074 w 1821775"/>
                <a:gd name="connsiteY18" fmla="*/ 500167 h 1074170"/>
                <a:gd name="connsiteX19" fmla="*/ 1040864 w 1821775"/>
                <a:gd name="connsiteY19" fmla="*/ 473469 h 1074170"/>
                <a:gd name="connsiteX20" fmla="*/ 867328 w 1821775"/>
                <a:gd name="connsiteY20" fmla="*/ 453446 h 1074170"/>
                <a:gd name="connsiteX21" fmla="*/ 573653 w 1821775"/>
                <a:gd name="connsiteY21" fmla="*/ 373352 h 1074170"/>
                <a:gd name="connsiteX22" fmla="*/ 627048 w 1821775"/>
                <a:gd name="connsiteY22" fmla="*/ 246538 h 1074170"/>
                <a:gd name="connsiteX23" fmla="*/ 767211 w 1821775"/>
                <a:gd name="connsiteY23" fmla="*/ 146421 h 1074170"/>
                <a:gd name="connsiteX24" fmla="*/ 787235 w 1821775"/>
                <a:gd name="connsiteY24" fmla="*/ 133072 h 1074170"/>
                <a:gd name="connsiteX25" fmla="*/ 1020840 w 1821775"/>
                <a:gd name="connsiteY25" fmla="*/ 26281 h 1074170"/>
                <a:gd name="connsiteX26" fmla="*/ 1107608 w 1821775"/>
                <a:gd name="connsiteY26" fmla="*/ 6258 h 1074170"/>
                <a:gd name="connsiteX27" fmla="*/ 1274470 w 1821775"/>
                <a:gd name="connsiteY27" fmla="*/ 6258 h 1074170"/>
                <a:gd name="connsiteX28" fmla="*/ 1174353 w 1821775"/>
                <a:gd name="connsiteY28" fmla="*/ 79677 h 1074170"/>
                <a:gd name="connsiteX29" fmla="*/ 1060887 w 1821775"/>
                <a:gd name="connsiteY29" fmla="*/ 119724 h 1074170"/>
                <a:gd name="connsiteX30" fmla="*/ 887351 w 1821775"/>
                <a:gd name="connsiteY30" fmla="*/ 186468 h 1074170"/>
                <a:gd name="connsiteX31" fmla="*/ 820607 w 1821775"/>
                <a:gd name="connsiteY31" fmla="*/ 259887 h 1074170"/>
                <a:gd name="connsiteX32" fmla="*/ 813932 w 1821775"/>
                <a:gd name="connsiteY32" fmla="*/ 293259 h 1074170"/>
                <a:gd name="connsiteX33" fmla="*/ 874003 w 1821775"/>
                <a:gd name="connsiteY33" fmla="*/ 319957 h 1074170"/>
                <a:gd name="connsiteX34" fmla="*/ 1080911 w 1821775"/>
                <a:gd name="connsiteY34" fmla="*/ 306608 h 1074170"/>
                <a:gd name="connsiteX35" fmla="*/ 1181027 w 1821775"/>
                <a:gd name="connsiteY35" fmla="*/ 299933 h 1074170"/>
                <a:gd name="connsiteX36" fmla="*/ 1254446 w 1821775"/>
                <a:gd name="connsiteY36" fmla="*/ 293259 h 1074170"/>
                <a:gd name="connsiteX37" fmla="*/ 1488052 w 1821775"/>
                <a:gd name="connsiteY37" fmla="*/ 299933 h 1074170"/>
                <a:gd name="connsiteX38" fmla="*/ 1588169 w 1821775"/>
                <a:gd name="connsiteY38" fmla="*/ 306608 h 1074170"/>
                <a:gd name="connsiteX39" fmla="*/ 1608192 w 1821775"/>
                <a:gd name="connsiteY39" fmla="*/ 319957 h 1074170"/>
                <a:gd name="connsiteX40" fmla="*/ 1634890 w 1821775"/>
                <a:gd name="connsiteY40" fmla="*/ 339980 h 1074170"/>
                <a:gd name="connsiteX41" fmla="*/ 1654913 w 1821775"/>
                <a:gd name="connsiteY41" fmla="*/ 346655 h 1074170"/>
                <a:gd name="connsiteX42" fmla="*/ 1708309 w 1821775"/>
                <a:gd name="connsiteY42" fmla="*/ 380027 h 1074170"/>
                <a:gd name="connsiteX43" fmla="*/ 1788403 w 1821775"/>
                <a:gd name="connsiteY43" fmla="*/ 420074 h 1074170"/>
                <a:gd name="connsiteX44" fmla="*/ 1821775 w 1821775"/>
                <a:gd name="connsiteY44" fmla="*/ 493493 h 1074170"/>
                <a:gd name="connsiteX45" fmla="*/ 1808426 w 1821775"/>
                <a:gd name="connsiteY45" fmla="*/ 707075 h 1074170"/>
                <a:gd name="connsiteX46" fmla="*/ 1761705 w 1821775"/>
                <a:gd name="connsiteY46" fmla="*/ 780494 h 1074170"/>
                <a:gd name="connsiteX47" fmla="*/ 1735007 w 1821775"/>
                <a:gd name="connsiteY47" fmla="*/ 813866 h 1074170"/>
                <a:gd name="connsiteX48" fmla="*/ 1708309 w 1821775"/>
                <a:gd name="connsiteY48" fmla="*/ 840564 h 1074170"/>
                <a:gd name="connsiteX49" fmla="*/ 1688286 w 1821775"/>
                <a:gd name="connsiteY49" fmla="*/ 873936 h 1074170"/>
                <a:gd name="connsiteX50" fmla="*/ 1634890 w 1821775"/>
                <a:gd name="connsiteY50" fmla="*/ 920658 h 1074170"/>
                <a:gd name="connsiteX51" fmla="*/ 1601518 w 1821775"/>
                <a:gd name="connsiteY51" fmla="*/ 967379 h 1074170"/>
                <a:gd name="connsiteX52" fmla="*/ 1581494 w 1821775"/>
                <a:gd name="connsiteY52" fmla="*/ 980728 h 1074170"/>
                <a:gd name="connsiteX53" fmla="*/ 1554797 w 1821775"/>
                <a:gd name="connsiteY53" fmla="*/ 1000751 h 1074170"/>
                <a:gd name="connsiteX54" fmla="*/ 1508076 w 1821775"/>
                <a:gd name="connsiteY54" fmla="*/ 1040798 h 1074170"/>
                <a:gd name="connsiteX55" fmla="*/ 1494727 w 1821775"/>
                <a:gd name="connsiteY55" fmla="*/ 1060821 h 1074170"/>
                <a:gd name="connsiteX56" fmla="*/ 1474703 w 1821775"/>
                <a:gd name="connsiteY56" fmla="*/ 1067496 h 1074170"/>
                <a:gd name="connsiteX57" fmla="*/ 1407959 w 1821775"/>
                <a:gd name="connsiteY57" fmla="*/ 1074170 h 1074170"/>
                <a:gd name="connsiteX58" fmla="*/ 1254446 w 1821775"/>
                <a:gd name="connsiteY58" fmla="*/ 1067496 h 1074170"/>
                <a:gd name="connsiteX59" fmla="*/ 1167678 w 1821775"/>
                <a:gd name="connsiteY59" fmla="*/ 1060821 h 1074170"/>
                <a:gd name="connsiteX60" fmla="*/ 1094259 w 1821775"/>
                <a:gd name="connsiteY60" fmla="*/ 1054147 h 1074170"/>
                <a:gd name="connsiteX61" fmla="*/ 460186 w 1821775"/>
                <a:gd name="connsiteY61" fmla="*/ 1047472 h 1074170"/>
                <a:gd name="connsiteX62" fmla="*/ 340046 w 1821775"/>
                <a:gd name="connsiteY62" fmla="*/ 1040798 h 1074170"/>
                <a:gd name="connsiteX63" fmla="*/ 293325 w 1821775"/>
                <a:gd name="connsiteY63" fmla="*/ 1027449 h 1074170"/>
                <a:gd name="connsiteX64" fmla="*/ 246604 w 1821775"/>
                <a:gd name="connsiteY64" fmla="*/ 1020774 h 1074170"/>
                <a:gd name="connsiteX65" fmla="*/ 193208 w 1821775"/>
                <a:gd name="connsiteY65" fmla="*/ 1007425 h 1074170"/>
                <a:gd name="connsiteX66" fmla="*/ 146487 w 1821775"/>
                <a:gd name="connsiteY66" fmla="*/ 994077 h 1074170"/>
                <a:gd name="connsiteX67" fmla="*/ 0 w 1821775"/>
                <a:gd name="connsiteY67" fmla="*/ 1037239 h 1074170"/>
                <a:gd name="connsiteX0" fmla="*/ 0 w 1821775"/>
                <a:gd name="connsiteY0" fmla="*/ 1037239 h 1074170"/>
                <a:gd name="connsiteX1" fmla="*/ 39696 w 1821775"/>
                <a:gd name="connsiteY1" fmla="*/ 967379 h 1074170"/>
                <a:gd name="connsiteX2" fmla="*/ 86417 w 1821775"/>
                <a:gd name="connsiteY2" fmla="*/ 927332 h 1074170"/>
                <a:gd name="connsiteX3" fmla="*/ 106440 w 1821775"/>
                <a:gd name="connsiteY3" fmla="*/ 920658 h 1074170"/>
                <a:gd name="connsiteX4" fmla="*/ 133138 w 1821775"/>
                <a:gd name="connsiteY4" fmla="*/ 907309 h 1074170"/>
                <a:gd name="connsiteX5" fmla="*/ 166511 w 1821775"/>
                <a:gd name="connsiteY5" fmla="*/ 880611 h 1074170"/>
                <a:gd name="connsiteX6" fmla="*/ 213232 w 1821775"/>
                <a:gd name="connsiteY6" fmla="*/ 867262 h 1074170"/>
                <a:gd name="connsiteX7" fmla="*/ 286651 w 1821775"/>
                <a:gd name="connsiteY7" fmla="*/ 853913 h 1074170"/>
                <a:gd name="connsiteX8" fmla="*/ 360070 w 1821775"/>
                <a:gd name="connsiteY8" fmla="*/ 840564 h 1074170"/>
                <a:gd name="connsiteX9" fmla="*/ 500233 w 1821775"/>
                <a:gd name="connsiteY9" fmla="*/ 827215 h 1074170"/>
                <a:gd name="connsiteX10" fmla="*/ 560303 w 1821775"/>
                <a:gd name="connsiteY10" fmla="*/ 820541 h 1074170"/>
                <a:gd name="connsiteX11" fmla="*/ 780560 w 1821775"/>
                <a:gd name="connsiteY11" fmla="*/ 800517 h 1074170"/>
                <a:gd name="connsiteX12" fmla="*/ 980794 w 1821775"/>
                <a:gd name="connsiteY12" fmla="*/ 773820 h 1074170"/>
                <a:gd name="connsiteX13" fmla="*/ 1134306 w 1821775"/>
                <a:gd name="connsiteY13" fmla="*/ 740447 h 1074170"/>
                <a:gd name="connsiteX14" fmla="*/ 1254446 w 1821775"/>
                <a:gd name="connsiteY14" fmla="*/ 680377 h 1074170"/>
                <a:gd name="connsiteX15" fmla="*/ 1381261 w 1821775"/>
                <a:gd name="connsiteY15" fmla="*/ 620307 h 1074170"/>
                <a:gd name="connsiteX16" fmla="*/ 1407959 w 1821775"/>
                <a:gd name="connsiteY16" fmla="*/ 566912 h 1074170"/>
                <a:gd name="connsiteX17" fmla="*/ 1341214 w 1821775"/>
                <a:gd name="connsiteY17" fmla="*/ 520190 h 1074170"/>
                <a:gd name="connsiteX18" fmla="*/ 1221074 w 1821775"/>
                <a:gd name="connsiteY18" fmla="*/ 500167 h 1074170"/>
                <a:gd name="connsiteX19" fmla="*/ 1040864 w 1821775"/>
                <a:gd name="connsiteY19" fmla="*/ 473469 h 1074170"/>
                <a:gd name="connsiteX20" fmla="*/ 867328 w 1821775"/>
                <a:gd name="connsiteY20" fmla="*/ 453446 h 1074170"/>
                <a:gd name="connsiteX21" fmla="*/ 573653 w 1821775"/>
                <a:gd name="connsiteY21" fmla="*/ 373352 h 1074170"/>
                <a:gd name="connsiteX22" fmla="*/ 627048 w 1821775"/>
                <a:gd name="connsiteY22" fmla="*/ 246538 h 1074170"/>
                <a:gd name="connsiteX23" fmla="*/ 767211 w 1821775"/>
                <a:gd name="connsiteY23" fmla="*/ 146421 h 1074170"/>
                <a:gd name="connsiteX24" fmla="*/ 787235 w 1821775"/>
                <a:gd name="connsiteY24" fmla="*/ 133072 h 1074170"/>
                <a:gd name="connsiteX25" fmla="*/ 1020840 w 1821775"/>
                <a:gd name="connsiteY25" fmla="*/ 26281 h 1074170"/>
                <a:gd name="connsiteX26" fmla="*/ 1107608 w 1821775"/>
                <a:gd name="connsiteY26" fmla="*/ 6258 h 1074170"/>
                <a:gd name="connsiteX27" fmla="*/ 1274470 w 1821775"/>
                <a:gd name="connsiteY27" fmla="*/ 6258 h 1074170"/>
                <a:gd name="connsiteX28" fmla="*/ 1174353 w 1821775"/>
                <a:gd name="connsiteY28" fmla="*/ 79677 h 1074170"/>
                <a:gd name="connsiteX29" fmla="*/ 1060887 w 1821775"/>
                <a:gd name="connsiteY29" fmla="*/ 119724 h 1074170"/>
                <a:gd name="connsiteX30" fmla="*/ 887351 w 1821775"/>
                <a:gd name="connsiteY30" fmla="*/ 186468 h 1074170"/>
                <a:gd name="connsiteX31" fmla="*/ 820607 w 1821775"/>
                <a:gd name="connsiteY31" fmla="*/ 259887 h 1074170"/>
                <a:gd name="connsiteX32" fmla="*/ 813932 w 1821775"/>
                <a:gd name="connsiteY32" fmla="*/ 293259 h 1074170"/>
                <a:gd name="connsiteX33" fmla="*/ 874003 w 1821775"/>
                <a:gd name="connsiteY33" fmla="*/ 319957 h 1074170"/>
                <a:gd name="connsiteX34" fmla="*/ 1080911 w 1821775"/>
                <a:gd name="connsiteY34" fmla="*/ 306608 h 1074170"/>
                <a:gd name="connsiteX35" fmla="*/ 1181027 w 1821775"/>
                <a:gd name="connsiteY35" fmla="*/ 299933 h 1074170"/>
                <a:gd name="connsiteX36" fmla="*/ 1254446 w 1821775"/>
                <a:gd name="connsiteY36" fmla="*/ 293259 h 1074170"/>
                <a:gd name="connsiteX37" fmla="*/ 1488052 w 1821775"/>
                <a:gd name="connsiteY37" fmla="*/ 299933 h 1074170"/>
                <a:gd name="connsiteX38" fmla="*/ 1588169 w 1821775"/>
                <a:gd name="connsiteY38" fmla="*/ 306608 h 1074170"/>
                <a:gd name="connsiteX39" fmla="*/ 1608192 w 1821775"/>
                <a:gd name="connsiteY39" fmla="*/ 319957 h 1074170"/>
                <a:gd name="connsiteX40" fmla="*/ 1634890 w 1821775"/>
                <a:gd name="connsiteY40" fmla="*/ 339980 h 1074170"/>
                <a:gd name="connsiteX41" fmla="*/ 1654913 w 1821775"/>
                <a:gd name="connsiteY41" fmla="*/ 346655 h 1074170"/>
                <a:gd name="connsiteX42" fmla="*/ 1708309 w 1821775"/>
                <a:gd name="connsiteY42" fmla="*/ 380027 h 1074170"/>
                <a:gd name="connsiteX43" fmla="*/ 1788403 w 1821775"/>
                <a:gd name="connsiteY43" fmla="*/ 420074 h 1074170"/>
                <a:gd name="connsiteX44" fmla="*/ 1821775 w 1821775"/>
                <a:gd name="connsiteY44" fmla="*/ 493493 h 1074170"/>
                <a:gd name="connsiteX45" fmla="*/ 1808426 w 1821775"/>
                <a:gd name="connsiteY45" fmla="*/ 707075 h 1074170"/>
                <a:gd name="connsiteX46" fmla="*/ 1761705 w 1821775"/>
                <a:gd name="connsiteY46" fmla="*/ 780494 h 1074170"/>
                <a:gd name="connsiteX47" fmla="*/ 1735007 w 1821775"/>
                <a:gd name="connsiteY47" fmla="*/ 813866 h 1074170"/>
                <a:gd name="connsiteX48" fmla="*/ 1708309 w 1821775"/>
                <a:gd name="connsiteY48" fmla="*/ 840564 h 1074170"/>
                <a:gd name="connsiteX49" fmla="*/ 1688286 w 1821775"/>
                <a:gd name="connsiteY49" fmla="*/ 873936 h 1074170"/>
                <a:gd name="connsiteX50" fmla="*/ 1634890 w 1821775"/>
                <a:gd name="connsiteY50" fmla="*/ 920658 h 1074170"/>
                <a:gd name="connsiteX51" fmla="*/ 1601518 w 1821775"/>
                <a:gd name="connsiteY51" fmla="*/ 967379 h 1074170"/>
                <a:gd name="connsiteX52" fmla="*/ 1581494 w 1821775"/>
                <a:gd name="connsiteY52" fmla="*/ 980728 h 1074170"/>
                <a:gd name="connsiteX53" fmla="*/ 1554797 w 1821775"/>
                <a:gd name="connsiteY53" fmla="*/ 1000751 h 1074170"/>
                <a:gd name="connsiteX54" fmla="*/ 1508076 w 1821775"/>
                <a:gd name="connsiteY54" fmla="*/ 1040798 h 1074170"/>
                <a:gd name="connsiteX55" fmla="*/ 1494727 w 1821775"/>
                <a:gd name="connsiteY55" fmla="*/ 1060821 h 1074170"/>
                <a:gd name="connsiteX56" fmla="*/ 1474703 w 1821775"/>
                <a:gd name="connsiteY56" fmla="*/ 1067496 h 1074170"/>
                <a:gd name="connsiteX57" fmla="*/ 1407959 w 1821775"/>
                <a:gd name="connsiteY57" fmla="*/ 1074170 h 1074170"/>
                <a:gd name="connsiteX58" fmla="*/ 1254446 w 1821775"/>
                <a:gd name="connsiteY58" fmla="*/ 1067496 h 1074170"/>
                <a:gd name="connsiteX59" fmla="*/ 1167678 w 1821775"/>
                <a:gd name="connsiteY59" fmla="*/ 1060821 h 1074170"/>
                <a:gd name="connsiteX60" fmla="*/ 1094259 w 1821775"/>
                <a:gd name="connsiteY60" fmla="*/ 1054147 h 1074170"/>
                <a:gd name="connsiteX61" fmla="*/ 460186 w 1821775"/>
                <a:gd name="connsiteY61" fmla="*/ 1047472 h 1074170"/>
                <a:gd name="connsiteX62" fmla="*/ 340046 w 1821775"/>
                <a:gd name="connsiteY62" fmla="*/ 1040798 h 1074170"/>
                <a:gd name="connsiteX63" fmla="*/ 293325 w 1821775"/>
                <a:gd name="connsiteY63" fmla="*/ 1027449 h 1074170"/>
                <a:gd name="connsiteX64" fmla="*/ 246604 w 1821775"/>
                <a:gd name="connsiteY64" fmla="*/ 1020774 h 1074170"/>
                <a:gd name="connsiteX65" fmla="*/ 193208 w 1821775"/>
                <a:gd name="connsiteY65" fmla="*/ 1007425 h 1074170"/>
                <a:gd name="connsiteX66" fmla="*/ 0 w 1821775"/>
                <a:gd name="connsiteY66" fmla="*/ 1037239 h 1074170"/>
                <a:gd name="connsiteX0" fmla="*/ 0 w 1821775"/>
                <a:gd name="connsiteY0" fmla="*/ 1037239 h 1074170"/>
                <a:gd name="connsiteX1" fmla="*/ 39696 w 1821775"/>
                <a:gd name="connsiteY1" fmla="*/ 967379 h 1074170"/>
                <a:gd name="connsiteX2" fmla="*/ 86417 w 1821775"/>
                <a:gd name="connsiteY2" fmla="*/ 927332 h 1074170"/>
                <a:gd name="connsiteX3" fmla="*/ 106440 w 1821775"/>
                <a:gd name="connsiteY3" fmla="*/ 920658 h 1074170"/>
                <a:gd name="connsiteX4" fmla="*/ 133138 w 1821775"/>
                <a:gd name="connsiteY4" fmla="*/ 907309 h 1074170"/>
                <a:gd name="connsiteX5" fmla="*/ 166511 w 1821775"/>
                <a:gd name="connsiteY5" fmla="*/ 880611 h 1074170"/>
                <a:gd name="connsiteX6" fmla="*/ 213232 w 1821775"/>
                <a:gd name="connsiteY6" fmla="*/ 867262 h 1074170"/>
                <a:gd name="connsiteX7" fmla="*/ 286651 w 1821775"/>
                <a:gd name="connsiteY7" fmla="*/ 853913 h 1074170"/>
                <a:gd name="connsiteX8" fmla="*/ 360070 w 1821775"/>
                <a:gd name="connsiteY8" fmla="*/ 840564 h 1074170"/>
                <a:gd name="connsiteX9" fmla="*/ 500233 w 1821775"/>
                <a:gd name="connsiteY9" fmla="*/ 827215 h 1074170"/>
                <a:gd name="connsiteX10" fmla="*/ 560303 w 1821775"/>
                <a:gd name="connsiteY10" fmla="*/ 820541 h 1074170"/>
                <a:gd name="connsiteX11" fmla="*/ 780560 w 1821775"/>
                <a:gd name="connsiteY11" fmla="*/ 800517 h 1074170"/>
                <a:gd name="connsiteX12" fmla="*/ 980794 w 1821775"/>
                <a:gd name="connsiteY12" fmla="*/ 773820 h 1074170"/>
                <a:gd name="connsiteX13" fmla="*/ 1134306 w 1821775"/>
                <a:gd name="connsiteY13" fmla="*/ 740447 h 1074170"/>
                <a:gd name="connsiteX14" fmla="*/ 1254446 w 1821775"/>
                <a:gd name="connsiteY14" fmla="*/ 680377 h 1074170"/>
                <a:gd name="connsiteX15" fmla="*/ 1381261 w 1821775"/>
                <a:gd name="connsiteY15" fmla="*/ 620307 h 1074170"/>
                <a:gd name="connsiteX16" fmla="*/ 1407959 w 1821775"/>
                <a:gd name="connsiteY16" fmla="*/ 566912 h 1074170"/>
                <a:gd name="connsiteX17" fmla="*/ 1341214 w 1821775"/>
                <a:gd name="connsiteY17" fmla="*/ 520190 h 1074170"/>
                <a:gd name="connsiteX18" fmla="*/ 1221074 w 1821775"/>
                <a:gd name="connsiteY18" fmla="*/ 500167 h 1074170"/>
                <a:gd name="connsiteX19" fmla="*/ 1040864 w 1821775"/>
                <a:gd name="connsiteY19" fmla="*/ 473469 h 1074170"/>
                <a:gd name="connsiteX20" fmla="*/ 867328 w 1821775"/>
                <a:gd name="connsiteY20" fmla="*/ 453446 h 1074170"/>
                <a:gd name="connsiteX21" fmla="*/ 573653 w 1821775"/>
                <a:gd name="connsiteY21" fmla="*/ 373352 h 1074170"/>
                <a:gd name="connsiteX22" fmla="*/ 627048 w 1821775"/>
                <a:gd name="connsiteY22" fmla="*/ 246538 h 1074170"/>
                <a:gd name="connsiteX23" fmla="*/ 767211 w 1821775"/>
                <a:gd name="connsiteY23" fmla="*/ 146421 h 1074170"/>
                <a:gd name="connsiteX24" fmla="*/ 787235 w 1821775"/>
                <a:gd name="connsiteY24" fmla="*/ 133072 h 1074170"/>
                <a:gd name="connsiteX25" fmla="*/ 1020840 w 1821775"/>
                <a:gd name="connsiteY25" fmla="*/ 26281 h 1074170"/>
                <a:gd name="connsiteX26" fmla="*/ 1107608 w 1821775"/>
                <a:gd name="connsiteY26" fmla="*/ 6258 h 1074170"/>
                <a:gd name="connsiteX27" fmla="*/ 1274470 w 1821775"/>
                <a:gd name="connsiteY27" fmla="*/ 6258 h 1074170"/>
                <a:gd name="connsiteX28" fmla="*/ 1174353 w 1821775"/>
                <a:gd name="connsiteY28" fmla="*/ 79677 h 1074170"/>
                <a:gd name="connsiteX29" fmla="*/ 1060887 w 1821775"/>
                <a:gd name="connsiteY29" fmla="*/ 119724 h 1074170"/>
                <a:gd name="connsiteX30" fmla="*/ 887351 w 1821775"/>
                <a:gd name="connsiteY30" fmla="*/ 186468 h 1074170"/>
                <a:gd name="connsiteX31" fmla="*/ 820607 w 1821775"/>
                <a:gd name="connsiteY31" fmla="*/ 259887 h 1074170"/>
                <a:gd name="connsiteX32" fmla="*/ 813932 w 1821775"/>
                <a:gd name="connsiteY32" fmla="*/ 293259 h 1074170"/>
                <a:gd name="connsiteX33" fmla="*/ 874003 w 1821775"/>
                <a:gd name="connsiteY33" fmla="*/ 319957 h 1074170"/>
                <a:gd name="connsiteX34" fmla="*/ 1080911 w 1821775"/>
                <a:gd name="connsiteY34" fmla="*/ 306608 h 1074170"/>
                <a:gd name="connsiteX35" fmla="*/ 1181027 w 1821775"/>
                <a:gd name="connsiteY35" fmla="*/ 299933 h 1074170"/>
                <a:gd name="connsiteX36" fmla="*/ 1254446 w 1821775"/>
                <a:gd name="connsiteY36" fmla="*/ 293259 h 1074170"/>
                <a:gd name="connsiteX37" fmla="*/ 1488052 w 1821775"/>
                <a:gd name="connsiteY37" fmla="*/ 299933 h 1074170"/>
                <a:gd name="connsiteX38" fmla="*/ 1588169 w 1821775"/>
                <a:gd name="connsiteY38" fmla="*/ 306608 h 1074170"/>
                <a:gd name="connsiteX39" fmla="*/ 1608192 w 1821775"/>
                <a:gd name="connsiteY39" fmla="*/ 319957 h 1074170"/>
                <a:gd name="connsiteX40" fmla="*/ 1634890 w 1821775"/>
                <a:gd name="connsiteY40" fmla="*/ 339980 h 1074170"/>
                <a:gd name="connsiteX41" fmla="*/ 1654913 w 1821775"/>
                <a:gd name="connsiteY41" fmla="*/ 346655 h 1074170"/>
                <a:gd name="connsiteX42" fmla="*/ 1708309 w 1821775"/>
                <a:gd name="connsiteY42" fmla="*/ 380027 h 1074170"/>
                <a:gd name="connsiteX43" fmla="*/ 1788403 w 1821775"/>
                <a:gd name="connsiteY43" fmla="*/ 420074 h 1074170"/>
                <a:gd name="connsiteX44" fmla="*/ 1821775 w 1821775"/>
                <a:gd name="connsiteY44" fmla="*/ 493493 h 1074170"/>
                <a:gd name="connsiteX45" fmla="*/ 1808426 w 1821775"/>
                <a:gd name="connsiteY45" fmla="*/ 707075 h 1074170"/>
                <a:gd name="connsiteX46" fmla="*/ 1761705 w 1821775"/>
                <a:gd name="connsiteY46" fmla="*/ 780494 h 1074170"/>
                <a:gd name="connsiteX47" fmla="*/ 1735007 w 1821775"/>
                <a:gd name="connsiteY47" fmla="*/ 813866 h 1074170"/>
                <a:gd name="connsiteX48" fmla="*/ 1708309 w 1821775"/>
                <a:gd name="connsiteY48" fmla="*/ 840564 h 1074170"/>
                <a:gd name="connsiteX49" fmla="*/ 1688286 w 1821775"/>
                <a:gd name="connsiteY49" fmla="*/ 873936 h 1074170"/>
                <a:gd name="connsiteX50" fmla="*/ 1634890 w 1821775"/>
                <a:gd name="connsiteY50" fmla="*/ 920658 h 1074170"/>
                <a:gd name="connsiteX51" fmla="*/ 1601518 w 1821775"/>
                <a:gd name="connsiteY51" fmla="*/ 967379 h 1074170"/>
                <a:gd name="connsiteX52" fmla="*/ 1581494 w 1821775"/>
                <a:gd name="connsiteY52" fmla="*/ 980728 h 1074170"/>
                <a:gd name="connsiteX53" fmla="*/ 1554797 w 1821775"/>
                <a:gd name="connsiteY53" fmla="*/ 1000751 h 1074170"/>
                <a:gd name="connsiteX54" fmla="*/ 1508076 w 1821775"/>
                <a:gd name="connsiteY54" fmla="*/ 1040798 h 1074170"/>
                <a:gd name="connsiteX55" fmla="*/ 1494727 w 1821775"/>
                <a:gd name="connsiteY55" fmla="*/ 1060821 h 1074170"/>
                <a:gd name="connsiteX56" fmla="*/ 1474703 w 1821775"/>
                <a:gd name="connsiteY56" fmla="*/ 1067496 h 1074170"/>
                <a:gd name="connsiteX57" fmla="*/ 1407959 w 1821775"/>
                <a:gd name="connsiteY57" fmla="*/ 1074170 h 1074170"/>
                <a:gd name="connsiteX58" fmla="*/ 1254446 w 1821775"/>
                <a:gd name="connsiteY58" fmla="*/ 1067496 h 1074170"/>
                <a:gd name="connsiteX59" fmla="*/ 1167678 w 1821775"/>
                <a:gd name="connsiteY59" fmla="*/ 1060821 h 1074170"/>
                <a:gd name="connsiteX60" fmla="*/ 1094259 w 1821775"/>
                <a:gd name="connsiteY60" fmla="*/ 1054147 h 1074170"/>
                <a:gd name="connsiteX61" fmla="*/ 460186 w 1821775"/>
                <a:gd name="connsiteY61" fmla="*/ 1047472 h 1074170"/>
                <a:gd name="connsiteX62" fmla="*/ 340046 w 1821775"/>
                <a:gd name="connsiteY62" fmla="*/ 1040798 h 1074170"/>
                <a:gd name="connsiteX63" fmla="*/ 293325 w 1821775"/>
                <a:gd name="connsiteY63" fmla="*/ 1027449 h 1074170"/>
                <a:gd name="connsiteX64" fmla="*/ 246604 w 1821775"/>
                <a:gd name="connsiteY64" fmla="*/ 1020774 h 1074170"/>
                <a:gd name="connsiteX65" fmla="*/ 0 w 1821775"/>
                <a:gd name="connsiteY65" fmla="*/ 1037239 h 1074170"/>
                <a:gd name="connsiteX0" fmla="*/ 0 w 1821775"/>
                <a:gd name="connsiteY0" fmla="*/ 1037239 h 1074170"/>
                <a:gd name="connsiteX1" fmla="*/ 39696 w 1821775"/>
                <a:gd name="connsiteY1" fmla="*/ 967379 h 1074170"/>
                <a:gd name="connsiteX2" fmla="*/ 86417 w 1821775"/>
                <a:gd name="connsiteY2" fmla="*/ 927332 h 1074170"/>
                <a:gd name="connsiteX3" fmla="*/ 106440 w 1821775"/>
                <a:gd name="connsiteY3" fmla="*/ 920658 h 1074170"/>
                <a:gd name="connsiteX4" fmla="*/ 133138 w 1821775"/>
                <a:gd name="connsiteY4" fmla="*/ 907309 h 1074170"/>
                <a:gd name="connsiteX5" fmla="*/ 166511 w 1821775"/>
                <a:gd name="connsiteY5" fmla="*/ 880611 h 1074170"/>
                <a:gd name="connsiteX6" fmla="*/ 213232 w 1821775"/>
                <a:gd name="connsiteY6" fmla="*/ 867262 h 1074170"/>
                <a:gd name="connsiteX7" fmla="*/ 286651 w 1821775"/>
                <a:gd name="connsiteY7" fmla="*/ 853913 h 1074170"/>
                <a:gd name="connsiteX8" fmla="*/ 360070 w 1821775"/>
                <a:gd name="connsiteY8" fmla="*/ 840564 h 1074170"/>
                <a:gd name="connsiteX9" fmla="*/ 500233 w 1821775"/>
                <a:gd name="connsiteY9" fmla="*/ 827215 h 1074170"/>
                <a:gd name="connsiteX10" fmla="*/ 560303 w 1821775"/>
                <a:gd name="connsiteY10" fmla="*/ 820541 h 1074170"/>
                <a:gd name="connsiteX11" fmla="*/ 780560 w 1821775"/>
                <a:gd name="connsiteY11" fmla="*/ 800517 h 1074170"/>
                <a:gd name="connsiteX12" fmla="*/ 980794 w 1821775"/>
                <a:gd name="connsiteY12" fmla="*/ 773820 h 1074170"/>
                <a:gd name="connsiteX13" fmla="*/ 1134306 w 1821775"/>
                <a:gd name="connsiteY13" fmla="*/ 740447 h 1074170"/>
                <a:gd name="connsiteX14" fmla="*/ 1254446 w 1821775"/>
                <a:gd name="connsiteY14" fmla="*/ 680377 h 1074170"/>
                <a:gd name="connsiteX15" fmla="*/ 1381261 w 1821775"/>
                <a:gd name="connsiteY15" fmla="*/ 620307 h 1074170"/>
                <a:gd name="connsiteX16" fmla="*/ 1407959 w 1821775"/>
                <a:gd name="connsiteY16" fmla="*/ 566912 h 1074170"/>
                <a:gd name="connsiteX17" fmla="*/ 1341214 w 1821775"/>
                <a:gd name="connsiteY17" fmla="*/ 520190 h 1074170"/>
                <a:gd name="connsiteX18" fmla="*/ 1221074 w 1821775"/>
                <a:gd name="connsiteY18" fmla="*/ 500167 h 1074170"/>
                <a:gd name="connsiteX19" fmla="*/ 1040864 w 1821775"/>
                <a:gd name="connsiteY19" fmla="*/ 473469 h 1074170"/>
                <a:gd name="connsiteX20" fmla="*/ 867328 w 1821775"/>
                <a:gd name="connsiteY20" fmla="*/ 453446 h 1074170"/>
                <a:gd name="connsiteX21" fmla="*/ 573653 w 1821775"/>
                <a:gd name="connsiteY21" fmla="*/ 373352 h 1074170"/>
                <a:gd name="connsiteX22" fmla="*/ 627048 w 1821775"/>
                <a:gd name="connsiteY22" fmla="*/ 246538 h 1074170"/>
                <a:gd name="connsiteX23" fmla="*/ 767211 w 1821775"/>
                <a:gd name="connsiteY23" fmla="*/ 146421 h 1074170"/>
                <a:gd name="connsiteX24" fmla="*/ 787235 w 1821775"/>
                <a:gd name="connsiteY24" fmla="*/ 133072 h 1074170"/>
                <a:gd name="connsiteX25" fmla="*/ 1020840 w 1821775"/>
                <a:gd name="connsiteY25" fmla="*/ 26281 h 1074170"/>
                <a:gd name="connsiteX26" fmla="*/ 1107608 w 1821775"/>
                <a:gd name="connsiteY26" fmla="*/ 6258 h 1074170"/>
                <a:gd name="connsiteX27" fmla="*/ 1274470 w 1821775"/>
                <a:gd name="connsiteY27" fmla="*/ 6258 h 1074170"/>
                <a:gd name="connsiteX28" fmla="*/ 1174353 w 1821775"/>
                <a:gd name="connsiteY28" fmla="*/ 79677 h 1074170"/>
                <a:gd name="connsiteX29" fmla="*/ 1060887 w 1821775"/>
                <a:gd name="connsiteY29" fmla="*/ 119724 h 1074170"/>
                <a:gd name="connsiteX30" fmla="*/ 887351 w 1821775"/>
                <a:gd name="connsiteY30" fmla="*/ 186468 h 1074170"/>
                <a:gd name="connsiteX31" fmla="*/ 820607 w 1821775"/>
                <a:gd name="connsiteY31" fmla="*/ 259887 h 1074170"/>
                <a:gd name="connsiteX32" fmla="*/ 813932 w 1821775"/>
                <a:gd name="connsiteY32" fmla="*/ 293259 h 1074170"/>
                <a:gd name="connsiteX33" fmla="*/ 874003 w 1821775"/>
                <a:gd name="connsiteY33" fmla="*/ 319957 h 1074170"/>
                <a:gd name="connsiteX34" fmla="*/ 1080911 w 1821775"/>
                <a:gd name="connsiteY34" fmla="*/ 306608 h 1074170"/>
                <a:gd name="connsiteX35" fmla="*/ 1181027 w 1821775"/>
                <a:gd name="connsiteY35" fmla="*/ 299933 h 1074170"/>
                <a:gd name="connsiteX36" fmla="*/ 1254446 w 1821775"/>
                <a:gd name="connsiteY36" fmla="*/ 293259 h 1074170"/>
                <a:gd name="connsiteX37" fmla="*/ 1488052 w 1821775"/>
                <a:gd name="connsiteY37" fmla="*/ 299933 h 1074170"/>
                <a:gd name="connsiteX38" fmla="*/ 1588169 w 1821775"/>
                <a:gd name="connsiteY38" fmla="*/ 306608 h 1074170"/>
                <a:gd name="connsiteX39" fmla="*/ 1608192 w 1821775"/>
                <a:gd name="connsiteY39" fmla="*/ 319957 h 1074170"/>
                <a:gd name="connsiteX40" fmla="*/ 1634890 w 1821775"/>
                <a:gd name="connsiteY40" fmla="*/ 339980 h 1074170"/>
                <a:gd name="connsiteX41" fmla="*/ 1654913 w 1821775"/>
                <a:gd name="connsiteY41" fmla="*/ 346655 h 1074170"/>
                <a:gd name="connsiteX42" fmla="*/ 1708309 w 1821775"/>
                <a:gd name="connsiteY42" fmla="*/ 380027 h 1074170"/>
                <a:gd name="connsiteX43" fmla="*/ 1788403 w 1821775"/>
                <a:gd name="connsiteY43" fmla="*/ 420074 h 1074170"/>
                <a:gd name="connsiteX44" fmla="*/ 1821775 w 1821775"/>
                <a:gd name="connsiteY44" fmla="*/ 493493 h 1074170"/>
                <a:gd name="connsiteX45" fmla="*/ 1808426 w 1821775"/>
                <a:gd name="connsiteY45" fmla="*/ 707075 h 1074170"/>
                <a:gd name="connsiteX46" fmla="*/ 1761705 w 1821775"/>
                <a:gd name="connsiteY46" fmla="*/ 780494 h 1074170"/>
                <a:gd name="connsiteX47" fmla="*/ 1735007 w 1821775"/>
                <a:gd name="connsiteY47" fmla="*/ 813866 h 1074170"/>
                <a:gd name="connsiteX48" fmla="*/ 1708309 w 1821775"/>
                <a:gd name="connsiteY48" fmla="*/ 840564 h 1074170"/>
                <a:gd name="connsiteX49" fmla="*/ 1688286 w 1821775"/>
                <a:gd name="connsiteY49" fmla="*/ 873936 h 1074170"/>
                <a:gd name="connsiteX50" fmla="*/ 1634890 w 1821775"/>
                <a:gd name="connsiteY50" fmla="*/ 920658 h 1074170"/>
                <a:gd name="connsiteX51" fmla="*/ 1601518 w 1821775"/>
                <a:gd name="connsiteY51" fmla="*/ 967379 h 1074170"/>
                <a:gd name="connsiteX52" fmla="*/ 1581494 w 1821775"/>
                <a:gd name="connsiteY52" fmla="*/ 980728 h 1074170"/>
                <a:gd name="connsiteX53" fmla="*/ 1554797 w 1821775"/>
                <a:gd name="connsiteY53" fmla="*/ 1000751 h 1074170"/>
                <a:gd name="connsiteX54" fmla="*/ 1508076 w 1821775"/>
                <a:gd name="connsiteY54" fmla="*/ 1040798 h 1074170"/>
                <a:gd name="connsiteX55" fmla="*/ 1494727 w 1821775"/>
                <a:gd name="connsiteY55" fmla="*/ 1060821 h 1074170"/>
                <a:gd name="connsiteX56" fmla="*/ 1474703 w 1821775"/>
                <a:gd name="connsiteY56" fmla="*/ 1067496 h 1074170"/>
                <a:gd name="connsiteX57" fmla="*/ 1407959 w 1821775"/>
                <a:gd name="connsiteY57" fmla="*/ 1074170 h 1074170"/>
                <a:gd name="connsiteX58" fmla="*/ 1254446 w 1821775"/>
                <a:gd name="connsiteY58" fmla="*/ 1067496 h 1074170"/>
                <a:gd name="connsiteX59" fmla="*/ 1167678 w 1821775"/>
                <a:gd name="connsiteY59" fmla="*/ 1060821 h 1074170"/>
                <a:gd name="connsiteX60" fmla="*/ 1094259 w 1821775"/>
                <a:gd name="connsiteY60" fmla="*/ 1054147 h 1074170"/>
                <a:gd name="connsiteX61" fmla="*/ 460186 w 1821775"/>
                <a:gd name="connsiteY61" fmla="*/ 1047472 h 1074170"/>
                <a:gd name="connsiteX62" fmla="*/ 340046 w 1821775"/>
                <a:gd name="connsiteY62" fmla="*/ 1040798 h 1074170"/>
                <a:gd name="connsiteX63" fmla="*/ 293325 w 1821775"/>
                <a:gd name="connsiteY63" fmla="*/ 1027449 h 1074170"/>
                <a:gd name="connsiteX64" fmla="*/ 0 w 1821775"/>
                <a:gd name="connsiteY64" fmla="*/ 1037239 h 1074170"/>
                <a:gd name="connsiteX0" fmla="*/ 0 w 1821775"/>
                <a:gd name="connsiteY0" fmla="*/ 1037239 h 1074170"/>
                <a:gd name="connsiteX1" fmla="*/ 39696 w 1821775"/>
                <a:gd name="connsiteY1" fmla="*/ 967379 h 1074170"/>
                <a:gd name="connsiteX2" fmla="*/ 86417 w 1821775"/>
                <a:gd name="connsiteY2" fmla="*/ 927332 h 1074170"/>
                <a:gd name="connsiteX3" fmla="*/ 106440 w 1821775"/>
                <a:gd name="connsiteY3" fmla="*/ 920658 h 1074170"/>
                <a:gd name="connsiteX4" fmla="*/ 133138 w 1821775"/>
                <a:gd name="connsiteY4" fmla="*/ 907309 h 1074170"/>
                <a:gd name="connsiteX5" fmla="*/ 166511 w 1821775"/>
                <a:gd name="connsiteY5" fmla="*/ 880611 h 1074170"/>
                <a:gd name="connsiteX6" fmla="*/ 213232 w 1821775"/>
                <a:gd name="connsiteY6" fmla="*/ 867262 h 1074170"/>
                <a:gd name="connsiteX7" fmla="*/ 286651 w 1821775"/>
                <a:gd name="connsiteY7" fmla="*/ 853913 h 1074170"/>
                <a:gd name="connsiteX8" fmla="*/ 360070 w 1821775"/>
                <a:gd name="connsiteY8" fmla="*/ 840564 h 1074170"/>
                <a:gd name="connsiteX9" fmla="*/ 500233 w 1821775"/>
                <a:gd name="connsiteY9" fmla="*/ 827215 h 1074170"/>
                <a:gd name="connsiteX10" fmla="*/ 560303 w 1821775"/>
                <a:gd name="connsiteY10" fmla="*/ 820541 h 1074170"/>
                <a:gd name="connsiteX11" fmla="*/ 780560 w 1821775"/>
                <a:gd name="connsiteY11" fmla="*/ 800517 h 1074170"/>
                <a:gd name="connsiteX12" fmla="*/ 980794 w 1821775"/>
                <a:gd name="connsiteY12" fmla="*/ 773820 h 1074170"/>
                <a:gd name="connsiteX13" fmla="*/ 1134306 w 1821775"/>
                <a:gd name="connsiteY13" fmla="*/ 740447 h 1074170"/>
                <a:gd name="connsiteX14" fmla="*/ 1254446 w 1821775"/>
                <a:gd name="connsiteY14" fmla="*/ 680377 h 1074170"/>
                <a:gd name="connsiteX15" fmla="*/ 1381261 w 1821775"/>
                <a:gd name="connsiteY15" fmla="*/ 620307 h 1074170"/>
                <a:gd name="connsiteX16" fmla="*/ 1407959 w 1821775"/>
                <a:gd name="connsiteY16" fmla="*/ 566912 h 1074170"/>
                <a:gd name="connsiteX17" fmla="*/ 1341214 w 1821775"/>
                <a:gd name="connsiteY17" fmla="*/ 520190 h 1074170"/>
                <a:gd name="connsiteX18" fmla="*/ 1221074 w 1821775"/>
                <a:gd name="connsiteY18" fmla="*/ 500167 h 1074170"/>
                <a:gd name="connsiteX19" fmla="*/ 1040864 w 1821775"/>
                <a:gd name="connsiteY19" fmla="*/ 473469 h 1074170"/>
                <a:gd name="connsiteX20" fmla="*/ 867328 w 1821775"/>
                <a:gd name="connsiteY20" fmla="*/ 453446 h 1074170"/>
                <a:gd name="connsiteX21" fmla="*/ 573653 w 1821775"/>
                <a:gd name="connsiteY21" fmla="*/ 373352 h 1074170"/>
                <a:gd name="connsiteX22" fmla="*/ 627048 w 1821775"/>
                <a:gd name="connsiteY22" fmla="*/ 246538 h 1074170"/>
                <a:gd name="connsiteX23" fmla="*/ 767211 w 1821775"/>
                <a:gd name="connsiteY23" fmla="*/ 146421 h 1074170"/>
                <a:gd name="connsiteX24" fmla="*/ 787235 w 1821775"/>
                <a:gd name="connsiteY24" fmla="*/ 133072 h 1074170"/>
                <a:gd name="connsiteX25" fmla="*/ 1020840 w 1821775"/>
                <a:gd name="connsiteY25" fmla="*/ 26281 h 1074170"/>
                <a:gd name="connsiteX26" fmla="*/ 1107608 w 1821775"/>
                <a:gd name="connsiteY26" fmla="*/ 6258 h 1074170"/>
                <a:gd name="connsiteX27" fmla="*/ 1274470 w 1821775"/>
                <a:gd name="connsiteY27" fmla="*/ 6258 h 1074170"/>
                <a:gd name="connsiteX28" fmla="*/ 1174353 w 1821775"/>
                <a:gd name="connsiteY28" fmla="*/ 79677 h 1074170"/>
                <a:gd name="connsiteX29" fmla="*/ 1060887 w 1821775"/>
                <a:gd name="connsiteY29" fmla="*/ 119724 h 1074170"/>
                <a:gd name="connsiteX30" fmla="*/ 887351 w 1821775"/>
                <a:gd name="connsiteY30" fmla="*/ 186468 h 1074170"/>
                <a:gd name="connsiteX31" fmla="*/ 820607 w 1821775"/>
                <a:gd name="connsiteY31" fmla="*/ 259887 h 1074170"/>
                <a:gd name="connsiteX32" fmla="*/ 813932 w 1821775"/>
                <a:gd name="connsiteY32" fmla="*/ 293259 h 1074170"/>
                <a:gd name="connsiteX33" fmla="*/ 874003 w 1821775"/>
                <a:gd name="connsiteY33" fmla="*/ 319957 h 1074170"/>
                <a:gd name="connsiteX34" fmla="*/ 1080911 w 1821775"/>
                <a:gd name="connsiteY34" fmla="*/ 306608 h 1074170"/>
                <a:gd name="connsiteX35" fmla="*/ 1181027 w 1821775"/>
                <a:gd name="connsiteY35" fmla="*/ 299933 h 1074170"/>
                <a:gd name="connsiteX36" fmla="*/ 1254446 w 1821775"/>
                <a:gd name="connsiteY36" fmla="*/ 293259 h 1074170"/>
                <a:gd name="connsiteX37" fmla="*/ 1488052 w 1821775"/>
                <a:gd name="connsiteY37" fmla="*/ 299933 h 1074170"/>
                <a:gd name="connsiteX38" fmla="*/ 1588169 w 1821775"/>
                <a:gd name="connsiteY38" fmla="*/ 306608 h 1074170"/>
                <a:gd name="connsiteX39" fmla="*/ 1608192 w 1821775"/>
                <a:gd name="connsiteY39" fmla="*/ 319957 h 1074170"/>
                <a:gd name="connsiteX40" fmla="*/ 1634890 w 1821775"/>
                <a:gd name="connsiteY40" fmla="*/ 339980 h 1074170"/>
                <a:gd name="connsiteX41" fmla="*/ 1654913 w 1821775"/>
                <a:gd name="connsiteY41" fmla="*/ 346655 h 1074170"/>
                <a:gd name="connsiteX42" fmla="*/ 1708309 w 1821775"/>
                <a:gd name="connsiteY42" fmla="*/ 380027 h 1074170"/>
                <a:gd name="connsiteX43" fmla="*/ 1788403 w 1821775"/>
                <a:gd name="connsiteY43" fmla="*/ 420074 h 1074170"/>
                <a:gd name="connsiteX44" fmla="*/ 1821775 w 1821775"/>
                <a:gd name="connsiteY44" fmla="*/ 493493 h 1074170"/>
                <a:gd name="connsiteX45" fmla="*/ 1808426 w 1821775"/>
                <a:gd name="connsiteY45" fmla="*/ 707075 h 1074170"/>
                <a:gd name="connsiteX46" fmla="*/ 1761705 w 1821775"/>
                <a:gd name="connsiteY46" fmla="*/ 780494 h 1074170"/>
                <a:gd name="connsiteX47" fmla="*/ 1735007 w 1821775"/>
                <a:gd name="connsiteY47" fmla="*/ 813866 h 1074170"/>
                <a:gd name="connsiteX48" fmla="*/ 1708309 w 1821775"/>
                <a:gd name="connsiteY48" fmla="*/ 840564 h 1074170"/>
                <a:gd name="connsiteX49" fmla="*/ 1688286 w 1821775"/>
                <a:gd name="connsiteY49" fmla="*/ 873936 h 1074170"/>
                <a:gd name="connsiteX50" fmla="*/ 1634890 w 1821775"/>
                <a:gd name="connsiteY50" fmla="*/ 920658 h 1074170"/>
                <a:gd name="connsiteX51" fmla="*/ 1601518 w 1821775"/>
                <a:gd name="connsiteY51" fmla="*/ 967379 h 1074170"/>
                <a:gd name="connsiteX52" fmla="*/ 1581494 w 1821775"/>
                <a:gd name="connsiteY52" fmla="*/ 980728 h 1074170"/>
                <a:gd name="connsiteX53" fmla="*/ 1554797 w 1821775"/>
                <a:gd name="connsiteY53" fmla="*/ 1000751 h 1074170"/>
                <a:gd name="connsiteX54" fmla="*/ 1508076 w 1821775"/>
                <a:gd name="connsiteY54" fmla="*/ 1040798 h 1074170"/>
                <a:gd name="connsiteX55" fmla="*/ 1494727 w 1821775"/>
                <a:gd name="connsiteY55" fmla="*/ 1060821 h 1074170"/>
                <a:gd name="connsiteX56" fmla="*/ 1474703 w 1821775"/>
                <a:gd name="connsiteY56" fmla="*/ 1067496 h 1074170"/>
                <a:gd name="connsiteX57" fmla="*/ 1407959 w 1821775"/>
                <a:gd name="connsiteY57" fmla="*/ 1074170 h 1074170"/>
                <a:gd name="connsiteX58" fmla="*/ 1254446 w 1821775"/>
                <a:gd name="connsiteY58" fmla="*/ 1067496 h 1074170"/>
                <a:gd name="connsiteX59" fmla="*/ 1167678 w 1821775"/>
                <a:gd name="connsiteY59" fmla="*/ 1060821 h 1074170"/>
                <a:gd name="connsiteX60" fmla="*/ 1094259 w 1821775"/>
                <a:gd name="connsiteY60" fmla="*/ 1054147 h 1074170"/>
                <a:gd name="connsiteX61" fmla="*/ 460186 w 1821775"/>
                <a:gd name="connsiteY61" fmla="*/ 1047472 h 1074170"/>
                <a:gd name="connsiteX62" fmla="*/ 340046 w 1821775"/>
                <a:gd name="connsiteY62" fmla="*/ 1040798 h 1074170"/>
                <a:gd name="connsiteX63" fmla="*/ 0 w 1821775"/>
                <a:gd name="connsiteY63" fmla="*/ 1037239 h 1074170"/>
                <a:gd name="connsiteX0" fmla="*/ 0 w 1821775"/>
                <a:gd name="connsiteY0" fmla="*/ 1037239 h 1074170"/>
                <a:gd name="connsiteX1" fmla="*/ 39696 w 1821775"/>
                <a:gd name="connsiteY1" fmla="*/ 967379 h 1074170"/>
                <a:gd name="connsiteX2" fmla="*/ 86417 w 1821775"/>
                <a:gd name="connsiteY2" fmla="*/ 927332 h 1074170"/>
                <a:gd name="connsiteX3" fmla="*/ 106440 w 1821775"/>
                <a:gd name="connsiteY3" fmla="*/ 920658 h 1074170"/>
                <a:gd name="connsiteX4" fmla="*/ 133138 w 1821775"/>
                <a:gd name="connsiteY4" fmla="*/ 907309 h 1074170"/>
                <a:gd name="connsiteX5" fmla="*/ 166511 w 1821775"/>
                <a:gd name="connsiteY5" fmla="*/ 880611 h 1074170"/>
                <a:gd name="connsiteX6" fmla="*/ 213232 w 1821775"/>
                <a:gd name="connsiteY6" fmla="*/ 867262 h 1074170"/>
                <a:gd name="connsiteX7" fmla="*/ 286651 w 1821775"/>
                <a:gd name="connsiteY7" fmla="*/ 853913 h 1074170"/>
                <a:gd name="connsiteX8" fmla="*/ 360070 w 1821775"/>
                <a:gd name="connsiteY8" fmla="*/ 840564 h 1074170"/>
                <a:gd name="connsiteX9" fmla="*/ 500233 w 1821775"/>
                <a:gd name="connsiteY9" fmla="*/ 827215 h 1074170"/>
                <a:gd name="connsiteX10" fmla="*/ 560303 w 1821775"/>
                <a:gd name="connsiteY10" fmla="*/ 820541 h 1074170"/>
                <a:gd name="connsiteX11" fmla="*/ 780560 w 1821775"/>
                <a:gd name="connsiteY11" fmla="*/ 800517 h 1074170"/>
                <a:gd name="connsiteX12" fmla="*/ 980794 w 1821775"/>
                <a:gd name="connsiteY12" fmla="*/ 773820 h 1074170"/>
                <a:gd name="connsiteX13" fmla="*/ 1134306 w 1821775"/>
                <a:gd name="connsiteY13" fmla="*/ 740447 h 1074170"/>
                <a:gd name="connsiteX14" fmla="*/ 1254446 w 1821775"/>
                <a:gd name="connsiteY14" fmla="*/ 680377 h 1074170"/>
                <a:gd name="connsiteX15" fmla="*/ 1381261 w 1821775"/>
                <a:gd name="connsiteY15" fmla="*/ 620307 h 1074170"/>
                <a:gd name="connsiteX16" fmla="*/ 1407959 w 1821775"/>
                <a:gd name="connsiteY16" fmla="*/ 566912 h 1074170"/>
                <a:gd name="connsiteX17" fmla="*/ 1341214 w 1821775"/>
                <a:gd name="connsiteY17" fmla="*/ 520190 h 1074170"/>
                <a:gd name="connsiteX18" fmla="*/ 1221074 w 1821775"/>
                <a:gd name="connsiteY18" fmla="*/ 500167 h 1074170"/>
                <a:gd name="connsiteX19" fmla="*/ 1040864 w 1821775"/>
                <a:gd name="connsiteY19" fmla="*/ 473469 h 1074170"/>
                <a:gd name="connsiteX20" fmla="*/ 867328 w 1821775"/>
                <a:gd name="connsiteY20" fmla="*/ 453446 h 1074170"/>
                <a:gd name="connsiteX21" fmla="*/ 573653 w 1821775"/>
                <a:gd name="connsiteY21" fmla="*/ 373352 h 1074170"/>
                <a:gd name="connsiteX22" fmla="*/ 627048 w 1821775"/>
                <a:gd name="connsiteY22" fmla="*/ 246538 h 1074170"/>
                <a:gd name="connsiteX23" fmla="*/ 767211 w 1821775"/>
                <a:gd name="connsiteY23" fmla="*/ 146421 h 1074170"/>
                <a:gd name="connsiteX24" fmla="*/ 787235 w 1821775"/>
                <a:gd name="connsiteY24" fmla="*/ 133072 h 1074170"/>
                <a:gd name="connsiteX25" fmla="*/ 1020840 w 1821775"/>
                <a:gd name="connsiteY25" fmla="*/ 26281 h 1074170"/>
                <a:gd name="connsiteX26" fmla="*/ 1107608 w 1821775"/>
                <a:gd name="connsiteY26" fmla="*/ 6258 h 1074170"/>
                <a:gd name="connsiteX27" fmla="*/ 1274470 w 1821775"/>
                <a:gd name="connsiteY27" fmla="*/ 6258 h 1074170"/>
                <a:gd name="connsiteX28" fmla="*/ 1174353 w 1821775"/>
                <a:gd name="connsiteY28" fmla="*/ 79677 h 1074170"/>
                <a:gd name="connsiteX29" fmla="*/ 1060887 w 1821775"/>
                <a:gd name="connsiteY29" fmla="*/ 119724 h 1074170"/>
                <a:gd name="connsiteX30" fmla="*/ 887351 w 1821775"/>
                <a:gd name="connsiteY30" fmla="*/ 186468 h 1074170"/>
                <a:gd name="connsiteX31" fmla="*/ 820607 w 1821775"/>
                <a:gd name="connsiteY31" fmla="*/ 259887 h 1074170"/>
                <a:gd name="connsiteX32" fmla="*/ 813932 w 1821775"/>
                <a:gd name="connsiteY32" fmla="*/ 293259 h 1074170"/>
                <a:gd name="connsiteX33" fmla="*/ 874003 w 1821775"/>
                <a:gd name="connsiteY33" fmla="*/ 319957 h 1074170"/>
                <a:gd name="connsiteX34" fmla="*/ 1080911 w 1821775"/>
                <a:gd name="connsiteY34" fmla="*/ 306608 h 1074170"/>
                <a:gd name="connsiteX35" fmla="*/ 1181027 w 1821775"/>
                <a:gd name="connsiteY35" fmla="*/ 299933 h 1074170"/>
                <a:gd name="connsiteX36" fmla="*/ 1254446 w 1821775"/>
                <a:gd name="connsiteY36" fmla="*/ 293259 h 1074170"/>
                <a:gd name="connsiteX37" fmla="*/ 1488052 w 1821775"/>
                <a:gd name="connsiteY37" fmla="*/ 299933 h 1074170"/>
                <a:gd name="connsiteX38" fmla="*/ 1588169 w 1821775"/>
                <a:gd name="connsiteY38" fmla="*/ 306608 h 1074170"/>
                <a:gd name="connsiteX39" fmla="*/ 1608192 w 1821775"/>
                <a:gd name="connsiteY39" fmla="*/ 319957 h 1074170"/>
                <a:gd name="connsiteX40" fmla="*/ 1634890 w 1821775"/>
                <a:gd name="connsiteY40" fmla="*/ 339980 h 1074170"/>
                <a:gd name="connsiteX41" fmla="*/ 1654913 w 1821775"/>
                <a:gd name="connsiteY41" fmla="*/ 346655 h 1074170"/>
                <a:gd name="connsiteX42" fmla="*/ 1708309 w 1821775"/>
                <a:gd name="connsiteY42" fmla="*/ 380027 h 1074170"/>
                <a:gd name="connsiteX43" fmla="*/ 1788403 w 1821775"/>
                <a:gd name="connsiteY43" fmla="*/ 420074 h 1074170"/>
                <a:gd name="connsiteX44" fmla="*/ 1821775 w 1821775"/>
                <a:gd name="connsiteY44" fmla="*/ 493493 h 1074170"/>
                <a:gd name="connsiteX45" fmla="*/ 1808426 w 1821775"/>
                <a:gd name="connsiteY45" fmla="*/ 707075 h 1074170"/>
                <a:gd name="connsiteX46" fmla="*/ 1761705 w 1821775"/>
                <a:gd name="connsiteY46" fmla="*/ 780494 h 1074170"/>
                <a:gd name="connsiteX47" fmla="*/ 1735007 w 1821775"/>
                <a:gd name="connsiteY47" fmla="*/ 813866 h 1074170"/>
                <a:gd name="connsiteX48" fmla="*/ 1708309 w 1821775"/>
                <a:gd name="connsiteY48" fmla="*/ 840564 h 1074170"/>
                <a:gd name="connsiteX49" fmla="*/ 1688286 w 1821775"/>
                <a:gd name="connsiteY49" fmla="*/ 873936 h 1074170"/>
                <a:gd name="connsiteX50" fmla="*/ 1634890 w 1821775"/>
                <a:gd name="connsiteY50" fmla="*/ 920658 h 1074170"/>
                <a:gd name="connsiteX51" fmla="*/ 1601518 w 1821775"/>
                <a:gd name="connsiteY51" fmla="*/ 967379 h 1074170"/>
                <a:gd name="connsiteX52" fmla="*/ 1581494 w 1821775"/>
                <a:gd name="connsiteY52" fmla="*/ 980728 h 1074170"/>
                <a:gd name="connsiteX53" fmla="*/ 1554797 w 1821775"/>
                <a:gd name="connsiteY53" fmla="*/ 1000751 h 1074170"/>
                <a:gd name="connsiteX54" fmla="*/ 1508076 w 1821775"/>
                <a:gd name="connsiteY54" fmla="*/ 1040798 h 1074170"/>
                <a:gd name="connsiteX55" fmla="*/ 1494727 w 1821775"/>
                <a:gd name="connsiteY55" fmla="*/ 1060821 h 1074170"/>
                <a:gd name="connsiteX56" fmla="*/ 1474703 w 1821775"/>
                <a:gd name="connsiteY56" fmla="*/ 1067496 h 1074170"/>
                <a:gd name="connsiteX57" fmla="*/ 1407959 w 1821775"/>
                <a:gd name="connsiteY57" fmla="*/ 1074170 h 1074170"/>
                <a:gd name="connsiteX58" fmla="*/ 1254446 w 1821775"/>
                <a:gd name="connsiteY58" fmla="*/ 1067496 h 1074170"/>
                <a:gd name="connsiteX59" fmla="*/ 1167678 w 1821775"/>
                <a:gd name="connsiteY59" fmla="*/ 1060821 h 1074170"/>
                <a:gd name="connsiteX60" fmla="*/ 1094259 w 1821775"/>
                <a:gd name="connsiteY60" fmla="*/ 1054147 h 1074170"/>
                <a:gd name="connsiteX61" fmla="*/ 460186 w 1821775"/>
                <a:gd name="connsiteY61" fmla="*/ 1047472 h 1074170"/>
                <a:gd name="connsiteX62" fmla="*/ 0 w 1821775"/>
                <a:gd name="connsiteY62" fmla="*/ 1037239 h 1074170"/>
                <a:gd name="connsiteX0" fmla="*/ 0 w 1821775"/>
                <a:gd name="connsiteY0" fmla="*/ 1037239 h 1074170"/>
                <a:gd name="connsiteX1" fmla="*/ 39696 w 1821775"/>
                <a:gd name="connsiteY1" fmla="*/ 967379 h 1074170"/>
                <a:gd name="connsiteX2" fmla="*/ 86417 w 1821775"/>
                <a:gd name="connsiteY2" fmla="*/ 927332 h 1074170"/>
                <a:gd name="connsiteX3" fmla="*/ 106440 w 1821775"/>
                <a:gd name="connsiteY3" fmla="*/ 920658 h 1074170"/>
                <a:gd name="connsiteX4" fmla="*/ 133138 w 1821775"/>
                <a:gd name="connsiteY4" fmla="*/ 907309 h 1074170"/>
                <a:gd name="connsiteX5" fmla="*/ 166511 w 1821775"/>
                <a:gd name="connsiteY5" fmla="*/ 880611 h 1074170"/>
                <a:gd name="connsiteX6" fmla="*/ 213232 w 1821775"/>
                <a:gd name="connsiteY6" fmla="*/ 867262 h 1074170"/>
                <a:gd name="connsiteX7" fmla="*/ 286651 w 1821775"/>
                <a:gd name="connsiteY7" fmla="*/ 853913 h 1074170"/>
                <a:gd name="connsiteX8" fmla="*/ 360070 w 1821775"/>
                <a:gd name="connsiteY8" fmla="*/ 840564 h 1074170"/>
                <a:gd name="connsiteX9" fmla="*/ 500233 w 1821775"/>
                <a:gd name="connsiteY9" fmla="*/ 827215 h 1074170"/>
                <a:gd name="connsiteX10" fmla="*/ 560303 w 1821775"/>
                <a:gd name="connsiteY10" fmla="*/ 820541 h 1074170"/>
                <a:gd name="connsiteX11" fmla="*/ 780560 w 1821775"/>
                <a:gd name="connsiteY11" fmla="*/ 800517 h 1074170"/>
                <a:gd name="connsiteX12" fmla="*/ 980794 w 1821775"/>
                <a:gd name="connsiteY12" fmla="*/ 773820 h 1074170"/>
                <a:gd name="connsiteX13" fmla="*/ 1134306 w 1821775"/>
                <a:gd name="connsiteY13" fmla="*/ 740447 h 1074170"/>
                <a:gd name="connsiteX14" fmla="*/ 1254446 w 1821775"/>
                <a:gd name="connsiteY14" fmla="*/ 680377 h 1074170"/>
                <a:gd name="connsiteX15" fmla="*/ 1381261 w 1821775"/>
                <a:gd name="connsiteY15" fmla="*/ 620307 h 1074170"/>
                <a:gd name="connsiteX16" fmla="*/ 1407959 w 1821775"/>
                <a:gd name="connsiteY16" fmla="*/ 566912 h 1074170"/>
                <a:gd name="connsiteX17" fmla="*/ 1341214 w 1821775"/>
                <a:gd name="connsiteY17" fmla="*/ 520190 h 1074170"/>
                <a:gd name="connsiteX18" fmla="*/ 1221074 w 1821775"/>
                <a:gd name="connsiteY18" fmla="*/ 500167 h 1074170"/>
                <a:gd name="connsiteX19" fmla="*/ 1040864 w 1821775"/>
                <a:gd name="connsiteY19" fmla="*/ 473469 h 1074170"/>
                <a:gd name="connsiteX20" fmla="*/ 867328 w 1821775"/>
                <a:gd name="connsiteY20" fmla="*/ 453446 h 1074170"/>
                <a:gd name="connsiteX21" fmla="*/ 573653 w 1821775"/>
                <a:gd name="connsiteY21" fmla="*/ 373352 h 1074170"/>
                <a:gd name="connsiteX22" fmla="*/ 627048 w 1821775"/>
                <a:gd name="connsiteY22" fmla="*/ 246538 h 1074170"/>
                <a:gd name="connsiteX23" fmla="*/ 767211 w 1821775"/>
                <a:gd name="connsiteY23" fmla="*/ 146421 h 1074170"/>
                <a:gd name="connsiteX24" fmla="*/ 787235 w 1821775"/>
                <a:gd name="connsiteY24" fmla="*/ 133072 h 1074170"/>
                <a:gd name="connsiteX25" fmla="*/ 1020840 w 1821775"/>
                <a:gd name="connsiteY25" fmla="*/ 26281 h 1074170"/>
                <a:gd name="connsiteX26" fmla="*/ 1107608 w 1821775"/>
                <a:gd name="connsiteY26" fmla="*/ 6258 h 1074170"/>
                <a:gd name="connsiteX27" fmla="*/ 1274470 w 1821775"/>
                <a:gd name="connsiteY27" fmla="*/ 6258 h 1074170"/>
                <a:gd name="connsiteX28" fmla="*/ 1174353 w 1821775"/>
                <a:gd name="connsiteY28" fmla="*/ 79677 h 1074170"/>
                <a:gd name="connsiteX29" fmla="*/ 1060887 w 1821775"/>
                <a:gd name="connsiteY29" fmla="*/ 119724 h 1074170"/>
                <a:gd name="connsiteX30" fmla="*/ 887351 w 1821775"/>
                <a:gd name="connsiteY30" fmla="*/ 186468 h 1074170"/>
                <a:gd name="connsiteX31" fmla="*/ 820607 w 1821775"/>
                <a:gd name="connsiteY31" fmla="*/ 259887 h 1074170"/>
                <a:gd name="connsiteX32" fmla="*/ 813932 w 1821775"/>
                <a:gd name="connsiteY32" fmla="*/ 293259 h 1074170"/>
                <a:gd name="connsiteX33" fmla="*/ 874003 w 1821775"/>
                <a:gd name="connsiteY33" fmla="*/ 319957 h 1074170"/>
                <a:gd name="connsiteX34" fmla="*/ 1080911 w 1821775"/>
                <a:gd name="connsiteY34" fmla="*/ 306608 h 1074170"/>
                <a:gd name="connsiteX35" fmla="*/ 1181027 w 1821775"/>
                <a:gd name="connsiteY35" fmla="*/ 299933 h 1074170"/>
                <a:gd name="connsiteX36" fmla="*/ 1254446 w 1821775"/>
                <a:gd name="connsiteY36" fmla="*/ 293259 h 1074170"/>
                <a:gd name="connsiteX37" fmla="*/ 1488052 w 1821775"/>
                <a:gd name="connsiteY37" fmla="*/ 299933 h 1074170"/>
                <a:gd name="connsiteX38" fmla="*/ 1588169 w 1821775"/>
                <a:gd name="connsiteY38" fmla="*/ 306608 h 1074170"/>
                <a:gd name="connsiteX39" fmla="*/ 1608192 w 1821775"/>
                <a:gd name="connsiteY39" fmla="*/ 319957 h 1074170"/>
                <a:gd name="connsiteX40" fmla="*/ 1634890 w 1821775"/>
                <a:gd name="connsiteY40" fmla="*/ 339980 h 1074170"/>
                <a:gd name="connsiteX41" fmla="*/ 1654913 w 1821775"/>
                <a:gd name="connsiteY41" fmla="*/ 346655 h 1074170"/>
                <a:gd name="connsiteX42" fmla="*/ 1708309 w 1821775"/>
                <a:gd name="connsiteY42" fmla="*/ 380027 h 1074170"/>
                <a:gd name="connsiteX43" fmla="*/ 1788403 w 1821775"/>
                <a:gd name="connsiteY43" fmla="*/ 420074 h 1074170"/>
                <a:gd name="connsiteX44" fmla="*/ 1821775 w 1821775"/>
                <a:gd name="connsiteY44" fmla="*/ 493493 h 1074170"/>
                <a:gd name="connsiteX45" fmla="*/ 1808426 w 1821775"/>
                <a:gd name="connsiteY45" fmla="*/ 707075 h 1074170"/>
                <a:gd name="connsiteX46" fmla="*/ 1761705 w 1821775"/>
                <a:gd name="connsiteY46" fmla="*/ 780494 h 1074170"/>
                <a:gd name="connsiteX47" fmla="*/ 1735007 w 1821775"/>
                <a:gd name="connsiteY47" fmla="*/ 813866 h 1074170"/>
                <a:gd name="connsiteX48" fmla="*/ 1708309 w 1821775"/>
                <a:gd name="connsiteY48" fmla="*/ 840564 h 1074170"/>
                <a:gd name="connsiteX49" fmla="*/ 1688286 w 1821775"/>
                <a:gd name="connsiteY49" fmla="*/ 873936 h 1074170"/>
                <a:gd name="connsiteX50" fmla="*/ 1634890 w 1821775"/>
                <a:gd name="connsiteY50" fmla="*/ 920658 h 1074170"/>
                <a:gd name="connsiteX51" fmla="*/ 1601518 w 1821775"/>
                <a:gd name="connsiteY51" fmla="*/ 967379 h 1074170"/>
                <a:gd name="connsiteX52" fmla="*/ 1581494 w 1821775"/>
                <a:gd name="connsiteY52" fmla="*/ 980728 h 1074170"/>
                <a:gd name="connsiteX53" fmla="*/ 1554797 w 1821775"/>
                <a:gd name="connsiteY53" fmla="*/ 1000751 h 1074170"/>
                <a:gd name="connsiteX54" fmla="*/ 1508076 w 1821775"/>
                <a:gd name="connsiteY54" fmla="*/ 1040798 h 1074170"/>
                <a:gd name="connsiteX55" fmla="*/ 1494727 w 1821775"/>
                <a:gd name="connsiteY55" fmla="*/ 1060821 h 1074170"/>
                <a:gd name="connsiteX56" fmla="*/ 1474703 w 1821775"/>
                <a:gd name="connsiteY56" fmla="*/ 1067496 h 1074170"/>
                <a:gd name="connsiteX57" fmla="*/ 1407959 w 1821775"/>
                <a:gd name="connsiteY57" fmla="*/ 1074170 h 1074170"/>
                <a:gd name="connsiteX58" fmla="*/ 1254446 w 1821775"/>
                <a:gd name="connsiteY58" fmla="*/ 1067496 h 1074170"/>
                <a:gd name="connsiteX59" fmla="*/ 1167678 w 1821775"/>
                <a:gd name="connsiteY59" fmla="*/ 1060821 h 1074170"/>
                <a:gd name="connsiteX60" fmla="*/ 1094259 w 1821775"/>
                <a:gd name="connsiteY60" fmla="*/ 1054147 h 1074170"/>
                <a:gd name="connsiteX61" fmla="*/ 0 w 1821775"/>
                <a:gd name="connsiteY61" fmla="*/ 1037239 h 1074170"/>
                <a:gd name="connsiteX0" fmla="*/ 0 w 1821775"/>
                <a:gd name="connsiteY0" fmla="*/ 1037239 h 1074170"/>
                <a:gd name="connsiteX1" fmla="*/ 39696 w 1821775"/>
                <a:gd name="connsiteY1" fmla="*/ 967379 h 1074170"/>
                <a:gd name="connsiteX2" fmla="*/ 86417 w 1821775"/>
                <a:gd name="connsiteY2" fmla="*/ 927332 h 1074170"/>
                <a:gd name="connsiteX3" fmla="*/ 106440 w 1821775"/>
                <a:gd name="connsiteY3" fmla="*/ 920658 h 1074170"/>
                <a:gd name="connsiteX4" fmla="*/ 133138 w 1821775"/>
                <a:gd name="connsiteY4" fmla="*/ 907309 h 1074170"/>
                <a:gd name="connsiteX5" fmla="*/ 166511 w 1821775"/>
                <a:gd name="connsiteY5" fmla="*/ 880611 h 1074170"/>
                <a:gd name="connsiteX6" fmla="*/ 213232 w 1821775"/>
                <a:gd name="connsiteY6" fmla="*/ 867262 h 1074170"/>
                <a:gd name="connsiteX7" fmla="*/ 286651 w 1821775"/>
                <a:gd name="connsiteY7" fmla="*/ 853913 h 1074170"/>
                <a:gd name="connsiteX8" fmla="*/ 360070 w 1821775"/>
                <a:gd name="connsiteY8" fmla="*/ 840564 h 1074170"/>
                <a:gd name="connsiteX9" fmla="*/ 500233 w 1821775"/>
                <a:gd name="connsiteY9" fmla="*/ 827215 h 1074170"/>
                <a:gd name="connsiteX10" fmla="*/ 560303 w 1821775"/>
                <a:gd name="connsiteY10" fmla="*/ 820541 h 1074170"/>
                <a:gd name="connsiteX11" fmla="*/ 780560 w 1821775"/>
                <a:gd name="connsiteY11" fmla="*/ 800517 h 1074170"/>
                <a:gd name="connsiteX12" fmla="*/ 980794 w 1821775"/>
                <a:gd name="connsiteY12" fmla="*/ 773820 h 1074170"/>
                <a:gd name="connsiteX13" fmla="*/ 1134306 w 1821775"/>
                <a:gd name="connsiteY13" fmla="*/ 740447 h 1074170"/>
                <a:gd name="connsiteX14" fmla="*/ 1254446 w 1821775"/>
                <a:gd name="connsiteY14" fmla="*/ 680377 h 1074170"/>
                <a:gd name="connsiteX15" fmla="*/ 1381261 w 1821775"/>
                <a:gd name="connsiteY15" fmla="*/ 620307 h 1074170"/>
                <a:gd name="connsiteX16" fmla="*/ 1407959 w 1821775"/>
                <a:gd name="connsiteY16" fmla="*/ 566912 h 1074170"/>
                <a:gd name="connsiteX17" fmla="*/ 1341214 w 1821775"/>
                <a:gd name="connsiteY17" fmla="*/ 520190 h 1074170"/>
                <a:gd name="connsiteX18" fmla="*/ 1221074 w 1821775"/>
                <a:gd name="connsiteY18" fmla="*/ 500167 h 1074170"/>
                <a:gd name="connsiteX19" fmla="*/ 1040864 w 1821775"/>
                <a:gd name="connsiteY19" fmla="*/ 473469 h 1074170"/>
                <a:gd name="connsiteX20" fmla="*/ 867328 w 1821775"/>
                <a:gd name="connsiteY20" fmla="*/ 453446 h 1074170"/>
                <a:gd name="connsiteX21" fmla="*/ 573653 w 1821775"/>
                <a:gd name="connsiteY21" fmla="*/ 373352 h 1074170"/>
                <a:gd name="connsiteX22" fmla="*/ 627048 w 1821775"/>
                <a:gd name="connsiteY22" fmla="*/ 246538 h 1074170"/>
                <a:gd name="connsiteX23" fmla="*/ 767211 w 1821775"/>
                <a:gd name="connsiteY23" fmla="*/ 146421 h 1074170"/>
                <a:gd name="connsiteX24" fmla="*/ 787235 w 1821775"/>
                <a:gd name="connsiteY24" fmla="*/ 133072 h 1074170"/>
                <a:gd name="connsiteX25" fmla="*/ 1020840 w 1821775"/>
                <a:gd name="connsiteY25" fmla="*/ 26281 h 1074170"/>
                <a:gd name="connsiteX26" fmla="*/ 1107608 w 1821775"/>
                <a:gd name="connsiteY26" fmla="*/ 6258 h 1074170"/>
                <a:gd name="connsiteX27" fmla="*/ 1274470 w 1821775"/>
                <a:gd name="connsiteY27" fmla="*/ 6258 h 1074170"/>
                <a:gd name="connsiteX28" fmla="*/ 1174353 w 1821775"/>
                <a:gd name="connsiteY28" fmla="*/ 79677 h 1074170"/>
                <a:gd name="connsiteX29" fmla="*/ 1060887 w 1821775"/>
                <a:gd name="connsiteY29" fmla="*/ 119724 h 1074170"/>
                <a:gd name="connsiteX30" fmla="*/ 887351 w 1821775"/>
                <a:gd name="connsiteY30" fmla="*/ 186468 h 1074170"/>
                <a:gd name="connsiteX31" fmla="*/ 820607 w 1821775"/>
                <a:gd name="connsiteY31" fmla="*/ 259887 h 1074170"/>
                <a:gd name="connsiteX32" fmla="*/ 813932 w 1821775"/>
                <a:gd name="connsiteY32" fmla="*/ 293259 h 1074170"/>
                <a:gd name="connsiteX33" fmla="*/ 874003 w 1821775"/>
                <a:gd name="connsiteY33" fmla="*/ 319957 h 1074170"/>
                <a:gd name="connsiteX34" fmla="*/ 1080911 w 1821775"/>
                <a:gd name="connsiteY34" fmla="*/ 306608 h 1074170"/>
                <a:gd name="connsiteX35" fmla="*/ 1181027 w 1821775"/>
                <a:gd name="connsiteY35" fmla="*/ 299933 h 1074170"/>
                <a:gd name="connsiteX36" fmla="*/ 1254446 w 1821775"/>
                <a:gd name="connsiteY36" fmla="*/ 293259 h 1074170"/>
                <a:gd name="connsiteX37" fmla="*/ 1488052 w 1821775"/>
                <a:gd name="connsiteY37" fmla="*/ 299933 h 1074170"/>
                <a:gd name="connsiteX38" fmla="*/ 1588169 w 1821775"/>
                <a:gd name="connsiteY38" fmla="*/ 306608 h 1074170"/>
                <a:gd name="connsiteX39" fmla="*/ 1608192 w 1821775"/>
                <a:gd name="connsiteY39" fmla="*/ 319957 h 1074170"/>
                <a:gd name="connsiteX40" fmla="*/ 1634890 w 1821775"/>
                <a:gd name="connsiteY40" fmla="*/ 339980 h 1074170"/>
                <a:gd name="connsiteX41" fmla="*/ 1654913 w 1821775"/>
                <a:gd name="connsiteY41" fmla="*/ 346655 h 1074170"/>
                <a:gd name="connsiteX42" fmla="*/ 1708309 w 1821775"/>
                <a:gd name="connsiteY42" fmla="*/ 380027 h 1074170"/>
                <a:gd name="connsiteX43" fmla="*/ 1788403 w 1821775"/>
                <a:gd name="connsiteY43" fmla="*/ 420074 h 1074170"/>
                <a:gd name="connsiteX44" fmla="*/ 1821775 w 1821775"/>
                <a:gd name="connsiteY44" fmla="*/ 493493 h 1074170"/>
                <a:gd name="connsiteX45" fmla="*/ 1808426 w 1821775"/>
                <a:gd name="connsiteY45" fmla="*/ 707075 h 1074170"/>
                <a:gd name="connsiteX46" fmla="*/ 1761705 w 1821775"/>
                <a:gd name="connsiteY46" fmla="*/ 780494 h 1074170"/>
                <a:gd name="connsiteX47" fmla="*/ 1735007 w 1821775"/>
                <a:gd name="connsiteY47" fmla="*/ 813866 h 1074170"/>
                <a:gd name="connsiteX48" fmla="*/ 1708309 w 1821775"/>
                <a:gd name="connsiteY48" fmla="*/ 840564 h 1074170"/>
                <a:gd name="connsiteX49" fmla="*/ 1688286 w 1821775"/>
                <a:gd name="connsiteY49" fmla="*/ 873936 h 1074170"/>
                <a:gd name="connsiteX50" fmla="*/ 1634890 w 1821775"/>
                <a:gd name="connsiteY50" fmla="*/ 920658 h 1074170"/>
                <a:gd name="connsiteX51" fmla="*/ 1601518 w 1821775"/>
                <a:gd name="connsiteY51" fmla="*/ 967379 h 1074170"/>
                <a:gd name="connsiteX52" fmla="*/ 1581494 w 1821775"/>
                <a:gd name="connsiteY52" fmla="*/ 980728 h 1074170"/>
                <a:gd name="connsiteX53" fmla="*/ 1554797 w 1821775"/>
                <a:gd name="connsiteY53" fmla="*/ 1000751 h 1074170"/>
                <a:gd name="connsiteX54" fmla="*/ 1508076 w 1821775"/>
                <a:gd name="connsiteY54" fmla="*/ 1040798 h 1074170"/>
                <a:gd name="connsiteX55" fmla="*/ 1494727 w 1821775"/>
                <a:gd name="connsiteY55" fmla="*/ 1060821 h 1074170"/>
                <a:gd name="connsiteX56" fmla="*/ 1474703 w 1821775"/>
                <a:gd name="connsiteY56" fmla="*/ 1067496 h 1074170"/>
                <a:gd name="connsiteX57" fmla="*/ 1407959 w 1821775"/>
                <a:gd name="connsiteY57" fmla="*/ 1074170 h 1074170"/>
                <a:gd name="connsiteX58" fmla="*/ 1254446 w 1821775"/>
                <a:gd name="connsiteY58" fmla="*/ 1067496 h 1074170"/>
                <a:gd name="connsiteX59" fmla="*/ 1167678 w 1821775"/>
                <a:gd name="connsiteY59" fmla="*/ 1060821 h 1074170"/>
                <a:gd name="connsiteX60" fmla="*/ 0 w 1821775"/>
                <a:gd name="connsiteY60" fmla="*/ 1037239 h 1074170"/>
                <a:gd name="connsiteX0" fmla="*/ 0 w 1821775"/>
                <a:gd name="connsiteY0" fmla="*/ 1037239 h 1074170"/>
                <a:gd name="connsiteX1" fmla="*/ 39696 w 1821775"/>
                <a:gd name="connsiteY1" fmla="*/ 967379 h 1074170"/>
                <a:gd name="connsiteX2" fmla="*/ 86417 w 1821775"/>
                <a:gd name="connsiteY2" fmla="*/ 927332 h 1074170"/>
                <a:gd name="connsiteX3" fmla="*/ 106440 w 1821775"/>
                <a:gd name="connsiteY3" fmla="*/ 920658 h 1074170"/>
                <a:gd name="connsiteX4" fmla="*/ 133138 w 1821775"/>
                <a:gd name="connsiteY4" fmla="*/ 907309 h 1074170"/>
                <a:gd name="connsiteX5" fmla="*/ 166511 w 1821775"/>
                <a:gd name="connsiteY5" fmla="*/ 880611 h 1074170"/>
                <a:gd name="connsiteX6" fmla="*/ 213232 w 1821775"/>
                <a:gd name="connsiteY6" fmla="*/ 867262 h 1074170"/>
                <a:gd name="connsiteX7" fmla="*/ 286651 w 1821775"/>
                <a:gd name="connsiteY7" fmla="*/ 853913 h 1074170"/>
                <a:gd name="connsiteX8" fmla="*/ 360070 w 1821775"/>
                <a:gd name="connsiteY8" fmla="*/ 840564 h 1074170"/>
                <a:gd name="connsiteX9" fmla="*/ 500233 w 1821775"/>
                <a:gd name="connsiteY9" fmla="*/ 827215 h 1074170"/>
                <a:gd name="connsiteX10" fmla="*/ 560303 w 1821775"/>
                <a:gd name="connsiteY10" fmla="*/ 820541 h 1074170"/>
                <a:gd name="connsiteX11" fmla="*/ 780560 w 1821775"/>
                <a:gd name="connsiteY11" fmla="*/ 800517 h 1074170"/>
                <a:gd name="connsiteX12" fmla="*/ 980794 w 1821775"/>
                <a:gd name="connsiteY12" fmla="*/ 773820 h 1074170"/>
                <a:gd name="connsiteX13" fmla="*/ 1134306 w 1821775"/>
                <a:gd name="connsiteY13" fmla="*/ 740447 h 1074170"/>
                <a:gd name="connsiteX14" fmla="*/ 1254446 w 1821775"/>
                <a:gd name="connsiteY14" fmla="*/ 680377 h 1074170"/>
                <a:gd name="connsiteX15" fmla="*/ 1381261 w 1821775"/>
                <a:gd name="connsiteY15" fmla="*/ 620307 h 1074170"/>
                <a:gd name="connsiteX16" fmla="*/ 1407959 w 1821775"/>
                <a:gd name="connsiteY16" fmla="*/ 566912 h 1074170"/>
                <a:gd name="connsiteX17" fmla="*/ 1341214 w 1821775"/>
                <a:gd name="connsiteY17" fmla="*/ 520190 h 1074170"/>
                <a:gd name="connsiteX18" fmla="*/ 1221074 w 1821775"/>
                <a:gd name="connsiteY18" fmla="*/ 500167 h 1074170"/>
                <a:gd name="connsiteX19" fmla="*/ 1040864 w 1821775"/>
                <a:gd name="connsiteY19" fmla="*/ 473469 h 1074170"/>
                <a:gd name="connsiteX20" fmla="*/ 867328 w 1821775"/>
                <a:gd name="connsiteY20" fmla="*/ 453446 h 1074170"/>
                <a:gd name="connsiteX21" fmla="*/ 573653 w 1821775"/>
                <a:gd name="connsiteY21" fmla="*/ 373352 h 1074170"/>
                <a:gd name="connsiteX22" fmla="*/ 627048 w 1821775"/>
                <a:gd name="connsiteY22" fmla="*/ 246538 h 1074170"/>
                <a:gd name="connsiteX23" fmla="*/ 767211 w 1821775"/>
                <a:gd name="connsiteY23" fmla="*/ 146421 h 1074170"/>
                <a:gd name="connsiteX24" fmla="*/ 787235 w 1821775"/>
                <a:gd name="connsiteY24" fmla="*/ 133072 h 1074170"/>
                <a:gd name="connsiteX25" fmla="*/ 1020840 w 1821775"/>
                <a:gd name="connsiteY25" fmla="*/ 26281 h 1074170"/>
                <a:gd name="connsiteX26" fmla="*/ 1107608 w 1821775"/>
                <a:gd name="connsiteY26" fmla="*/ 6258 h 1074170"/>
                <a:gd name="connsiteX27" fmla="*/ 1274470 w 1821775"/>
                <a:gd name="connsiteY27" fmla="*/ 6258 h 1074170"/>
                <a:gd name="connsiteX28" fmla="*/ 1174353 w 1821775"/>
                <a:gd name="connsiteY28" fmla="*/ 79677 h 1074170"/>
                <a:gd name="connsiteX29" fmla="*/ 1060887 w 1821775"/>
                <a:gd name="connsiteY29" fmla="*/ 119724 h 1074170"/>
                <a:gd name="connsiteX30" fmla="*/ 887351 w 1821775"/>
                <a:gd name="connsiteY30" fmla="*/ 186468 h 1074170"/>
                <a:gd name="connsiteX31" fmla="*/ 820607 w 1821775"/>
                <a:gd name="connsiteY31" fmla="*/ 259887 h 1074170"/>
                <a:gd name="connsiteX32" fmla="*/ 813932 w 1821775"/>
                <a:gd name="connsiteY32" fmla="*/ 293259 h 1074170"/>
                <a:gd name="connsiteX33" fmla="*/ 874003 w 1821775"/>
                <a:gd name="connsiteY33" fmla="*/ 319957 h 1074170"/>
                <a:gd name="connsiteX34" fmla="*/ 1080911 w 1821775"/>
                <a:gd name="connsiteY34" fmla="*/ 306608 h 1074170"/>
                <a:gd name="connsiteX35" fmla="*/ 1181027 w 1821775"/>
                <a:gd name="connsiteY35" fmla="*/ 299933 h 1074170"/>
                <a:gd name="connsiteX36" fmla="*/ 1254446 w 1821775"/>
                <a:gd name="connsiteY36" fmla="*/ 293259 h 1074170"/>
                <a:gd name="connsiteX37" fmla="*/ 1488052 w 1821775"/>
                <a:gd name="connsiteY37" fmla="*/ 299933 h 1074170"/>
                <a:gd name="connsiteX38" fmla="*/ 1588169 w 1821775"/>
                <a:gd name="connsiteY38" fmla="*/ 306608 h 1074170"/>
                <a:gd name="connsiteX39" fmla="*/ 1608192 w 1821775"/>
                <a:gd name="connsiteY39" fmla="*/ 319957 h 1074170"/>
                <a:gd name="connsiteX40" fmla="*/ 1634890 w 1821775"/>
                <a:gd name="connsiteY40" fmla="*/ 339980 h 1074170"/>
                <a:gd name="connsiteX41" fmla="*/ 1654913 w 1821775"/>
                <a:gd name="connsiteY41" fmla="*/ 346655 h 1074170"/>
                <a:gd name="connsiteX42" fmla="*/ 1708309 w 1821775"/>
                <a:gd name="connsiteY42" fmla="*/ 380027 h 1074170"/>
                <a:gd name="connsiteX43" fmla="*/ 1788403 w 1821775"/>
                <a:gd name="connsiteY43" fmla="*/ 420074 h 1074170"/>
                <a:gd name="connsiteX44" fmla="*/ 1821775 w 1821775"/>
                <a:gd name="connsiteY44" fmla="*/ 493493 h 1074170"/>
                <a:gd name="connsiteX45" fmla="*/ 1808426 w 1821775"/>
                <a:gd name="connsiteY45" fmla="*/ 707075 h 1074170"/>
                <a:gd name="connsiteX46" fmla="*/ 1761705 w 1821775"/>
                <a:gd name="connsiteY46" fmla="*/ 780494 h 1074170"/>
                <a:gd name="connsiteX47" fmla="*/ 1735007 w 1821775"/>
                <a:gd name="connsiteY47" fmla="*/ 813866 h 1074170"/>
                <a:gd name="connsiteX48" fmla="*/ 1708309 w 1821775"/>
                <a:gd name="connsiteY48" fmla="*/ 840564 h 1074170"/>
                <a:gd name="connsiteX49" fmla="*/ 1688286 w 1821775"/>
                <a:gd name="connsiteY49" fmla="*/ 873936 h 1074170"/>
                <a:gd name="connsiteX50" fmla="*/ 1634890 w 1821775"/>
                <a:gd name="connsiteY50" fmla="*/ 920658 h 1074170"/>
                <a:gd name="connsiteX51" fmla="*/ 1601518 w 1821775"/>
                <a:gd name="connsiteY51" fmla="*/ 967379 h 1074170"/>
                <a:gd name="connsiteX52" fmla="*/ 1581494 w 1821775"/>
                <a:gd name="connsiteY52" fmla="*/ 980728 h 1074170"/>
                <a:gd name="connsiteX53" fmla="*/ 1554797 w 1821775"/>
                <a:gd name="connsiteY53" fmla="*/ 1000751 h 1074170"/>
                <a:gd name="connsiteX54" fmla="*/ 1508076 w 1821775"/>
                <a:gd name="connsiteY54" fmla="*/ 1040798 h 1074170"/>
                <a:gd name="connsiteX55" fmla="*/ 1494727 w 1821775"/>
                <a:gd name="connsiteY55" fmla="*/ 1060821 h 1074170"/>
                <a:gd name="connsiteX56" fmla="*/ 1474703 w 1821775"/>
                <a:gd name="connsiteY56" fmla="*/ 1067496 h 1074170"/>
                <a:gd name="connsiteX57" fmla="*/ 1407959 w 1821775"/>
                <a:gd name="connsiteY57" fmla="*/ 1074170 h 1074170"/>
                <a:gd name="connsiteX58" fmla="*/ 1254446 w 1821775"/>
                <a:gd name="connsiteY58" fmla="*/ 1067496 h 1074170"/>
                <a:gd name="connsiteX59" fmla="*/ 0 w 1821775"/>
                <a:gd name="connsiteY59" fmla="*/ 1037239 h 1074170"/>
                <a:gd name="connsiteX0" fmla="*/ 0 w 1821775"/>
                <a:gd name="connsiteY0" fmla="*/ 1037239 h 1074170"/>
                <a:gd name="connsiteX1" fmla="*/ 39696 w 1821775"/>
                <a:gd name="connsiteY1" fmla="*/ 967379 h 1074170"/>
                <a:gd name="connsiteX2" fmla="*/ 86417 w 1821775"/>
                <a:gd name="connsiteY2" fmla="*/ 927332 h 1074170"/>
                <a:gd name="connsiteX3" fmla="*/ 106440 w 1821775"/>
                <a:gd name="connsiteY3" fmla="*/ 920658 h 1074170"/>
                <a:gd name="connsiteX4" fmla="*/ 133138 w 1821775"/>
                <a:gd name="connsiteY4" fmla="*/ 907309 h 1074170"/>
                <a:gd name="connsiteX5" fmla="*/ 166511 w 1821775"/>
                <a:gd name="connsiteY5" fmla="*/ 880611 h 1074170"/>
                <a:gd name="connsiteX6" fmla="*/ 213232 w 1821775"/>
                <a:gd name="connsiteY6" fmla="*/ 867262 h 1074170"/>
                <a:gd name="connsiteX7" fmla="*/ 286651 w 1821775"/>
                <a:gd name="connsiteY7" fmla="*/ 853913 h 1074170"/>
                <a:gd name="connsiteX8" fmla="*/ 360070 w 1821775"/>
                <a:gd name="connsiteY8" fmla="*/ 840564 h 1074170"/>
                <a:gd name="connsiteX9" fmla="*/ 500233 w 1821775"/>
                <a:gd name="connsiteY9" fmla="*/ 827215 h 1074170"/>
                <a:gd name="connsiteX10" fmla="*/ 560303 w 1821775"/>
                <a:gd name="connsiteY10" fmla="*/ 820541 h 1074170"/>
                <a:gd name="connsiteX11" fmla="*/ 780560 w 1821775"/>
                <a:gd name="connsiteY11" fmla="*/ 800517 h 1074170"/>
                <a:gd name="connsiteX12" fmla="*/ 980794 w 1821775"/>
                <a:gd name="connsiteY12" fmla="*/ 773820 h 1074170"/>
                <a:gd name="connsiteX13" fmla="*/ 1134306 w 1821775"/>
                <a:gd name="connsiteY13" fmla="*/ 740447 h 1074170"/>
                <a:gd name="connsiteX14" fmla="*/ 1254446 w 1821775"/>
                <a:gd name="connsiteY14" fmla="*/ 680377 h 1074170"/>
                <a:gd name="connsiteX15" fmla="*/ 1381261 w 1821775"/>
                <a:gd name="connsiteY15" fmla="*/ 620307 h 1074170"/>
                <a:gd name="connsiteX16" fmla="*/ 1407959 w 1821775"/>
                <a:gd name="connsiteY16" fmla="*/ 566912 h 1074170"/>
                <a:gd name="connsiteX17" fmla="*/ 1341214 w 1821775"/>
                <a:gd name="connsiteY17" fmla="*/ 520190 h 1074170"/>
                <a:gd name="connsiteX18" fmla="*/ 1221074 w 1821775"/>
                <a:gd name="connsiteY18" fmla="*/ 500167 h 1074170"/>
                <a:gd name="connsiteX19" fmla="*/ 1040864 w 1821775"/>
                <a:gd name="connsiteY19" fmla="*/ 473469 h 1074170"/>
                <a:gd name="connsiteX20" fmla="*/ 867328 w 1821775"/>
                <a:gd name="connsiteY20" fmla="*/ 453446 h 1074170"/>
                <a:gd name="connsiteX21" fmla="*/ 573653 w 1821775"/>
                <a:gd name="connsiteY21" fmla="*/ 373352 h 1074170"/>
                <a:gd name="connsiteX22" fmla="*/ 627048 w 1821775"/>
                <a:gd name="connsiteY22" fmla="*/ 246538 h 1074170"/>
                <a:gd name="connsiteX23" fmla="*/ 767211 w 1821775"/>
                <a:gd name="connsiteY23" fmla="*/ 146421 h 1074170"/>
                <a:gd name="connsiteX24" fmla="*/ 787235 w 1821775"/>
                <a:gd name="connsiteY24" fmla="*/ 133072 h 1074170"/>
                <a:gd name="connsiteX25" fmla="*/ 1020840 w 1821775"/>
                <a:gd name="connsiteY25" fmla="*/ 26281 h 1074170"/>
                <a:gd name="connsiteX26" fmla="*/ 1107608 w 1821775"/>
                <a:gd name="connsiteY26" fmla="*/ 6258 h 1074170"/>
                <a:gd name="connsiteX27" fmla="*/ 1274470 w 1821775"/>
                <a:gd name="connsiteY27" fmla="*/ 6258 h 1074170"/>
                <a:gd name="connsiteX28" fmla="*/ 1174353 w 1821775"/>
                <a:gd name="connsiteY28" fmla="*/ 79677 h 1074170"/>
                <a:gd name="connsiteX29" fmla="*/ 1060887 w 1821775"/>
                <a:gd name="connsiteY29" fmla="*/ 119724 h 1074170"/>
                <a:gd name="connsiteX30" fmla="*/ 887351 w 1821775"/>
                <a:gd name="connsiteY30" fmla="*/ 186468 h 1074170"/>
                <a:gd name="connsiteX31" fmla="*/ 820607 w 1821775"/>
                <a:gd name="connsiteY31" fmla="*/ 259887 h 1074170"/>
                <a:gd name="connsiteX32" fmla="*/ 813932 w 1821775"/>
                <a:gd name="connsiteY32" fmla="*/ 293259 h 1074170"/>
                <a:gd name="connsiteX33" fmla="*/ 874003 w 1821775"/>
                <a:gd name="connsiteY33" fmla="*/ 319957 h 1074170"/>
                <a:gd name="connsiteX34" fmla="*/ 1080911 w 1821775"/>
                <a:gd name="connsiteY34" fmla="*/ 306608 h 1074170"/>
                <a:gd name="connsiteX35" fmla="*/ 1181027 w 1821775"/>
                <a:gd name="connsiteY35" fmla="*/ 299933 h 1074170"/>
                <a:gd name="connsiteX36" fmla="*/ 1254446 w 1821775"/>
                <a:gd name="connsiteY36" fmla="*/ 293259 h 1074170"/>
                <a:gd name="connsiteX37" fmla="*/ 1488052 w 1821775"/>
                <a:gd name="connsiteY37" fmla="*/ 299933 h 1074170"/>
                <a:gd name="connsiteX38" fmla="*/ 1588169 w 1821775"/>
                <a:gd name="connsiteY38" fmla="*/ 306608 h 1074170"/>
                <a:gd name="connsiteX39" fmla="*/ 1608192 w 1821775"/>
                <a:gd name="connsiteY39" fmla="*/ 319957 h 1074170"/>
                <a:gd name="connsiteX40" fmla="*/ 1634890 w 1821775"/>
                <a:gd name="connsiteY40" fmla="*/ 339980 h 1074170"/>
                <a:gd name="connsiteX41" fmla="*/ 1654913 w 1821775"/>
                <a:gd name="connsiteY41" fmla="*/ 346655 h 1074170"/>
                <a:gd name="connsiteX42" fmla="*/ 1708309 w 1821775"/>
                <a:gd name="connsiteY42" fmla="*/ 380027 h 1074170"/>
                <a:gd name="connsiteX43" fmla="*/ 1788403 w 1821775"/>
                <a:gd name="connsiteY43" fmla="*/ 420074 h 1074170"/>
                <a:gd name="connsiteX44" fmla="*/ 1821775 w 1821775"/>
                <a:gd name="connsiteY44" fmla="*/ 493493 h 1074170"/>
                <a:gd name="connsiteX45" fmla="*/ 1808426 w 1821775"/>
                <a:gd name="connsiteY45" fmla="*/ 707075 h 1074170"/>
                <a:gd name="connsiteX46" fmla="*/ 1761705 w 1821775"/>
                <a:gd name="connsiteY46" fmla="*/ 780494 h 1074170"/>
                <a:gd name="connsiteX47" fmla="*/ 1735007 w 1821775"/>
                <a:gd name="connsiteY47" fmla="*/ 813866 h 1074170"/>
                <a:gd name="connsiteX48" fmla="*/ 1708309 w 1821775"/>
                <a:gd name="connsiteY48" fmla="*/ 840564 h 1074170"/>
                <a:gd name="connsiteX49" fmla="*/ 1688286 w 1821775"/>
                <a:gd name="connsiteY49" fmla="*/ 873936 h 1074170"/>
                <a:gd name="connsiteX50" fmla="*/ 1634890 w 1821775"/>
                <a:gd name="connsiteY50" fmla="*/ 920658 h 1074170"/>
                <a:gd name="connsiteX51" fmla="*/ 1601518 w 1821775"/>
                <a:gd name="connsiteY51" fmla="*/ 967379 h 1074170"/>
                <a:gd name="connsiteX52" fmla="*/ 1581494 w 1821775"/>
                <a:gd name="connsiteY52" fmla="*/ 980728 h 1074170"/>
                <a:gd name="connsiteX53" fmla="*/ 1554797 w 1821775"/>
                <a:gd name="connsiteY53" fmla="*/ 1000751 h 1074170"/>
                <a:gd name="connsiteX54" fmla="*/ 1508076 w 1821775"/>
                <a:gd name="connsiteY54" fmla="*/ 1040798 h 1074170"/>
                <a:gd name="connsiteX55" fmla="*/ 1494727 w 1821775"/>
                <a:gd name="connsiteY55" fmla="*/ 1060821 h 1074170"/>
                <a:gd name="connsiteX56" fmla="*/ 1474703 w 1821775"/>
                <a:gd name="connsiteY56" fmla="*/ 1067496 h 1074170"/>
                <a:gd name="connsiteX57" fmla="*/ 1407959 w 1821775"/>
                <a:gd name="connsiteY57" fmla="*/ 1074170 h 1074170"/>
                <a:gd name="connsiteX58" fmla="*/ 0 w 1821775"/>
                <a:gd name="connsiteY58" fmla="*/ 1037239 h 1074170"/>
                <a:gd name="connsiteX0" fmla="*/ 0 w 1819872"/>
                <a:gd name="connsiteY0" fmla="*/ 1062809 h 1074170"/>
                <a:gd name="connsiteX1" fmla="*/ 37793 w 1819872"/>
                <a:gd name="connsiteY1" fmla="*/ 967379 h 1074170"/>
                <a:gd name="connsiteX2" fmla="*/ 84514 w 1819872"/>
                <a:gd name="connsiteY2" fmla="*/ 927332 h 1074170"/>
                <a:gd name="connsiteX3" fmla="*/ 104537 w 1819872"/>
                <a:gd name="connsiteY3" fmla="*/ 920658 h 1074170"/>
                <a:gd name="connsiteX4" fmla="*/ 131235 w 1819872"/>
                <a:gd name="connsiteY4" fmla="*/ 907309 h 1074170"/>
                <a:gd name="connsiteX5" fmla="*/ 164608 w 1819872"/>
                <a:gd name="connsiteY5" fmla="*/ 880611 h 1074170"/>
                <a:gd name="connsiteX6" fmla="*/ 211329 w 1819872"/>
                <a:gd name="connsiteY6" fmla="*/ 867262 h 1074170"/>
                <a:gd name="connsiteX7" fmla="*/ 284748 w 1819872"/>
                <a:gd name="connsiteY7" fmla="*/ 853913 h 1074170"/>
                <a:gd name="connsiteX8" fmla="*/ 358167 w 1819872"/>
                <a:gd name="connsiteY8" fmla="*/ 840564 h 1074170"/>
                <a:gd name="connsiteX9" fmla="*/ 498330 w 1819872"/>
                <a:gd name="connsiteY9" fmla="*/ 827215 h 1074170"/>
                <a:gd name="connsiteX10" fmla="*/ 558400 w 1819872"/>
                <a:gd name="connsiteY10" fmla="*/ 820541 h 1074170"/>
                <a:gd name="connsiteX11" fmla="*/ 778657 w 1819872"/>
                <a:gd name="connsiteY11" fmla="*/ 800517 h 1074170"/>
                <a:gd name="connsiteX12" fmla="*/ 978891 w 1819872"/>
                <a:gd name="connsiteY12" fmla="*/ 773820 h 1074170"/>
                <a:gd name="connsiteX13" fmla="*/ 1132403 w 1819872"/>
                <a:gd name="connsiteY13" fmla="*/ 740447 h 1074170"/>
                <a:gd name="connsiteX14" fmla="*/ 1252543 w 1819872"/>
                <a:gd name="connsiteY14" fmla="*/ 680377 h 1074170"/>
                <a:gd name="connsiteX15" fmla="*/ 1379358 w 1819872"/>
                <a:gd name="connsiteY15" fmla="*/ 620307 h 1074170"/>
                <a:gd name="connsiteX16" fmla="*/ 1406056 w 1819872"/>
                <a:gd name="connsiteY16" fmla="*/ 566912 h 1074170"/>
                <a:gd name="connsiteX17" fmla="*/ 1339311 w 1819872"/>
                <a:gd name="connsiteY17" fmla="*/ 520190 h 1074170"/>
                <a:gd name="connsiteX18" fmla="*/ 1219171 w 1819872"/>
                <a:gd name="connsiteY18" fmla="*/ 500167 h 1074170"/>
                <a:gd name="connsiteX19" fmla="*/ 1038961 w 1819872"/>
                <a:gd name="connsiteY19" fmla="*/ 473469 h 1074170"/>
                <a:gd name="connsiteX20" fmla="*/ 865425 w 1819872"/>
                <a:gd name="connsiteY20" fmla="*/ 453446 h 1074170"/>
                <a:gd name="connsiteX21" fmla="*/ 571750 w 1819872"/>
                <a:gd name="connsiteY21" fmla="*/ 373352 h 1074170"/>
                <a:gd name="connsiteX22" fmla="*/ 625145 w 1819872"/>
                <a:gd name="connsiteY22" fmla="*/ 246538 h 1074170"/>
                <a:gd name="connsiteX23" fmla="*/ 765308 w 1819872"/>
                <a:gd name="connsiteY23" fmla="*/ 146421 h 1074170"/>
                <a:gd name="connsiteX24" fmla="*/ 785332 w 1819872"/>
                <a:gd name="connsiteY24" fmla="*/ 133072 h 1074170"/>
                <a:gd name="connsiteX25" fmla="*/ 1018937 w 1819872"/>
                <a:gd name="connsiteY25" fmla="*/ 26281 h 1074170"/>
                <a:gd name="connsiteX26" fmla="*/ 1105705 w 1819872"/>
                <a:gd name="connsiteY26" fmla="*/ 6258 h 1074170"/>
                <a:gd name="connsiteX27" fmla="*/ 1272567 w 1819872"/>
                <a:gd name="connsiteY27" fmla="*/ 6258 h 1074170"/>
                <a:gd name="connsiteX28" fmla="*/ 1172450 w 1819872"/>
                <a:gd name="connsiteY28" fmla="*/ 79677 h 1074170"/>
                <a:gd name="connsiteX29" fmla="*/ 1058984 w 1819872"/>
                <a:gd name="connsiteY29" fmla="*/ 119724 h 1074170"/>
                <a:gd name="connsiteX30" fmla="*/ 885448 w 1819872"/>
                <a:gd name="connsiteY30" fmla="*/ 186468 h 1074170"/>
                <a:gd name="connsiteX31" fmla="*/ 818704 w 1819872"/>
                <a:gd name="connsiteY31" fmla="*/ 259887 h 1074170"/>
                <a:gd name="connsiteX32" fmla="*/ 812029 w 1819872"/>
                <a:gd name="connsiteY32" fmla="*/ 293259 h 1074170"/>
                <a:gd name="connsiteX33" fmla="*/ 872100 w 1819872"/>
                <a:gd name="connsiteY33" fmla="*/ 319957 h 1074170"/>
                <a:gd name="connsiteX34" fmla="*/ 1079008 w 1819872"/>
                <a:gd name="connsiteY34" fmla="*/ 306608 h 1074170"/>
                <a:gd name="connsiteX35" fmla="*/ 1179124 w 1819872"/>
                <a:gd name="connsiteY35" fmla="*/ 299933 h 1074170"/>
                <a:gd name="connsiteX36" fmla="*/ 1252543 w 1819872"/>
                <a:gd name="connsiteY36" fmla="*/ 293259 h 1074170"/>
                <a:gd name="connsiteX37" fmla="*/ 1486149 w 1819872"/>
                <a:gd name="connsiteY37" fmla="*/ 299933 h 1074170"/>
                <a:gd name="connsiteX38" fmla="*/ 1586266 w 1819872"/>
                <a:gd name="connsiteY38" fmla="*/ 306608 h 1074170"/>
                <a:gd name="connsiteX39" fmla="*/ 1606289 w 1819872"/>
                <a:gd name="connsiteY39" fmla="*/ 319957 h 1074170"/>
                <a:gd name="connsiteX40" fmla="*/ 1632987 w 1819872"/>
                <a:gd name="connsiteY40" fmla="*/ 339980 h 1074170"/>
                <a:gd name="connsiteX41" fmla="*/ 1653010 w 1819872"/>
                <a:gd name="connsiteY41" fmla="*/ 346655 h 1074170"/>
                <a:gd name="connsiteX42" fmla="*/ 1706406 w 1819872"/>
                <a:gd name="connsiteY42" fmla="*/ 380027 h 1074170"/>
                <a:gd name="connsiteX43" fmla="*/ 1786500 w 1819872"/>
                <a:gd name="connsiteY43" fmla="*/ 420074 h 1074170"/>
                <a:gd name="connsiteX44" fmla="*/ 1819872 w 1819872"/>
                <a:gd name="connsiteY44" fmla="*/ 493493 h 1074170"/>
                <a:gd name="connsiteX45" fmla="*/ 1806523 w 1819872"/>
                <a:gd name="connsiteY45" fmla="*/ 707075 h 1074170"/>
                <a:gd name="connsiteX46" fmla="*/ 1759802 w 1819872"/>
                <a:gd name="connsiteY46" fmla="*/ 780494 h 1074170"/>
                <a:gd name="connsiteX47" fmla="*/ 1733104 w 1819872"/>
                <a:gd name="connsiteY47" fmla="*/ 813866 h 1074170"/>
                <a:gd name="connsiteX48" fmla="*/ 1706406 w 1819872"/>
                <a:gd name="connsiteY48" fmla="*/ 840564 h 1074170"/>
                <a:gd name="connsiteX49" fmla="*/ 1686383 w 1819872"/>
                <a:gd name="connsiteY49" fmla="*/ 873936 h 1074170"/>
                <a:gd name="connsiteX50" fmla="*/ 1632987 w 1819872"/>
                <a:gd name="connsiteY50" fmla="*/ 920658 h 1074170"/>
                <a:gd name="connsiteX51" fmla="*/ 1599615 w 1819872"/>
                <a:gd name="connsiteY51" fmla="*/ 967379 h 1074170"/>
                <a:gd name="connsiteX52" fmla="*/ 1579591 w 1819872"/>
                <a:gd name="connsiteY52" fmla="*/ 980728 h 1074170"/>
                <a:gd name="connsiteX53" fmla="*/ 1552894 w 1819872"/>
                <a:gd name="connsiteY53" fmla="*/ 1000751 h 1074170"/>
                <a:gd name="connsiteX54" fmla="*/ 1506173 w 1819872"/>
                <a:gd name="connsiteY54" fmla="*/ 1040798 h 1074170"/>
                <a:gd name="connsiteX55" fmla="*/ 1492824 w 1819872"/>
                <a:gd name="connsiteY55" fmla="*/ 1060821 h 1074170"/>
                <a:gd name="connsiteX56" fmla="*/ 1472800 w 1819872"/>
                <a:gd name="connsiteY56" fmla="*/ 1067496 h 1074170"/>
                <a:gd name="connsiteX57" fmla="*/ 1406056 w 1819872"/>
                <a:gd name="connsiteY57" fmla="*/ 1074170 h 1074170"/>
                <a:gd name="connsiteX58" fmla="*/ 0 w 1819872"/>
                <a:gd name="connsiteY58" fmla="*/ 1062809 h 1074170"/>
                <a:gd name="connsiteX0" fmla="*/ 0 w 1819872"/>
                <a:gd name="connsiteY0" fmla="*/ 1062809 h 1074170"/>
                <a:gd name="connsiteX1" fmla="*/ 84514 w 1819872"/>
                <a:gd name="connsiteY1" fmla="*/ 927332 h 1074170"/>
                <a:gd name="connsiteX2" fmla="*/ 104537 w 1819872"/>
                <a:gd name="connsiteY2" fmla="*/ 920658 h 1074170"/>
                <a:gd name="connsiteX3" fmla="*/ 131235 w 1819872"/>
                <a:gd name="connsiteY3" fmla="*/ 907309 h 1074170"/>
                <a:gd name="connsiteX4" fmla="*/ 164608 w 1819872"/>
                <a:gd name="connsiteY4" fmla="*/ 880611 h 1074170"/>
                <a:gd name="connsiteX5" fmla="*/ 211329 w 1819872"/>
                <a:gd name="connsiteY5" fmla="*/ 867262 h 1074170"/>
                <a:gd name="connsiteX6" fmla="*/ 284748 w 1819872"/>
                <a:gd name="connsiteY6" fmla="*/ 853913 h 1074170"/>
                <a:gd name="connsiteX7" fmla="*/ 358167 w 1819872"/>
                <a:gd name="connsiteY7" fmla="*/ 840564 h 1074170"/>
                <a:gd name="connsiteX8" fmla="*/ 498330 w 1819872"/>
                <a:gd name="connsiteY8" fmla="*/ 827215 h 1074170"/>
                <a:gd name="connsiteX9" fmla="*/ 558400 w 1819872"/>
                <a:gd name="connsiteY9" fmla="*/ 820541 h 1074170"/>
                <a:gd name="connsiteX10" fmla="*/ 778657 w 1819872"/>
                <a:gd name="connsiteY10" fmla="*/ 800517 h 1074170"/>
                <a:gd name="connsiteX11" fmla="*/ 978891 w 1819872"/>
                <a:gd name="connsiteY11" fmla="*/ 773820 h 1074170"/>
                <a:gd name="connsiteX12" fmla="*/ 1132403 w 1819872"/>
                <a:gd name="connsiteY12" fmla="*/ 740447 h 1074170"/>
                <a:gd name="connsiteX13" fmla="*/ 1252543 w 1819872"/>
                <a:gd name="connsiteY13" fmla="*/ 680377 h 1074170"/>
                <a:gd name="connsiteX14" fmla="*/ 1379358 w 1819872"/>
                <a:gd name="connsiteY14" fmla="*/ 620307 h 1074170"/>
                <a:gd name="connsiteX15" fmla="*/ 1406056 w 1819872"/>
                <a:gd name="connsiteY15" fmla="*/ 566912 h 1074170"/>
                <a:gd name="connsiteX16" fmla="*/ 1339311 w 1819872"/>
                <a:gd name="connsiteY16" fmla="*/ 520190 h 1074170"/>
                <a:gd name="connsiteX17" fmla="*/ 1219171 w 1819872"/>
                <a:gd name="connsiteY17" fmla="*/ 500167 h 1074170"/>
                <a:gd name="connsiteX18" fmla="*/ 1038961 w 1819872"/>
                <a:gd name="connsiteY18" fmla="*/ 473469 h 1074170"/>
                <a:gd name="connsiteX19" fmla="*/ 865425 w 1819872"/>
                <a:gd name="connsiteY19" fmla="*/ 453446 h 1074170"/>
                <a:gd name="connsiteX20" fmla="*/ 571750 w 1819872"/>
                <a:gd name="connsiteY20" fmla="*/ 373352 h 1074170"/>
                <a:gd name="connsiteX21" fmla="*/ 625145 w 1819872"/>
                <a:gd name="connsiteY21" fmla="*/ 246538 h 1074170"/>
                <a:gd name="connsiteX22" fmla="*/ 765308 w 1819872"/>
                <a:gd name="connsiteY22" fmla="*/ 146421 h 1074170"/>
                <a:gd name="connsiteX23" fmla="*/ 785332 w 1819872"/>
                <a:gd name="connsiteY23" fmla="*/ 133072 h 1074170"/>
                <a:gd name="connsiteX24" fmla="*/ 1018937 w 1819872"/>
                <a:gd name="connsiteY24" fmla="*/ 26281 h 1074170"/>
                <a:gd name="connsiteX25" fmla="*/ 1105705 w 1819872"/>
                <a:gd name="connsiteY25" fmla="*/ 6258 h 1074170"/>
                <a:gd name="connsiteX26" fmla="*/ 1272567 w 1819872"/>
                <a:gd name="connsiteY26" fmla="*/ 6258 h 1074170"/>
                <a:gd name="connsiteX27" fmla="*/ 1172450 w 1819872"/>
                <a:gd name="connsiteY27" fmla="*/ 79677 h 1074170"/>
                <a:gd name="connsiteX28" fmla="*/ 1058984 w 1819872"/>
                <a:gd name="connsiteY28" fmla="*/ 119724 h 1074170"/>
                <a:gd name="connsiteX29" fmla="*/ 885448 w 1819872"/>
                <a:gd name="connsiteY29" fmla="*/ 186468 h 1074170"/>
                <a:gd name="connsiteX30" fmla="*/ 818704 w 1819872"/>
                <a:gd name="connsiteY30" fmla="*/ 259887 h 1074170"/>
                <a:gd name="connsiteX31" fmla="*/ 812029 w 1819872"/>
                <a:gd name="connsiteY31" fmla="*/ 293259 h 1074170"/>
                <a:gd name="connsiteX32" fmla="*/ 872100 w 1819872"/>
                <a:gd name="connsiteY32" fmla="*/ 319957 h 1074170"/>
                <a:gd name="connsiteX33" fmla="*/ 1079008 w 1819872"/>
                <a:gd name="connsiteY33" fmla="*/ 306608 h 1074170"/>
                <a:gd name="connsiteX34" fmla="*/ 1179124 w 1819872"/>
                <a:gd name="connsiteY34" fmla="*/ 299933 h 1074170"/>
                <a:gd name="connsiteX35" fmla="*/ 1252543 w 1819872"/>
                <a:gd name="connsiteY35" fmla="*/ 293259 h 1074170"/>
                <a:gd name="connsiteX36" fmla="*/ 1486149 w 1819872"/>
                <a:gd name="connsiteY36" fmla="*/ 299933 h 1074170"/>
                <a:gd name="connsiteX37" fmla="*/ 1586266 w 1819872"/>
                <a:gd name="connsiteY37" fmla="*/ 306608 h 1074170"/>
                <a:gd name="connsiteX38" fmla="*/ 1606289 w 1819872"/>
                <a:gd name="connsiteY38" fmla="*/ 319957 h 1074170"/>
                <a:gd name="connsiteX39" fmla="*/ 1632987 w 1819872"/>
                <a:gd name="connsiteY39" fmla="*/ 339980 h 1074170"/>
                <a:gd name="connsiteX40" fmla="*/ 1653010 w 1819872"/>
                <a:gd name="connsiteY40" fmla="*/ 346655 h 1074170"/>
                <a:gd name="connsiteX41" fmla="*/ 1706406 w 1819872"/>
                <a:gd name="connsiteY41" fmla="*/ 380027 h 1074170"/>
                <a:gd name="connsiteX42" fmla="*/ 1786500 w 1819872"/>
                <a:gd name="connsiteY42" fmla="*/ 420074 h 1074170"/>
                <a:gd name="connsiteX43" fmla="*/ 1819872 w 1819872"/>
                <a:gd name="connsiteY43" fmla="*/ 493493 h 1074170"/>
                <a:gd name="connsiteX44" fmla="*/ 1806523 w 1819872"/>
                <a:gd name="connsiteY44" fmla="*/ 707075 h 1074170"/>
                <a:gd name="connsiteX45" fmla="*/ 1759802 w 1819872"/>
                <a:gd name="connsiteY45" fmla="*/ 780494 h 1074170"/>
                <a:gd name="connsiteX46" fmla="*/ 1733104 w 1819872"/>
                <a:gd name="connsiteY46" fmla="*/ 813866 h 1074170"/>
                <a:gd name="connsiteX47" fmla="*/ 1706406 w 1819872"/>
                <a:gd name="connsiteY47" fmla="*/ 840564 h 1074170"/>
                <a:gd name="connsiteX48" fmla="*/ 1686383 w 1819872"/>
                <a:gd name="connsiteY48" fmla="*/ 873936 h 1074170"/>
                <a:gd name="connsiteX49" fmla="*/ 1632987 w 1819872"/>
                <a:gd name="connsiteY49" fmla="*/ 920658 h 1074170"/>
                <a:gd name="connsiteX50" fmla="*/ 1599615 w 1819872"/>
                <a:gd name="connsiteY50" fmla="*/ 967379 h 1074170"/>
                <a:gd name="connsiteX51" fmla="*/ 1579591 w 1819872"/>
                <a:gd name="connsiteY51" fmla="*/ 980728 h 1074170"/>
                <a:gd name="connsiteX52" fmla="*/ 1552894 w 1819872"/>
                <a:gd name="connsiteY52" fmla="*/ 1000751 h 1074170"/>
                <a:gd name="connsiteX53" fmla="*/ 1506173 w 1819872"/>
                <a:gd name="connsiteY53" fmla="*/ 1040798 h 1074170"/>
                <a:gd name="connsiteX54" fmla="*/ 1492824 w 1819872"/>
                <a:gd name="connsiteY54" fmla="*/ 1060821 h 1074170"/>
                <a:gd name="connsiteX55" fmla="*/ 1472800 w 1819872"/>
                <a:gd name="connsiteY55" fmla="*/ 1067496 h 1074170"/>
                <a:gd name="connsiteX56" fmla="*/ 1406056 w 1819872"/>
                <a:gd name="connsiteY56" fmla="*/ 1074170 h 1074170"/>
                <a:gd name="connsiteX57" fmla="*/ 0 w 1819872"/>
                <a:gd name="connsiteY57" fmla="*/ 1062809 h 1074170"/>
                <a:gd name="connsiteX0" fmla="*/ 0 w 1819872"/>
                <a:gd name="connsiteY0" fmla="*/ 1062809 h 1074170"/>
                <a:gd name="connsiteX1" fmla="*/ 84514 w 1819872"/>
                <a:gd name="connsiteY1" fmla="*/ 927332 h 1074170"/>
                <a:gd name="connsiteX2" fmla="*/ 104537 w 1819872"/>
                <a:gd name="connsiteY2" fmla="*/ 920658 h 1074170"/>
                <a:gd name="connsiteX3" fmla="*/ 164608 w 1819872"/>
                <a:gd name="connsiteY3" fmla="*/ 880611 h 1074170"/>
                <a:gd name="connsiteX4" fmla="*/ 211329 w 1819872"/>
                <a:gd name="connsiteY4" fmla="*/ 867262 h 1074170"/>
                <a:gd name="connsiteX5" fmla="*/ 284748 w 1819872"/>
                <a:gd name="connsiteY5" fmla="*/ 853913 h 1074170"/>
                <a:gd name="connsiteX6" fmla="*/ 358167 w 1819872"/>
                <a:gd name="connsiteY6" fmla="*/ 840564 h 1074170"/>
                <a:gd name="connsiteX7" fmla="*/ 498330 w 1819872"/>
                <a:gd name="connsiteY7" fmla="*/ 827215 h 1074170"/>
                <a:gd name="connsiteX8" fmla="*/ 558400 w 1819872"/>
                <a:gd name="connsiteY8" fmla="*/ 820541 h 1074170"/>
                <a:gd name="connsiteX9" fmla="*/ 778657 w 1819872"/>
                <a:gd name="connsiteY9" fmla="*/ 800517 h 1074170"/>
                <a:gd name="connsiteX10" fmla="*/ 978891 w 1819872"/>
                <a:gd name="connsiteY10" fmla="*/ 773820 h 1074170"/>
                <a:gd name="connsiteX11" fmla="*/ 1132403 w 1819872"/>
                <a:gd name="connsiteY11" fmla="*/ 740447 h 1074170"/>
                <a:gd name="connsiteX12" fmla="*/ 1252543 w 1819872"/>
                <a:gd name="connsiteY12" fmla="*/ 680377 h 1074170"/>
                <a:gd name="connsiteX13" fmla="*/ 1379358 w 1819872"/>
                <a:gd name="connsiteY13" fmla="*/ 620307 h 1074170"/>
                <a:gd name="connsiteX14" fmla="*/ 1406056 w 1819872"/>
                <a:gd name="connsiteY14" fmla="*/ 566912 h 1074170"/>
                <a:gd name="connsiteX15" fmla="*/ 1339311 w 1819872"/>
                <a:gd name="connsiteY15" fmla="*/ 520190 h 1074170"/>
                <a:gd name="connsiteX16" fmla="*/ 1219171 w 1819872"/>
                <a:gd name="connsiteY16" fmla="*/ 500167 h 1074170"/>
                <a:gd name="connsiteX17" fmla="*/ 1038961 w 1819872"/>
                <a:gd name="connsiteY17" fmla="*/ 473469 h 1074170"/>
                <a:gd name="connsiteX18" fmla="*/ 865425 w 1819872"/>
                <a:gd name="connsiteY18" fmla="*/ 453446 h 1074170"/>
                <a:gd name="connsiteX19" fmla="*/ 571750 w 1819872"/>
                <a:gd name="connsiteY19" fmla="*/ 373352 h 1074170"/>
                <a:gd name="connsiteX20" fmla="*/ 625145 w 1819872"/>
                <a:gd name="connsiteY20" fmla="*/ 246538 h 1074170"/>
                <a:gd name="connsiteX21" fmla="*/ 765308 w 1819872"/>
                <a:gd name="connsiteY21" fmla="*/ 146421 h 1074170"/>
                <a:gd name="connsiteX22" fmla="*/ 785332 w 1819872"/>
                <a:gd name="connsiteY22" fmla="*/ 133072 h 1074170"/>
                <a:gd name="connsiteX23" fmla="*/ 1018937 w 1819872"/>
                <a:gd name="connsiteY23" fmla="*/ 26281 h 1074170"/>
                <a:gd name="connsiteX24" fmla="*/ 1105705 w 1819872"/>
                <a:gd name="connsiteY24" fmla="*/ 6258 h 1074170"/>
                <a:gd name="connsiteX25" fmla="*/ 1272567 w 1819872"/>
                <a:gd name="connsiteY25" fmla="*/ 6258 h 1074170"/>
                <a:gd name="connsiteX26" fmla="*/ 1172450 w 1819872"/>
                <a:gd name="connsiteY26" fmla="*/ 79677 h 1074170"/>
                <a:gd name="connsiteX27" fmla="*/ 1058984 w 1819872"/>
                <a:gd name="connsiteY27" fmla="*/ 119724 h 1074170"/>
                <a:gd name="connsiteX28" fmla="*/ 885448 w 1819872"/>
                <a:gd name="connsiteY28" fmla="*/ 186468 h 1074170"/>
                <a:gd name="connsiteX29" fmla="*/ 818704 w 1819872"/>
                <a:gd name="connsiteY29" fmla="*/ 259887 h 1074170"/>
                <a:gd name="connsiteX30" fmla="*/ 812029 w 1819872"/>
                <a:gd name="connsiteY30" fmla="*/ 293259 h 1074170"/>
                <a:gd name="connsiteX31" fmla="*/ 872100 w 1819872"/>
                <a:gd name="connsiteY31" fmla="*/ 319957 h 1074170"/>
                <a:gd name="connsiteX32" fmla="*/ 1079008 w 1819872"/>
                <a:gd name="connsiteY32" fmla="*/ 306608 h 1074170"/>
                <a:gd name="connsiteX33" fmla="*/ 1179124 w 1819872"/>
                <a:gd name="connsiteY33" fmla="*/ 299933 h 1074170"/>
                <a:gd name="connsiteX34" fmla="*/ 1252543 w 1819872"/>
                <a:gd name="connsiteY34" fmla="*/ 293259 h 1074170"/>
                <a:gd name="connsiteX35" fmla="*/ 1486149 w 1819872"/>
                <a:gd name="connsiteY35" fmla="*/ 299933 h 1074170"/>
                <a:gd name="connsiteX36" fmla="*/ 1586266 w 1819872"/>
                <a:gd name="connsiteY36" fmla="*/ 306608 h 1074170"/>
                <a:gd name="connsiteX37" fmla="*/ 1606289 w 1819872"/>
                <a:gd name="connsiteY37" fmla="*/ 319957 h 1074170"/>
                <a:gd name="connsiteX38" fmla="*/ 1632987 w 1819872"/>
                <a:gd name="connsiteY38" fmla="*/ 339980 h 1074170"/>
                <a:gd name="connsiteX39" fmla="*/ 1653010 w 1819872"/>
                <a:gd name="connsiteY39" fmla="*/ 346655 h 1074170"/>
                <a:gd name="connsiteX40" fmla="*/ 1706406 w 1819872"/>
                <a:gd name="connsiteY40" fmla="*/ 380027 h 1074170"/>
                <a:gd name="connsiteX41" fmla="*/ 1786500 w 1819872"/>
                <a:gd name="connsiteY41" fmla="*/ 420074 h 1074170"/>
                <a:gd name="connsiteX42" fmla="*/ 1819872 w 1819872"/>
                <a:gd name="connsiteY42" fmla="*/ 493493 h 1074170"/>
                <a:gd name="connsiteX43" fmla="*/ 1806523 w 1819872"/>
                <a:gd name="connsiteY43" fmla="*/ 707075 h 1074170"/>
                <a:gd name="connsiteX44" fmla="*/ 1759802 w 1819872"/>
                <a:gd name="connsiteY44" fmla="*/ 780494 h 1074170"/>
                <a:gd name="connsiteX45" fmla="*/ 1733104 w 1819872"/>
                <a:gd name="connsiteY45" fmla="*/ 813866 h 1074170"/>
                <a:gd name="connsiteX46" fmla="*/ 1706406 w 1819872"/>
                <a:gd name="connsiteY46" fmla="*/ 840564 h 1074170"/>
                <a:gd name="connsiteX47" fmla="*/ 1686383 w 1819872"/>
                <a:gd name="connsiteY47" fmla="*/ 873936 h 1074170"/>
                <a:gd name="connsiteX48" fmla="*/ 1632987 w 1819872"/>
                <a:gd name="connsiteY48" fmla="*/ 920658 h 1074170"/>
                <a:gd name="connsiteX49" fmla="*/ 1599615 w 1819872"/>
                <a:gd name="connsiteY49" fmla="*/ 967379 h 1074170"/>
                <a:gd name="connsiteX50" fmla="*/ 1579591 w 1819872"/>
                <a:gd name="connsiteY50" fmla="*/ 980728 h 1074170"/>
                <a:gd name="connsiteX51" fmla="*/ 1552894 w 1819872"/>
                <a:gd name="connsiteY51" fmla="*/ 1000751 h 1074170"/>
                <a:gd name="connsiteX52" fmla="*/ 1506173 w 1819872"/>
                <a:gd name="connsiteY52" fmla="*/ 1040798 h 1074170"/>
                <a:gd name="connsiteX53" fmla="*/ 1492824 w 1819872"/>
                <a:gd name="connsiteY53" fmla="*/ 1060821 h 1074170"/>
                <a:gd name="connsiteX54" fmla="*/ 1472800 w 1819872"/>
                <a:gd name="connsiteY54" fmla="*/ 1067496 h 1074170"/>
                <a:gd name="connsiteX55" fmla="*/ 1406056 w 1819872"/>
                <a:gd name="connsiteY55" fmla="*/ 1074170 h 1074170"/>
                <a:gd name="connsiteX56" fmla="*/ 0 w 1819872"/>
                <a:gd name="connsiteY56" fmla="*/ 1062809 h 1074170"/>
                <a:gd name="connsiteX0" fmla="*/ 0 w 1819872"/>
                <a:gd name="connsiteY0" fmla="*/ 1062809 h 1074170"/>
                <a:gd name="connsiteX1" fmla="*/ 84514 w 1819872"/>
                <a:gd name="connsiteY1" fmla="*/ 927332 h 1074170"/>
                <a:gd name="connsiteX2" fmla="*/ 164608 w 1819872"/>
                <a:gd name="connsiteY2" fmla="*/ 880611 h 1074170"/>
                <a:gd name="connsiteX3" fmla="*/ 211329 w 1819872"/>
                <a:gd name="connsiteY3" fmla="*/ 867262 h 1074170"/>
                <a:gd name="connsiteX4" fmla="*/ 284748 w 1819872"/>
                <a:gd name="connsiteY4" fmla="*/ 853913 h 1074170"/>
                <a:gd name="connsiteX5" fmla="*/ 358167 w 1819872"/>
                <a:gd name="connsiteY5" fmla="*/ 840564 h 1074170"/>
                <a:gd name="connsiteX6" fmla="*/ 498330 w 1819872"/>
                <a:gd name="connsiteY6" fmla="*/ 827215 h 1074170"/>
                <a:gd name="connsiteX7" fmla="*/ 558400 w 1819872"/>
                <a:gd name="connsiteY7" fmla="*/ 820541 h 1074170"/>
                <a:gd name="connsiteX8" fmla="*/ 778657 w 1819872"/>
                <a:gd name="connsiteY8" fmla="*/ 800517 h 1074170"/>
                <a:gd name="connsiteX9" fmla="*/ 978891 w 1819872"/>
                <a:gd name="connsiteY9" fmla="*/ 773820 h 1074170"/>
                <a:gd name="connsiteX10" fmla="*/ 1132403 w 1819872"/>
                <a:gd name="connsiteY10" fmla="*/ 740447 h 1074170"/>
                <a:gd name="connsiteX11" fmla="*/ 1252543 w 1819872"/>
                <a:gd name="connsiteY11" fmla="*/ 680377 h 1074170"/>
                <a:gd name="connsiteX12" fmla="*/ 1379358 w 1819872"/>
                <a:gd name="connsiteY12" fmla="*/ 620307 h 1074170"/>
                <a:gd name="connsiteX13" fmla="*/ 1406056 w 1819872"/>
                <a:gd name="connsiteY13" fmla="*/ 566912 h 1074170"/>
                <a:gd name="connsiteX14" fmla="*/ 1339311 w 1819872"/>
                <a:gd name="connsiteY14" fmla="*/ 520190 h 1074170"/>
                <a:gd name="connsiteX15" fmla="*/ 1219171 w 1819872"/>
                <a:gd name="connsiteY15" fmla="*/ 500167 h 1074170"/>
                <a:gd name="connsiteX16" fmla="*/ 1038961 w 1819872"/>
                <a:gd name="connsiteY16" fmla="*/ 473469 h 1074170"/>
                <a:gd name="connsiteX17" fmla="*/ 865425 w 1819872"/>
                <a:gd name="connsiteY17" fmla="*/ 453446 h 1074170"/>
                <a:gd name="connsiteX18" fmla="*/ 571750 w 1819872"/>
                <a:gd name="connsiteY18" fmla="*/ 373352 h 1074170"/>
                <a:gd name="connsiteX19" fmla="*/ 625145 w 1819872"/>
                <a:gd name="connsiteY19" fmla="*/ 246538 h 1074170"/>
                <a:gd name="connsiteX20" fmla="*/ 765308 w 1819872"/>
                <a:gd name="connsiteY20" fmla="*/ 146421 h 1074170"/>
                <a:gd name="connsiteX21" fmla="*/ 785332 w 1819872"/>
                <a:gd name="connsiteY21" fmla="*/ 133072 h 1074170"/>
                <a:gd name="connsiteX22" fmla="*/ 1018937 w 1819872"/>
                <a:gd name="connsiteY22" fmla="*/ 26281 h 1074170"/>
                <a:gd name="connsiteX23" fmla="*/ 1105705 w 1819872"/>
                <a:gd name="connsiteY23" fmla="*/ 6258 h 1074170"/>
                <a:gd name="connsiteX24" fmla="*/ 1272567 w 1819872"/>
                <a:gd name="connsiteY24" fmla="*/ 6258 h 1074170"/>
                <a:gd name="connsiteX25" fmla="*/ 1172450 w 1819872"/>
                <a:gd name="connsiteY25" fmla="*/ 79677 h 1074170"/>
                <a:gd name="connsiteX26" fmla="*/ 1058984 w 1819872"/>
                <a:gd name="connsiteY26" fmla="*/ 119724 h 1074170"/>
                <a:gd name="connsiteX27" fmla="*/ 885448 w 1819872"/>
                <a:gd name="connsiteY27" fmla="*/ 186468 h 1074170"/>
                <a:gd name="connsiteX28" fmla="*/ 818704 w 1819872"/>
                <a:gd name="connsiteY28" fmla="*/ 259887 h 1074170"/>
                <a:gd name="connsiteX29" fmla="*/ 812029 w 1819872"/>
                <a:gd name="connsiteY29" fmla="*/ 293259 h 1074170"/>
                <a:gd name="connsiteX30" fmla="*/ 872100 w 1819872"/>
                <a:gd name="connsiteY30" fmla="*/ 319957 h 1074170"/>
                <a:gd name="connsiteX31" fmla="*/ 1079008 w 1819872"/>
                <a:gd name="connsiteY31" fmla="*/ 306608 h 1074170"/>
                <a:gd name="connsiteX32" fmla="*/ 1179124 w 1819872"/>
                <a:gd name="connsiteY32" fmla="*/ 299933 h 1074170"/>
                <a:gd name="connsiteX33" fmla="*/ 1252543 w 1819872"/>
                <a:gd name="connsiteY33" fmla="*/ 293259 h 1074170"/>
                <a:gd name="connsiteX34" fmla="*/ 1486149 w 1819872"/>
                <a:gd name="connsiteY34" fmla="*/ 299933 h 1074170"/>
                <a:gd name="connsiteX35" fmla="*/ 1586266 w 1819872"/>
                <a:gd name="connsiteY35" fmla="*/ 306608 h 1074170"/>
                <a:gd name="connsiteX36" fmla="*/ 1606289 w 1819872"/>
                <a:gd name="connsiteY36" fmla="*/ 319957 h 1074170"/>
                <a:gd name="connsiteX37" fmla="*/ 1632987 w 1819872"/>
                <a:gd name="connsiteY37" fmla="*/ 339980 h 1074170"/>
                <a:gd name="connsiteX38" fmla="*/ 1653010 w 1819872"/>
                <a:gd name="connsiteY38" fmla="*/ 346655 h 1074170"/>
                <a:gd name="connsiteX39" fmla="*/ 1706406 w 1819872"/>
                <a:gd name="connsiteY39" fmla="*/ 380027 h 1074170"/>
                <a:gd name="connsiteX40" fmla="*/ 1786500 w 1819872"/>
                <a:gd name="connsiteY40" fmla="*/ 420074 h 1074170"/>
                <a:gd name="connsiteX41" fmla="*/ 1819872 w 1819872"/>
                <a:gd name="connsiteY41" fmla="*/ 493493 h 1074170"/>
                <a:gd name="connsiteX42" fmla="*/ 1806523 w 1819872"/>
                <a:gd name="connsiteY42" fmla="*/ 707075 h 1074170"/>
                <a:gd name="connsiteX43" fmla="*/ 1759802 w 1819872"/>
                <a:gd name="connsiteY43" fmla="*/ 780494 h 1074170"/>
                <a:gd name="connsiteX44" fmla="*/ 1733104 w 1819872"/>
                <a:gd name="connsiteY44" fmla="*/ 813866 h 1074170"/>
                <a:gd name="connsiteX45" fmla="*/ 1706406 w 1819872"/>
                <a:gd name="connsiteY45" fmla="*/ 840564 h 1074170"/>
                <a:gd name="connsiteX46" fmla="*/ 1686383 w 1819872"/>
                <a:gd name="connsiteY46" fmla="*/ 873936 h 1074170"/>
                <a:gd name="connsiteX47" fmla="*/ 1632987 w 1819872"/>
                <a:gd name="connsiteY47" fmla="*/ 920658 h 1074170"/>
                <a:gd name="connsiteX48" fmla="*/ 1599615 w 1819872"/>
                <a:gd name="connsiteY48" fmla="*/ 967379 h 1074170"/>
                <a:gd name="connsiteX49" fmla="*/ 1579591 w 1819872"/>
                <a:gd name="connsiteY49" fmla="*/ 980728 h 1074170"/>
                <a:gd name="connsiteX50" fmla="*/ 1552894 w 1819872"/>
                <a:gd name="connsiteY50" fmla="*/ 1000751 h 1074170"/>
                <a:gd name="connsiteX51" fmla="*/ 1506173 w 1819872"/>
                <a:gd name="connsiteY51" fmla="*/ 1040798 h 1074170"/>
                <a:gd name="connsiteX52" fmla="*/ 1492824 w 1819872"/>
                <a:gd name="connsiteY52" fmla="*/ 1060821 h 1074170"/>
                <a:gd name="connsiteX53" fmla="*/ 1472800 w 1819872"/>
                <a:gd name="connsiteY53" fmla="*/ 1067496 h 1074170"/>
                <a:gd name="connsiteX54" fmla="*/ 1406056 w 1819872"/>
                <a:gd name="connsiteY54" fmla="*/ 1074170 h 1074170"/>
                <a:gd name="connsiteX55" fmla="*/ 0 w 1819872"/>
                <a:gd name="connsiteY55" fmla="*/ 1062809 h 1074170"/>
                <a:gd name="connsiteX0" fmla="*/ 0 w 1819872"/>
                <a:gd name="connsiteY0" fmla="*/ 1062809 h 1074170"/>
                <a:gd name="connsiteX1" fmla="*/ 84514 w 1819872"/>
                <a:gd name="connsiteY1" fmla="*/ 927332 h 1074170"/>
                <a:gd name="connsiteX2" fmla="*/ 164608 w 1819872"/>
                <a:gd name="connsiteY2" fmla="*/ 880611 h 1074170"/>
                <a:gd name="connsiteX3" fmla="*/ 284748 w 1819872"/>
                <a:gd name="connsiteY3" fmla="*/ 853913 h 1074170"/>
                <a:gd name="connsiteX4" fmla="*/ 358167 w 1819872"/>
                <a:gd name="connsiteY4" fmla="*/ 840564 h 1074170"/>
                <a:gd name="connsiteX5" fmla="*/ 498330 w 1819872"/>
                <a:gd name="connsiteY5" fmla="*/ 827215 h 1074170"/>
                <a:gd name="connsiteX6" fmla="*/ 558400 w 1819872"/>
                <a:gd name="connsiteY6" fmla="*/ 820541 h 1074170"/>
                <a:gd name="connsiteX7" fmla="*/ 778657 w 1819872"/>
                <a:gd name="connsiteY7" fmla="*/ 800517 h 1074170"/>
                <a:gd name="connsiteX8" fmla="*/ 978891 w 1819872"/>
                <a:gd name="connsiteY8" fmla="*/ 773820 h 1074170"/>
                <a:gd name="connsiteX9" fmla="*/ 1132403 w 1819872"/>
                <a:gd name="connsiteY9" fmla="*/ 740447 h 1074170"/>
                <a:gd name="connsiteX10" fmla="*/ 1252543 w 1819872"/>
                <a:gd name="connsiteY10" fmla="*/ 680377 h 1074170"/>
                <a:gd name="connsiteX11" fmla="*/ 1379358 w 1819872"/>
                <a:gd name="connsiteY11" fmla="*/ 620307 h 1074170"/>
                <a:gd name="connsiteX12" fmla="*/ 1406056 w 1819872"/>
                <a:gd name="connsiteY12" fmla="*/ 566912 h 1074170"/>
                <a:gd name="connsiteX13" fmla="*/ 1339311 w 1819872"/>
                <a:gd name="connsiteY13" fmla="*/ 520190 h 1074170"/>
                <a:gd name="connsiteX14" fmla="*/ 1219171 w 1819872"/>
                <a:gd name="connsiteY14" fmla="*/ 500167 h 1074170"/>
                <a:gd name="connsiteX15" fmla="*/ 1038961 w 1819872"/>
                <a:gd name="connsiteY15" fmla="*/ 473469 h 1074170"/>
                <a:gd name="connsiteX16" fmla="*/ 865425 w 1819872"/>
                <a:gd name="connsiteY16" fmla="*/ 453446 h 1074170"/>
                <a:gd name="connsiteX17" fmla="*/ 571750 w 1819872"/>
                <a:gd name="connsiteY17" fmla="*/ 373352 h 1074170"/>
                <a:gd name="connsiteX18" fmla="*/ 625145 w 1819872"/>
                <a:gd name="connsiteY18" fmla="*/ 246538 h 1074170"/>
                <a:gd name="connsiteX19" fmla="*/ 765308 w 1819872"/>
                <a:gd name="connsiteY19" fmla="*/ 146421 h 1074170"/>
                <a:gd name="connsiteX20" fmla="*/ 785332 w 1819872"/>
                <a:gd name="connsiteY20" fmla="*/ 133072 h 1074170"/>
                <a:gd name="connsiteX21" fmla="*/ 1018937 w 1819872"/>
                <a:gd name="connsiteY21" fmla="*/ 26281 h 1074170"/>
                <a:gd name="connsiteX22" fmla="*/ 1105705 w 1819872"/>
                <a:gd name="connsiteY22" fmla="*/ 6258 h 1074170"/>
                <a:gd name="connsiteX23" fmla="*/ 1272567 w 1819872"/>
                <a:gd name="connsiteY23" fmla="*/ 6258 h 1074170"/>
                <a:gd name="connsiteX24" fmla="*/ 1172450 w 1819872"/>
                <a:gd name="connsiteY24" fmla="*/ 79677 h 1074170"/>
                <a:gd name="connsiteX25" fmla="*/ 1058984 w 1819872"/>
                <a:gd name="connsiteY25" fmla="*/ 119724 h 1074170"/>
                <a:gd name="connsiteX26" fmla="*/ 885448 w 1819872"/>
                <a:gd name="connsiteY26" fmla="*/ 186468 h 1074170"/>
                <a:gd name="connsiteX27" fmla="*/ 818704 w 1819872"/>
                <a:gd name="connsiteY27" fmla="*/ 259887 h 1074170"/>
                <a:gd name="connsiteX28" fmla="*/ 812029 w 1819872"/>
                <a:gd name="connsiteY28" fmla="*/ 293259 h 1074170"/>
                <a:gd name="connsiteX29" fmla="*/ 872100 w 1819872"/>
                <a:gd name="connsiteY29" fmla="*/ 319957 h 1074170"/>
                <a:gd name="connsiteX30" fmla="*/ 1079008 w 1819872"/>
                <a:gd name="connsiteY30" fmla="*/ 306608 h 1074170"/>
                <a:gd name="connsiteX31" fmla="*/ 1179124 w 1819872"/>
                <a:gd name="connsiteY31" fmla="*/ 299933 h 1074170"/>
                <a:gd name="connsiteX32" fmla="*/ 1252543 w 1819872"/>
                <a:gd name="connsiteY32" fmla="*/ 293259 h 1074170"/>
                <a:gd name="connsiteX33" fmla="*/ 1486149 w 1819872"/>
                <a:gd name="connsiteY33" fmla="*/ 299933 h 1074170"/>
                <a:gd name="connsiteX34" fmla="*/ 1586266 w 1819872"/>
                <a:gd name="connsiteY34" fmla="*/ 306608 h 1074170"/>
                <a:gd name="connsiteX35" fmla="*/ 1606289 w 1819872"/>
                <a:gd name="connsiteY35" fmla="*/ 319957 h 1074170"/>
                <a:gd name="connsiteX36" fmla="*/ 1632987 w 1819872"/>
                <a:gd name="connsiteY36" fmla="*/ 339980 h 1074170"/>
                <a:gd name="connsiteX37" fmla="*/ 1653010 w 1819872"/>
                <a:gd name="connsiteY37" fmla="*/ 346655 h 1074170"/>
                <a:gd name="connsiteX38" fmla="*/ 1706406 w 1819872"/>
                <a:gd name="connsiteY38" fmla="*/ 380027 h 1074170"/>
                <a:gd name="connsiteX39" fmla="*/ 1786500 w 1819872"/>
                <a:gd name="connsiteY39" fmla="*/ 420074 h 1074170"/>
                <a:gd name="connsiteX40" fmla="*/ 1819872 w 1819872"/>
                <a:gd name="connsiteY40" fmla="*/ 493493 h 1074170"/>
                <a:gd name="connsiteX41" fmla="*/ 1806523 w 1819872"/>
                <a:gd name="connsiteY41" fmla="*/ 707075 h 1074170"/>
                <a:gd name="connsiteX42" fmla="*/ 1759802 w 1819872"/>
                <a:gd name="connsiteY42" fmla="*/ 780494 h 1074170"/>
                <a:gd name="connsiteX43" fmla="*/ 1733104 w 1819872"/>
                <a:gd name="connsiteY43" fmla="*/ 813866 h 1074170"/>
                <a:gd name="connsiteX44" fmla="*/ 1706406 w 1819872"/>
                <a:gd name="connsiteY44" fmla="*/ 840564 h 1074170"/>
                <a:gd name="connsiteX45" fmla="*/ 1686383 w 1819872"/>
                <a:gd name="connsiteY45" fmla="*/ 873936 h 1074170"/>
                <a:gd name="connsiteX46" fmla="*/ 1632987 w 1819872"/>
                <a:gd name="connsiteY46" fmla="*/ 920658 h 1074170"/>
                <a:gd name="connsiteX47" fmla="*/ 1599615 w 1819872"/>
                <a:gd name="connsiteY47" fmla="*/ 967379 h 1074170"/>
                <a:gd name="connsiteX48" fmla="*/ 1579591 w 1819872"/>
                <a:gd name="connsiteY48" fmla="*/ 980728 h 1074170"/>
                <a:gd name="connsiteX49" fmla="*/ 1552894 w 1819872"/>
                <a:gd name="connsiteY49" fmla="*/ 1000751 h 1074170"/>
                <a:gd name="connsiteX50" fmla="*/ 1506173 w 1819872"/>
                <a:gd name="connsiteY50" fmla="*/ 1040798 h 1074170"/>
                <a:gd name="connsiteX51" fmla="*/ 1492824 w 1819872"/>
                <a:gd name="connsiteY51" fmla="*/ 1060821 h 1074170"/>
                <a:gd name="connsiteX52" fmla="*/ 1472800 w 1819872"/>
                <a:gd name="connsiteY52" fmla="*/ 1067496 h 1074170"/>
                <a:gd name="connsiteX53" fmla="*/ 1406056 w 1819872"/>
                <a:gd name="connsiteY53" fmla="*/ 1074170 h 1074170"/>
                <a:gd name="connsiteX54" fmla="*/ 0 w 1819872"/>
                <a:gd name="connsiteY54" fmla="*/ 1062809 h 1074170"/>
                <a:gd name="connsiteX0" fmla="*/ 0 w 1819872"/>
                <a:gd name="connsiteY0" fmla="*/ 1062809 h 1074170"/>
                <a:gd name="connsiteX1" fmla="*/ 84514 w 1819872"/>
                <a:gd name="connsiteY1" fmla="*/ 927332 h 1074170"/>
                <a:gd name="connsiteX2" fmla="*/ 164608 w 1819872"/>
                <a:gd name="connsiteY2" fmla="*/ 880611 h 1074170"/>
                <a:gd name="connsiteX3" fmla="*/ 284748 w 1819872"/>
                <a:gd name="connsiteY3" fmla="*/ 853913 h 1074170"/>
                <a:gd name="connsiteX4" fmla="*/ 498330 w 1819872"/>
                <a:gd name="connsiteY4" fmla="*/ 827215 h 1074170"/>
                <a:gd name="connsiteX5" fmla="*/ 558400 w 1819872"/>
                <a:gd name="connsiteY5" fmla="*/ 820541 h 1074170"/>
                <a:gd name="connsiteX6" fmla="*/ 778657 w 1819872"/>
                <a:gd name="connsiteY6" fmla="*/ 800517 h 1074170"/>
                <a:gd name="connsiteX7" fmla="*/ 978891 w 1819872"/>
                <a:gd name="connsiteY7" fmla="*/ 773820 h 1074170"/>
                <a:gd name="connsiteX8" fmla="*/ 1132403 w 1819872"/>
                <a:gd name="connsiteY8" fmla="*/ 740447 h 1074170"/>
                <a:gd name="connsiteX9" fmla="*/ 1252543 w 1819872"/>
                <a:gd name="connsiteY9" fmla="*/ 680377 h 1074170"/>
                <a:gd name="connsiteX10" fmla="*/ 1379358 w 1819872"/>
                <a:gd name="connsiteY10" fmla="*/ 620307 h 1074170"/>
                <a:gd name="connsiteX11" fmla="*/ 1406056 w 1819872"/>
                <a:gd name="connsiteY11" fmla="*/ 566912 h 1074170"/>
                <a:gd name="connsiteX12" fmla="*/ 1339311 w 1819872"/>
                <a:gd name="connsiteY12" fmla="*/ 520190 h 1074170"/>
                <a:gd name="connsiteX13" fmla="*/ 1219171 w 1819872"/>
                <a:gd name="connsiteY13" fmla="*/ 500167 h 1074170"/>
                <a:gd name="connsiteX14" fmla="*/ 1038961 w 1819872"/>
                <a:gd name="connsiteY14" fmla="*/ 473469 h 1074170"/>
                <a:gd name="connsiteX15" fmla="*/ 865425 w 1819872"/>
                <a:gd name="connsiteY15" fmla="*/ 453446 h 1074170"/>
                <a:gd name="connsiteX16" fmla="*/ 571750 w 1819872"/>
                <a:gd name="connsiteY16" fmla="*/ 373352 h 1074170"/>
                <a:gd name="connsiteX17" fmla="*/ 625145 w 1819872"/>
                <a:gd name="connsiteY17" fmla="*/ 246538 h 1074170"/>
                <a:gd name="connsiteX18" fmla="*/ 765308 w 1819872"/>
                <a:gd name="connsiteY18" fmla="*/ 146421 h 1074170"/>
                <a:gd name="connsiteX19" fmla="*/ 785332 w 1819872"/>
                <a:gd name="connsiteY19" fmla="*/ 133072 h 1074170"/>
                <a:gd name="connsiteX20" fmla="*/ 1018937 w 1819872"/>
                <a:gd name="connsiteY20" fmla="*/ 26281 h 1074170"/>
                <a:gd name="connsiteX21" fmla="*/ 1105705 w 1819872"/>
                <a:gd name="connsiteY21" fmla="*/ 6258 h 1074170"/>
                <a:gd name="connsiteX22" fmla="*/ 1272567 w 1819872"/>
                <a:gd name="connsiteY22" fmla="*/ 6258 h 1074170"/>
                <a:gd name="connsiteX23" fmla="*/ 1172450 w 1819872"/>
                <a:gd name="connsiteY23" fmla="*/ 79677 h 1074170"/>
                <a:gd name="connsiteX24" fmla="*/ 1058984 w 1819872"/>
                <a:gd name="connsiteY24" fmla="*/ 119724 h 1074170"/>
                <a:gd name="connsiteX25" fmla="*/ 885448 w 1819872"/>
                <a:gd name="connsiteY25" fmla="*/ 186468 h 1074170"/>
                <a:gd name="connsiteX26" fmla="*/ 818704 w 1819872"/>
                <a:gd name="connsiteY26" fmla="*/ 259887 h 1074170"/>
                <a:gd name="connsiteX27" fmla="*/ 812029 w 1819872"/>
                <a:gd name="connsiteY27" fmla="*/ 293259 h 1074170"/>
                <a:gd name="connsiteX28" fmla="*/ 872100 w 1819872"/>
                <a:gd name="connsiteY28" fmla="*/ 319957 h 1074170"/>
                <a:gd name="connsiteX29" fmla="*/ 1079008 w 1819872"/>
                <a:gd name="connsiteY29" fmla="*/ 306608 h 1074170"/>
                <a:gd name="connsiteX30" fmla="*/ 1179124 w 1819872"/>
                <a:gd name="connsiteY30" fmla="*/ 299933 h 1074170"/>
                <a:gd name="connsiteX31" fmla="*/ 1252543 w 1819872"/>
                <a:gd name="connsiteY31" fmla="*/ 293259 h 1074170"/>
                <a:gd name="connsiteX32" fmla="*/ 1486149 w 1819872"/>
                <a:gd name="connsiteY32" fmla="*/ 299933 h 1074170"/>
                <a:gd name="connsiteX33" fmla="*/ 1586266 w 1819872"/>
                <a:gd name="connsiteY33" fmla="*/ 306608 h 1074170"/>
                <a:gd name="connsiteX34" fmla="*/ 1606289 w 1819872"/>
                <a:gd name="connsiteY34" fmla="*/ 319957 h 1074170"/>
                <a:gd name="connsiteX35" fmla="*/ 1632987 w 1819872"/>
                <a:gd name="connsiteY35" fmla="*/ 339980 h 1074170"/>
                <a:gd name="connsiteX36" fmla="*/ 1653010 w 1819872"/>
                <a:gd name="connsiteY36" fmla="*/ 346655 h 1074170"/>
                <a:gd name="connsiteX37" fmla="*/ 1706406 w 1819872"/>
                <a:gd name="connsiteY37" fmla="*/ 380027 h 1074170"/>
                <a:gd name="connsiteX38" fmla="*/ 1786500 w 1819872"/>
                <a:gd name="connsiteY38" fmla="*/ 420074 h 1074170"/>
                <a:gd name="connsiteX39" fmla="*/ 1819872 w 1819872"/>
                <a:gd name="connsiteY39" fmla="*/ 493493 h 1074170"/>
                <a:gd name="connsiteX40" fmla="*/ 1806523 w 1819872"/>
                <a:gd name="connsiteY40" fmla="*/ 707075 h 1074170"/>
                <a:gd name="connsiteX41" fmla="*/ 1759802 w 1819872"/>
                <a:gd name="connsiteY41" fmla="*/ 780494 h 1074170"/>
                <a:gd name="connsiteX42" fmla="*/ 1733104 w 1819872"/>
                <a:gd name="connsiteY42" fmla="*/ 813866 h 1074170"/>
                <a:gd name="connsiteX43" fmla="*/ 1706406 w 1819872"/>
                <a:gd name="connsiteY43" fmla="*/ 840564 h 1074170"/>
                <a:gd name="connsiteX44" fmla="*/ 1686383 w 1819872"/>
                <a:gd name="connsiteY44" fmla="*/ 873936 h 1074170"/>
                <a:gd name="connsiteX45" fmla="*/ 1632987 w 1819872"/>
                <a:gd name="connsiteY45" fmla="*/ 920658 h 1074170"/>
                <a:gd name="connsiteX46" fmla="*/ 1599615 w 1819872"/>
                <a:gd name="connsiteY46" fmla="*/ 967379 h 1074170"/>
                <a:gd name="connsiteX47" fmla="*/ 1579591 w 1819872"/>
                <a:gd name="connsiteY47" fmla="*/ 980728 h 1074170"/>
                <a:gd name="connsiteX48" fmla="*/ 1552894 w 1819872"/>
                <a:gd name="connsiteY48" fmla="*/ 1000751 h 1074170"/>
                <a:gd name="connsiteX49" fmla="*/ 1506173 w 1819872"/>
                <a:gd name="connsiteY49" fmla="*/ 1040798 h 1074170"/>
                <a:gd name="connsiteX50" fmla="*/ 1492824 w 1819872"/>
                <a:gd name="connsiteY50" fmla="*/ 1060821 h 1074170"/>
                <a:gd name="connsiteX51" fmla="*/ 1472800 w 1819872"/>
                <a:gd name="connsiteY51" fmla="*/ 1067496 h 1074170"/>
                <a:gd name="connsiteX52" fmla="*/ 1406056 w 1819872"/>
                <a:gd name="connsiteY52" fmla="*/ 1074170 h 1074170"/>
                <a:gd name="connsiteX53" fmla="*/ 0 w 1819872"/>
                <a:gd name="connsiteY53" fmla="*/ 1062809 h 1074170"/>
                <a:gd name="connsiteX0" fmla="*/ 0 w 1819872"/>
                <a:gd name="connsiteY0" fmla="*/ 1062809 h 1074170"/>
                <a:gd name="connsiteX1" fmla="*/ 84514 w 1819872"/>
                <a:gd name="connsiteY1" fmla="*/ 927332 h 1074170"/>
                <a:gd name="connsiteX2" fmla="*/ 164608 w 1819872"/>
                <a:gd name="connsiteY2" fmla="*/ 880611 h 1074170"/>
                <a:gd name="connsiteX3" fmla="*/ 284748 w 1819872"/>
                <a:gd name="connsiteY3" fmla="*/ 853913 h 1074170"/>
                <a:gd name="connsiteX4" fmla="*/ 498330 w 1819872"/>
                <a:gd name="connsiteY4" fmla="*/ 827215 h 1074170"/>
                <a:gd name="connsiteX5" fmla="*/ 778657 w 1819872"/>
                <a:gd name="connsiteY5" fmla="*/ 800517 h 1074170"/>
                <a:gd name="connsiteX6" fmla="*/ 978891 w 1819872"/>
                <a:gd name="connsiteY6" fmla="*/ 773820 h 1074170"/>
                <a:gd name="connsiteX7" fmla="*/ 1132403 w 1819872"/>
                <a:gd name="connsiteY7" fmla="*/ 740447 h 1074170"/>
                <a:gd name="connsiteX8" fmla="*/ 1252543 w 1819872"/>
                <a:gd name="connsiteY8" fmla="*/ 680377 h 1074170"/>
                <a:gd name="connsiteX9" fmla="*/ 1379358 w 1819872"/>
                <a:gd name="connsiteY9" fmla="*/ 620307 h 1074170"/>
                <a:gd name="connsiteX10" fmla="*/ 1406056 w 1819872"/>
                <a:gd name="connsiteY10" fmla="*/ 566912 h 1074170"/>
                <a:gd name="connsiteX11" fmla="*/ 1339311 w 1819872"/>
                <a:gd name="connsiteY11" fmla="*/ 520190 h 1074170"/>
                <a:gd name="connsiteX12" fmla="*/ 1219171 w 1819872"/>
                <a:gd name="connsiteY12" fmla="*/ 500167 h 1074170"/>
                <a:gd name="connsiteX13" fmla="*/ 1038961 w 1819872"/>
                <a:gd name="connsiteY13" fmla="*/ 473469 h 1074170"/>
                <a:gd name="connsiteX14" fmla="*/ 865425 w 1819872"/>
                <a:gd name="connsiteY14" fmla="*/ 453446 h 1074170"/>
                <a:gd name="connsiteX15" fmla="*/ 571750 w 1819872"/>
                <a:gd name="connsiteY15" fmla="*/ 373352 h 1074170"/>
                <a:gd name="connsiteX16" fmla="*/ 625145 w 1819872"/>
                <a:gd name="connsiteY16" fmla="*/ 246538 h 1074170"/>
                <a:gd name="connsiteX17" fmla="*/ 765308 w 1819872"/>
                <a:gd name="connsiteY17" fmla="*/ 146421 h 1074170"/>
                <a:gd name="connsiteX18" fmla="*/ 785332 w 1819872"/>
                <a:gd name="connsiteY18" fmla="*/ 133072 h 1074170"/>
                <a:gd name="connsiteX19" fmla="*/ 1018937 w 1819872"/>
                <a:gd name="connsiteY19" fmla="*/ 26281 h 1074170"/>
                <a:gd name="connsiteX20" fmla="*/ 1105705 w 1819872"/>
                <a:gd name="connsiteY20" fmla="*/ 6258 h 1074170"/>
                <a:gd name="connsiteX21" fmla="*/ 1272567 w 1819872"/>
                <a:gd name="connsiteY21" fmla="*/ 6258 h 1074170"/>
                <a:gd name="connsiteX22" fmla="*/ 1172450 w 1819872"/>
                <a:gd name="connsiteY22" fmla="*/ 79677 h 1074170"/>
                <a:gd name="connsiteX23" fmla="*/ 1058984 w 1819872"/>
                <a:gd name="connsiteY23" fmla="*/ 119724 h 1074170"/>
                <a:gd name="connsiteX24" fmla="*/ 885448 w 1819872"/>
                <a:gd name="connsiteY24" fmla="*/ 186468 h 1074170"/>
                <a:gd name="connsiteX25" fmla="*/ 818704 w 1819872"/>
                <a:gd name="connsiteY25" fmla="*/ 259887 h 1074170"/>
                <a:gd name="connsiteX26" fmla="*/ 812029 w 1819872"/>
                <a:gd name="connsiteY26" fmla="*/ 293259 h 1074170"/>
                <a:gd name="connsiteX27" fmla="*/ 872100 w 1819872"/>
                <a:gd name="connsiteY27" fmla="*/ 319957 h 1074170"/>
                <a:gd name="connsiteX28" fmla="*/ 1079008 w 1819872"/>
                <a:gd name="connsiteY28" fmla="*/ 306608 h 1074170"/>
                <a:gd name="connsiteX29" fmla="*/ 1179124 w 1819872"/>
                <a:gd name="connsiteY29" fmla="*/ 299933 h 1074170"/>
                <a:gd name="connsiteX30" fmla="*/ 1252543 w 1819872"/>
                <a:gd name="connsiteY30" fmla="*/ 293259 h 1074170"/>
                <a:gd name="connsiteX31" fmla="*/ 1486149 w 1819872"/>
                <a:gd name="connsiteY31" fmla="*/ 299933 h 1074170"/>
                <a:gd name="connsiteX32" fmla="*/ 1586266 w 1819872"/>
                <a:gd name="connsiteY32" fmla="*/ 306608 h 1074170"/>
                <a:gd name="connsiteX33" fmla="*/ 1606289 w 1819872"/>
                <a:gd name="connsiteY33" fmla="*/ 319957 h 1074170"/>
                <a:gd name="connsiteX34" fmla="*/ 1632987 w 1819872"/>
                <a:gd name="connsiteY34" fmla="*/ 339980 h 1074170"/>
                <a:gd name="connsiteX35" fmla="*/ 1653010 w 1819872"/>
                <a:gd name="connsiteY35" fmla="*/ 346655 h 1074170"/>
                <a:gd name="connsiteX36" fmla="*/ 1706406 w 1819872"/>
                <a:gd name="connsiteY36" fmla="*/ 380027 h 1074170"/>
                <a:gd name="connsiteX37" fmla="*/ 1786500 w 1819872"/>
                <a:gd name="connsiteY37" fmla="*/ 420074 h 1074170"/>
                <a:gd name="connsiteX38" fmla="*/ 1819872 w 1819872"/>
                <a:gd name="connsiteY38" fmla="*/ 493493 h 1074170"/>
                <a:gd name="connsiteX39" fmla="*/ 1806523 w 1819872"/>
                <a:gd name="connsiteY39" fmla="*/ 707075 h 1074170"/>
                <a:gd name="connsiteX40" fmla="*/ 1759802 w 1819872"/>
                <a:gd name="connsiteY40" fmla="*/ 780494 h 1074170"/>
                <a:gd name="connsiteX41" fmla="*/ 1733104 w 1819872"/>
                <a:gd name="connsiteY41" fmla="*/ 813866 h 1074170"/>
                <a:gd name="connsiteX42" fmla="*/ 1706406 w 1819872"/>
                <a:gd name="connsiteY42" fmla="*/ 840564 h 1074170"/>
                <a:gd name="connsiteX43" fmla="*/ 1686383 w 1819872"/>
                <a:gd name="connsiteY43" fmla="*/ 873936 h 1074170"/>
                <a:gd name="connsiteX44" fmla="*/ 1632987 w 1819872"/>
                <a:gd name="connsiteY44" fmla="*/ 920658 h 1074170"/>
                <a:gd name="connsiteX45" fmla="*/ 1599615 w 1819872"/>
                <a:gd name="connsiteY45" fmla="*/ 967379 h 1074170"/>
                <a:gd name="connsiteX46" fmla="*/ 1579591 w 1819872"/>
                <a:gd name="connsiteY46" fmla="*/ 980728 h 1074170"/>
                <a:gd name="connsiteX47" fmla="*/ 1552894 w 1819872"/>
                <a:gd name="connsiteY47" fmla="*/ 1000751 h 1074170"/>
                <a:gd name="connsiteX48" fmla="*/ 1506173 w 1819872"/>
                <a:gd name="connsiteY48" fmla="*/ 1040798 h 1074170"/>
                <a:gd name="connsiteX49" fmla="*/ 1492824 w 1819872"/>
                <a:gd name="connsiteY49" fmla="*/ 1060821 h 1074170"/>
                <a:gd name="connsiteX50" fmla="*/ 1472800 w 1819872"/>
                <a:gd name="connsiteY50" fmla="*/ 1067496 h 1074170"/>
                <a:gd name="connsiteX51" fmla="*/ 1406056 w 1819872"/>
                <a:gd name="connsiteY51" fmla="*/ 1074170 h 1074170"/>
                <a:gd name="connsiteX52" fmla="*/ 0 w 1819872"/>
                <a:gd name="connsiteY52" fmla="*/ 1062809 h 1074170"/>
                <a:gd name="connsiteX0" fmla="*/ 0 w 1819872"/>
                <a:gd name="connsiteY0" fmla="*/ 1062809 h 1074170"/>
                <a:gd name="connsiteX1" fmla="*/ 84514 w 1819872"/>
                <a:gd name="connsiteY1" fmla="*/ 927332 h 1074170"/>
                <a:gd name="connsiteX2" fmla="*/ 164608 w 1819872"/>
                <a:gd name="connsiteY2" fmla="*/ 880611 h 1074170"/>
                <a:gd name="connsiteX3" fmla="*/ 284748 w 1819872"/>
                <a:gd name="connsiteY3" fmla="*/ 853913 h 1074170"/>
                <a:gd name="connsiteX4" fmla="*/ 498330 w 1819872"/>
                <a:gd name="connsiteY4" fmla="*/ 827215 h 1074170"/>
                <a:gd name="connsiteX5" fmla="*/ 778657 w 1819872"/>
                <a:gd name="connsiteY5" fmla="*/ 800517 h 1074170"/>
                <a:gd name="connsiteX6" fmla="*/ 978891 w 1819872"/>
                <a:gd name="connsiteY6" fmla="*/ 773820 h 1074170"/>
                <a:gd name="connsiteX7" fmla="*/ 1132403 w 1819872"/>
                <a:gd name="connsiteY7" fmla="*/ 740447 h 1074170"/>
                <a:gd name="connsiteX8" fmla="*/ 1379358 w 1819872"/>
                <a:gd name="connsiteY8" fmla="*/ 620307 h 1074170"/>
                <a:gd name="connsiteX9" fmla="*/ 1406056 w 1819872"/>
                <a:gd name="connsiteY9" fmla="*/ 566912 h 1074170"/>
                <a:gd name="connsiteX10" fmla="*/ 1339311 w 1819872"/>
                <a:gd name="connsiteY10" fmla="*/ 520190 h 1074170"/>
                <a:gd name="connsiteX11" fmla="*/ 1219171 w 1819872"/>
                <a:gd name="connsiteY11" fmla="*/ 500167 h 1074170"/>
                <a:gd name="connsiteX12" fmla="*/ 1038961 w 1819872"/>
                <a:gd name="connsiteY12" fmla="*/ 473469 h 1074170"/>
                <a:gd name="connsiteX13" fmla="*/ 865425 w 1819872"/>
                <a:gd name="connsiteY13" fmla="*/ 453446 h 1074170"/>
                <a:gd name="connsiteX14" fmla="*/ 571750 w 1819872"/>
                <a:gd name="connsiteY14" fmla="*/ 373352 h 1074170"/>
                <a:gd name="connsiteX15" fmla="*/ 625145 w 1819872"/>
                <a:gd name="connsiteY15" fmla="*/ 246538 h 1074170"/>
                <a:gd name="connsiteX16" fmla="*/ 765308 w 1819872"/>
                <a:gd name="connsiteY16" fmla="*/ 146421 h 1074170"/>
                <a:gd name="connsiteX17" fmla="*/ 785332 w 1819872"/>
                <a:gd name="connsiteY17" fmla="*/ 133072 h 1074170"/>
                <a:gd name="connsiteX18" fmla="*/ 1018937 w 1819872"/>
                <a:gd name="connsiteY18" fmla="*/ 26281 h 1074170"/>
                <a:gd name="connsiteX19" fmla="*/ 1105705 w 1819872"/>
                <a:gd name="connsiteY19" fmla="*/ 6258 h 1074170"/>
                <a:gd name="connsiteX20" fmla="*/ 1272567 w 1819872"/>
                <a:gd name="connsiteY20" fmla="*/ 6258 h 1074170"/>
                <a:gd name="connsiteX21" fmla="*/ 1172450 w 1819872"/>
                <a:gd name="connsiteY21" fmla="*/ 79677 h 1074170"/>
                <a:gd name="connsiteX22" fmla="*/ 1058984 w 1819872"/>
                <a:gd name="connsiteY22" fmla="*/ 119724 h 1074170"/>
                <a:gd name="connsiteX23" fmla="*/ 885448 w 1819872"/>
                <a:gd name="connsiteY23" fmla="*/ 186468 h 1074170"/>
                <a:gd name="connsiteX24" fmla="*/ 818704 w 1819872"/>
                <a:gd name="connsiteY24" fmla="*/ 259887 h 1074170"/>
                <a:gd name="connsiteX25" fmla="*/ 812029 w 1819872"/>
                <a:gd name="connsiteY25" fmla="*/ 293259 h 1074170"/>
                <a:gd name="connsiteX26" fmla="*/ 872100 w 1819872"/>
                <a:gd name="connsiteY26" fmla="*/ 319957 h 1074170"/>
                <a:gd name="connsiteX27" fmla="*/ 1079008 w 1819872"/>
                <a:gd name="connsiteY27" fmla="*/ 306608 h 1074170"/>
                <a:gd name="connsiteX28" fmla="*/ 1179124 w 1819872"/>
                <a:gd name="connsiteY28" fmla="*/ 299933 h 1074170"/>
                <a:gd name="connsiteX29" fmla="*/ 1252543 w 1819872"/>
                <a:gd name="connsiteY29" fmla="*/ 293259 h 1074170"/>
                <a:gd name="connsiteX30" fmla="*/ 1486149 w 1819872"/>
                <a:gd name="connsiteY30" fmla="*/ 299933 h 1074170"/>
                <a:gd name="connsiteX31" fmla="*/ 1586266 w 1819872"/>
                <a:gd name="connsiteY31" fmla="*/ 306608 h 1074170"/>
                <a:gd name="connsiteX32" fmla="*/ 1606289 w 1819872"/>
                <a:gd name="connsiteY32" fmla="*/ 319957 h 1074170"/>
                <a:gd name="connsiteX33" fmla="*/ 1632987 w 1819872"/>
                <a:gd name="connsiteY33" fmla="*/ 339980 h 1074170"/>
                <a:gd name="connsiteX34" fmla="*/ 1653010 w 1819872"/>
                <a:gd name="connsiteY34" fmla="*/ 346655 h 1074170"/>
                <a:gd name="connsiteX35" fmla="*/ 1706406 w 1819872"/>
                <a:gd name="connsiteY35" fmla="*/ 380027 h 1074170"/>
                <a:gd name="connsiteX36" fmla="*/ 1786500 w 1819872"/>
                <a:gd name="connsiteY36" fmla="*/ 420074 h 1074170"/>
                <a:gd name="connsiteX37" fmla="*/ 1819872 w 1819872"/>
                <a:gd name="connsiteY37" fmla="*/ 493493 h 1074170"/>
                <a:gd name="connsiteX38" fmla="*/ 1806523 w 1819872"/>
                <a:gd name="connsiteY38" fmla="*/ 707075 h 1074170"/>
                <a:gd name="connsiteX39" fmla="*/ 1759802 w 1819872"/>
                <a:gd name="connsiteY39" fmla="*/ 780494 h 1074170"/>
                <a:gd name="connsiteX40" fmla="*/ 1733104 w 1819872"/>
                <a:gd name="connsiteY40" fmla="*/ 813866 h 1074170"/>
                <a:gd name="connsiteX41" fmla="*/ 1706406 w 1819872"/>
                <a:gd name="connsiteY41" fmla="*/ 840564 h 1074170"/>
                <a:gd name="connsiteX42" fmla="*/ 1686383 w 1819872"/>
                <a:gd name="connsiteY42" fmla="*/ 873936 h 1074170"/>
                <a:gd name="connsiteX43" fmla="*/ 1632987 w 1819872"/>
                <a:gd name="connsiteY43" fmla="*/ 920658 h 1074170"/>
                <a:gd name="connsiteX44" fmla="*/ 1599615 w 1819872"/>
                <a:gd name="connsiteY44" fmla="*/ 967379 h 1074170"/>
                <a:gd name="connsiteX45" fmla="*/ 1579591 w 1819872"/>
                <a:gd name="connsiteY45" fmla="*/ 980728 h 1074170"/>
                <a:gd name="connsiteX46" fmla="*/ 1552894 w 1819872"/>
                <a:gd name="connsiteY46" fmla="*/ 1000751 h 1074170"/>
                <a:gd name="connsiteX47" fmla="*/ 1506173 w 1819872"/>
                <a:gd name="connsiteY47" fmla="*/ 1040798 h 1074170"/>
                <a:gd name="connsiteX48" fmla="*/ 1492824 w 1819872"/>
                <a:gd name="connsiteY48" fmla="*/ 1060821 h 1074170"/>
                <a:gd name="connsiteX49" fmla="*/ 1472800 w 1819872"/>
                <a:gd name="connsiteY49" fmla="*/ 1067496 h 1074170"/>
                <a:gd name="connsiteX50" fmla="*/ 1406056 w 1819872"/>
                <a:gd name="connsiteY50" fmla="*/ 1074170 h 1074170"/>
                <a:gd name="connsiteX51" fmla="*/ 0 w 1819872"/>
                <a:gd name="connsiteY51" fmla="*/ 1062809 h 1074170"/>
                <a:gd name="connsiteX0" fmla="*/ 0 w 1819872"/>
                <a:gd name="connsiteY0" fmla="*/ 1062809 h 1074170"/>
                <a:gd name="connsiteX1" fmla="*/ 84514 w 1819872"/>
                <a:gd name="connsiteY1" fmla="*/ 927332 h 1074170"/>
                <a:gd name="connsiteX2" fmla="*/ 164608 w 1819872"/>
                <a:gd name="connsiteY2" fmla="*/ 880611 h 1074170"/>
                <a:gd name="connsiteX3" fmla="*/ 284748 w 1819872"/>
                <a:gd name="connsiteY3" fmla="*/ 853913 h 1074170"/>
                <a:gd name="connsiteX4" fmla="*/ 498330 w 1819872"/>
                <a:gd name="connsiteY4" fmla="*/ 827215 h 1074170"/>
                <a:gd name="connsiteX5" fmla="*/ 778657 w 1819872"/>
                <a:gd name="connsiteY5" fmla="*/ 800517 h 1074170"/>
                <a:gd name="connsiteX6" fmla="*/ 978891 w 1819872"/>
                <a:gd name="connsiteY6" fmla="*/ 773820 h 1074170"/>
                <a:gd name="connsiteX7" fmla="*/ 1132403 w 1819872"/>
                <a:gd name="connsiteY7" fmla="*/ 740447 h 1074170"/>
                <a:gd name="connsiteX8" fmla="*/ 1379358 w 1819872"/>
                <a:gd name="connsiteY8" fmla="*/ 620307 h 1074170"/>
                <a:gd name="connsiteX9" fmla="*/ 1406056 w 1819872"/>
                <a:gd name="connsiteY9" fmla="*/ 566912 h 1074170"/>
                <a:gd name="connsiteX10" fmla="*/ 1339311 w 1819872"/>
                <a:gd name="connsiteY10" fmla="*/ 520190 h 1074170"/>
                <a:gd name="connsiteX11" fmla="*/ 1219171 w 1819872"/>
                <a:gd name="connsiteY11" fmla="*/ 500167 h 1074170"/>
                <a:gd name="connsiteX12" fmla="*/ 865425 w 1819872"/>
                <a:gd name="connsiteY12" fmla="*/ 453446 h 1074170"/>
                <a:gd name="connsiteX13" fmla="*/ 571750 w 1819872"/>
                <a:gd name="connsiteY13" fmla="*/ 373352 h 1074170"/>
                <a:gd name="connsiteX14" fmla="*/ 625145 w 1819872"/>
                <a:gd name="connsiteY14" fmla="*/ 246538 h 1074170"/>
                <a:gd name="connsiteX15" fmla="*/ 765308 w 1819872"/>
                <a:gd name="connsiteY15" fmla="*/ 146421 h 1074170"/>
                <a:gd name="connsiteX16" fmla="*/ 785332 w 1819872"/>
                <a:gd name="connsiteY16" fmla="*/ 133072 h 1074170"/>
                <a:gd name="connsiteX17" fmla="*/ 1018937 w 1819872"/>
                <a:gd name="connsiteY17" fmla="*/ 26281 h 1074170"/>
                <a:gd name="connsiteX18" fmla="*/ 1105705 w 1819872"/>
                <a:gd name="connsiteY18" fmla="*/ 6258 h 1074170"/>
                <a:gd name="connsiteX19" fmla="*/ 1272567 w 1819872"/>
                <a:gd name="connsiteY19" fmla="*/ 6258 h 1074170"/>
                <a:gd name="connsiteX20" fmla="*/ 1172450 w 1819872"/>
                <a:gd name="connsiteY20" fmla="*/ 79677 h 1074170"/>
                <a:gd name="connsiteX21" fmla="*/ 1058984 w 1819872"/>
                <a:gd name="connsiteY21" fmla="*/ 119724 h 1074170"/>
                <a:gd name="connsiteX22" fmla="*/ 885448 w 1819872"/>
                <a:gd name="connsiteY22" fmla="*/ 186468 h 1074170"/>
                <a:gd name="connsiteX23" fmla="*/ 818704 w 1819872"/>
                <a:gd name="connsiteY23" fmla="*/ 259887 h 1074170"/>
                <a:gd name="connsiteX24" fmla="*/ 812029 w 1819872"/>
                <a:gd name="connsiteY24" fmla="*/ 293259 h 1074170"/>
                <a:gd name="connsiteX25" fmla="*/ 872100 w 1819872"/>
                <a:gd name="connsiteY25" fmla="*/ 319957 h 1074170"/>
                <a:gd name="connsiteX26" fmla="*/ 1079008 w 1819872"/>
                <a:gd name="connsiteY26" fmla="*/ 306608 h 1074170"/>
                <a:gd name="connsiteX27" fmla="*/ 1179124 w 1819872"/>
                <a:gd name="connsiteY27" fmla="*/ 299933 h 1074170"/>
                <a:gd name="connsiteX28" fmla="*/ 1252543 w 1819872"/>
                <a:gd name="connsiteY28" fmla="*/ 293259 h 1074170"/>
                <a:gd name="connsiteX29" fmla="*/ 1486149 w 1819872"/>
                <a:gd name="connsiteY29" fmla="*/ 299933 h 1074170"/>
                <a:gd name="connsiteX30" fmla="*/ 1586266 w 1819872"/>
                <a:gd name="connsiteY30" fmla="*/ 306608 h 1074170"/>
                <a:gd name="connsiteX31" fmla="*/ 1606289 w 1819872"/>
                <a:gd name="connsiteY31" fmla="*/ 319957 h 1074170"/>
                <a:gd name="connsiteX32" fmla="*/ 1632987 w 1819872"/>
                <a:gd name="connsiteY32" fmla="*/ 339980 h 1074170"/>
                <a:gd name="connsiteX33" fmla="*/ 1653010 w 1819872"/>
                <a:gd name="connsiteY33" fmla="*/ 346655 h 1074170"/>
                <a:gd name="connsiteX34" fmla="*/ 1706406 w 1819872"/>
                <a:gd name="connsiteY34" fmla="*/ 380027 h 1074170"/>
                <a:gd name="connsiteX35" fmla="*/ 1786500 w 1819872"/>
                <a:gd name="connsiteY35" fmla="*/ 420074 h 1074170"/>
                <a:gd name="connsiteX36" fmla="*/ 1819872 w 1819872"/>
                <a:gd name="connsiteY36" fmla="*/ 493493 h 1074170"/>
                <a:gd name="connsiteX37" fmla="*/ 1806523 w 1819872"/>
                <a:gd name="connsiteY37" fmla="*/ 707075 h 1074170"/>
                <a:gd name="connsiteX38" fmla="*/ 1759802 w 1819872"/>
                <a:gd name="connsiteY38" fmla="*/ 780494 h 1074170"/>
                <a:gd name="connsiteX39" fmla="*/ 1733104 w 1819872"/>
                <a:gd name="connsiteY39" fmla="*/ 813866 h 1074170"/>
                <a:gd name="connsiteX40" fmla="*/ 1706406 w 1819872"/>
                <a:gd name="connsiteY40" fmla="*/ 840564 h 1074170"/>
                <a:gd name="connsiteX41" fmla="*/ 1686383 w 1819872"/>
                <a:gd name="connsiteY41" fmla="*/ 873936 h 1074170"/>
                <a:gd name="connsiteX42" fmla="*/ 1632987 w 1819872"/>
                <a:gd name="connsiteY42" fmla="*/ 920658 h 1074170"/>
                <a:gd name="connsiteX43" fmla="*/ 1599615 w 1819872"/>
                <a:gd name="connsiteY43" fmla="*/ 967379 h 1074170"/>
                <a:gd name="connsiteX44" fmla="*/ 1579591 w 1819872"/>
                <a:gd name="connsiteY44" fmla="*/ 980728 h 1074170"/>
                <a:gd name="connsiteX45" fmla="*/ 1552894 w 1819872"/>
                <a:gd name="connsiteY45" fmla="*/ 1000751 h 1074170"/>
                <a:gd name="connsiteX46" fmla="*/ 1506173 w 1819872"/>
                <a:gd name="connsiteY46" fmla="*/ 1040798 h 1074170"/>
                <a:gd name="connsiteX47" fmla="*/ 1492824 w 1819872"/>
                <a:gd name="connsiteY47" fmla="*/ 1060821 h 1074170"/>
                <a:gd name="connsiteX48" fmla="*/ 1472800 w 1819872"/>
                <a:gd name="connsiteY48" fmla="*/ 1067496 h 1074170"/>
                <a:gd name="connsiteX49" fmla="*/ 1406056 w 1819872"/>
                <a:gd name="connsiteY49" fmla="*/ 1074170 h 1074170"/>
                <a:gd name="connsiteX50" fmla="*/ 0 w 1819872"/>
                <a:gd name="connsiteY50" fmla="*/ 1062809 h 1074170"/>
                <a:gd name="connsiteX0" fmla="*/ 0 w 1819872"/>
                <a:gd name="connsiteY0" fmla="*/ 1062809 h 1074170"/>
                <a:gd name="connsiteX1" fmla="*/ 84514 w 1819872"/>
                <a:gd name="connsiteY1" fmla="*/ 927332 h 1074170"/>
                <a:gd name="connsiteX2" fmla="*/ 164608 w 1819872"/>
                <a:gd name="connsiteY2" fmla="*/ 880611 h 1074170"/>
                <a:gd name="connsiteX3" fmla="*/ 284748 w 1819872"/>
                <a:gd name="connsiteY3" fmla="*/ 853913 h 1074170"/>
                <a:gd name="connsiteX4" fmla="*/ 498330 w 1819872"/>
                <a:gd name="connsiteY4" fmla="*/ 827215 h 1074170"/>
                <a:gd name="connsiteX5" fmla="*/ 778657 w 1819872"/>
                <a:gd name="connsiteY5" fmla="*/ 800517 h 1074170"/>
                <a:gd name="connsiteX6" fmla="*/ 978891 w 1819872"/>
                <a:gd name="connsiteY6" fmla="*/ 773820 h 1074170"/>
                <a:gd name="connsiteX7" fmla="*/ 1132403 w 1819872"/>
                <a:gd name="connsiteY7" fmla="*/ 740447 h 1074170"/>
                <a:gd name="connsiteX8" fmla="*/ 1379358 w 1819872"/>
                <a:gd name="connsiteY8" fmla="*/ 620307 h 1074170"/>
                <a:gd name="connsiteX9" fmla="*/ 1406056 w 1819872"/>
                <a:gd name="connsiteY9" fmla="*/ 566912 h 1074170"/>
                <a:gd name="connsiteX10" fmla="*/ 1339311 w 1819872"/>
                <a:gd name="connsiteY10" fmla="*/ 520190 h 1074170"/>
                <a:gd name="connsiteX11" fmla="*/ 1219171 w 1819872"/>
                <a:gd name="connsiteY11" fmla="*/ 500167 h 1074170"/>
                <a:gd name="connsiteX12" fmla="*/ 865425 w 1819872"/>
                <a:gd name="connsiteY12" fmla="*/ 453446 h 1074170"/>
                <a:gd name="connsiteX13" fmla="*/ 571750 w 1819872"/>
                <a:gd name="connsiteY13" fmla="*/ 373352 h 1074170"/>
                <a:gd name="connsiteX14" fmla="*/ 625145 w 1819872"/>
                <a:gd name="connsiteY14" fmla="*/ 246538 h 1074170"/>
                <a:gd name="connsiteX15" fmla="*/ 765308 w 1819872"/>
                <a:gd name="connsiteY15" fmla="*/ 146421 h 1074170"/>
                <a:gd name="connsiteX16" fmla="*/ 785332 w 1819872"/>
                <a:gd name="connsiteY16" fmla="*/ 133072 h 1074170"/>
                <a:gd name="connsiteX17" fmla="*/ 1018937 w 1819872"/>
                <a:gd name="connsiteY17" fmla="*/ 26281 h 1074170"/>
                <a:gd name="connsiteX18" fmla="*/ 1105705 w 1819872"/>
                <a:gd name="connsiteY18" fmla="*/ 6258 h 1074170"/>
                <a:gd name="connsiteX19" fmla="*/ 1272567 w 1819872"/>
                <a:gd name="connsiteY19" fmla="*/ 6258 h 1074170"/>
                <a:gd name="connsiteX20" fmla="*/ 1172450 w 1819872"/>
                <a:gd name="connsiteY20" fmla="*/ 79677 h 1074170"/>
                <a:gd name="connsiteX21" fmla="*/ 1058984 w 1819872"/>
                <a:gd name="connsiteY21" fmla="*/ 119724 h 1074170"/>
                <a:gd name="connsiteX22" fmla="*/ 885448 w 1819872"/>
                <a:gd name="connsiteY22" fmla="*/ 186468 h 1074170"/>
                <a:gd name="connsiteX23" fmla="*/ 818704 w 1819872"/>
                <a:gd name="connsiteY23" fmla="*/ 259887 h 1074170"/>
                <a:gd name="connsiteX24" fmla="*/ 812029 w 1819872"/>
                <a:gd name="connsiteY24" fmla="*/ 293259 h 1074170"/>
                <a:gd name="connsiteX25" fmla="*/ 872100 w 1819872"/>
                <a:gd name="connsiteY25" fmla="*/ 319957 h 1074170"/>
                <a:gd name="connsiteX26" fmla="*/ 1079008 w 1819872"/>
                <a:gd name="connsiteY26" fmla="*/ 306608 h 1074170"/>
                <a:gd name="connsiteX27" fmla="*/ 1179124 w 1819872"/>
                <a:gd name="connsiteY27" fmla="*/ 299933 h 1074170"/>
                <a:gd name="connsiteX28" fmla="*/ 1252543 w 1819872"/>
                <a:gd name="connsiteY28" fmla="*/ 293259 h 1074170"/>
                <a:gd name="connsiteX29" fmla="*/ 1486149 w 1819872"/>
                <a:gd name="connsiteY29" fmla="*/ 299933 h 1074170"/>
                <a:gd name="connsiteX30" fmla="*/ 1586266 w 1819872"/>
                <a:gd name="connsiteY30" fmla="*/ 306608 h 1074170"/>
                <a:gd name="connsiteX31" fmla="*/ 1606289 w 1819872"/>
                <a:gd name="connsiteY31" fmla="*/ 319957 h 1074170"/>
                <a:gd name="connsiteX32" fmla="*/ 1632987 w 1819872"/>
                <a:gd name="connsiteY32" fmla="*/ 339980 h 1074170"/>
                <a:gd name="connsiteX33" fmla="*/ 1653010 w 1819872"/>
                <a:gd name="connsiteY33" fmla="*/ 346655 h 1074170"/>
                <a:gd name="connsiteX34" fmla="*/ 1786500 w 1819872"/>
                <a:gd name="connsiteY34" fmla="*/ 420074 h 1074170"/>
                <a:gd name="connsiteX35" fmla="*/ 1819872 w 1819872"/>
                <a:gd name="connsiteY35" fmla="*/ 493493 h 1074170"/>
                <a:gd name="connsiteX36" fmla="*/ 1806523 w 1819872"/>
                <a:gd name="connsiteY36" fmla="*/ 707075 h 1074170"/>
                <a:gd name="connsiteX37" fmla="*/ 1759802 w 1819872"/>
                <a:gd name="connsiteY37" fmla="*/ 780494 h 1074170"/>
                <a:gd name="connsiteX38" fmla="*/ 1733104 w 1819872"/>
                <a:gd name="connsiteY38" fmla="*/ 813866 h 1074170"/>
                <a:gd name="connsiteX39" fmla="*/ 1706406 w 1819872"/>
                <a:gd name="connsiteY39" fmla="*/ 840564 h 1074170"/>
                <a:gd name="connsiteX40" fmla="*/ 1686383 w 1819872"/>
                <a:gd name="connsiteY40" fmla="*/ 873936 h 1074170"/>
                <a:gd name="connsiteX41" fmla="*/ 1632987 w 1819872"/>
                <a:gd name="connsiteY41" fmla="*/ 920658 h 1074170"/>
                <a:gd name="connsiteX42" fmla="*/ 1599615 w 1819872"/>
                <a:gd name="connsiteY42" fmla="*/ 967379 h 1074170"/>
                <a:gd name="connsiteX43" fmla="*/ 1579591 w 1819872"/>
                <a:gd name="connsiteY43" fmla="*/ 980728 h 1074170"/>
                <a:gd name="connsiteX44" fmla="*/ 1552894 w 1819872"/>
                <a:gd name="connsiteY44" fmla="*/ 1000751 h 1074170"/>
                <a:gd name="connsiteX45" fmla="*/ 1506173 w 1819872"/>
                <a:gd name="connsiteY45" fmla="*/ 1040798 h 1074170"/>
                <a:gd name="connsiteX46" fmla="*/ 1492824 w 1819872"/>
                <a:gd name="connsiteY46" fmla="*/ 1060821 h 1074170"/>
                <a:gd name="connsiteX47" fmla="*/ 1472800 w 1819872"/>
                <a:gd name="connsiteY47" fmla="*/ 1067496 h 1074170"/>
                <a:gd name="connsiteX48" fmla="*/ 1406056 w 1819872"/>
                <a:gd name="connsiteY48" fmla="*/ 1074170 h 1074170"/>
                <a:gd name="connsiteX49" fmla="*/ 0 w 1819872"/>
                <a:gd name="connsiteY49" fmla="*/ 1062809 h 1074170"/>
                <a:gd name="connsiteX0" fmla="*/ 0 w 1819872"/>
                <a:gd name="connsiteY0" fmla="*/ 1062809 h 1074170"/>
                <a:gd name="connsiteX1" fmla="*/ 84514 w 1819872"/>
                <a:gd name="connsiteY1" fmla="*/ 927332 h 1074170"/>
                <a:gd name="connsiteX2" fmla="*/ 164608 w 1819872"/>
                <a:gd name="connsiteY2" fmla="*/ 880611 h 1074170"/>
                <a:gd name="connsiteX3" fmla="*/ 284748 w 1819872"/>
                <a:gd name="connsiteY3" fmla="*/ 853913 h 1074170"/>
                <a:gd name="connsiteX4" fmla="*/ 498330 w 1819872"/>
                <a:gd name="connsiteY4" fmla="*/ 827215 h 1074170"/>
                <a:gd name="connsiteX5" fmla="*/ 778657 w 1819872"/>
                <a:gd name="connsiteY5" fmla="*/ 800517 h 1074170"/>
                <a:gd name="connsiteX6" fmla="*/ 978891 w 1819872"/>
                <a:gd name="connsiteY6" fmla="*/ 773820 h 1074170"/>
                <a:gd name="connsiteX7" fmla="*/ 1132403 w 1819872"/>
                <a:gd name="connsiteY7" fmla="*/ 740447 h 1074170"/>
                <a:gd name="connsiteX8" fmla="*/ 1379358 w 1819872"/>
                <a:gd name="connsiteY8" fmla="*/ 620307 h 1074170"/>
                <a:gd name="connsiteX9" fmla="*/ 1406056 w 1819872"/>
                <a:gd name="connsiteY9" fmla="*/ 566912 h 1074170"/>
                <a:gd name="connsiteX10" fmla="*/ 1339311 w 1819872"/>
                <a:gd name="connsiteY10" fmla="*/ 520190 h 1074170"/>
                <a:gd name="connsiteX11" fmla="*/ 1219171 w 1819872"/>
                <a:gd name="connsiteY11" fmla="*/ 500167 h 1074170"/>
                <a:gd name="connsiteX12" fmla="*/ 865425 w 1819872"/>
                <a:gd name="connsiteY12" fmla="*/ 453446 h 1074170"/>
                <a:gd name="connsiteX13" fmla="*/ 571750 w 1819872"/>
                <a:gd name="connsiteY13" fmla="*/ 373352 h 1074170"/>
                <a:gd name="connsiteX14" fmla="*/ 625145 w 1819872"/>
                <a:gd name="connsiteY14" fmla="*/ 246538 h 1074170"/>
                <a:gd name="connsiteX15" fmla="*/ 765308 w 1819872"/>
                <a:gd name="connsiteY15" fmla="*/ 146421 h 1074170"/>
                <a:gd name="connsiteX16" fmla="*/ 785332 w 1819872"/>
                <a:gd name="connsiteY16" fmla="*/ 133072 h 1074170"/>
                <a:gd name="connsiteX17" fmla="*/ 1018937 w 1819872"/>
                <a:gd name="connsiteY17" fmla="*/ 26281 h 1074170"/>
                <a:gd name="connsiteX18" fmla="*/ 1105705 w 1819872"/>
                <a:gd name="connsiteY18" fmla="*/ 6258 h 1074170"/>
                <a:gd name="connsiteX19" fmla="*/ 1272567 w 1819872"/>
                <a:gd name="connsiteY19" fmla="*/ 6258 h 1074170"/>
                <a:gd name="connsiteX20" fmla="*/ 1172450 w 1819872"/>
                <a:gd name="connsiteY20" fmla="*/ 79677 h 1074170"/>
                <a:gd name="connsiteX21" fmla="*/ 1058984 w 1819872"/>
                <a:gd name="connsiteY21" fmla="*/ 119724 h 1074170"/>
                <a:gd name="connsiteX22" fmla="*/ 885448 w 1819872"/>
                <a:gd name="connsiteY22" fmla="*/ 186468 h 1074170"/>
                <a:gd name="connsiteX23" fmla="*/ 818704 w 1819872"/>
                <a:gd name="connsiteY23" fmla="*/ 259887 h 1074170"/>
                <a:gd name="connsiteX24" fmla="*/ 812029 w 1819872"/>
                <a:gd name="connsiteY24" fmla="*/ 293259 h 1074170"/>
                <a:gd name="connsiteX25" fmla="*/ 872100 w 1819872"/>
                <a:gd name="connsiteY25" fmla="*/ 319957 h 1074170"/>
                <a:gd name="connsiteX26" fmla="*/ 1079008 w 1819872"/>
                <a:gd name="connsiteY26" fmla="*/ 306608 h 1074170"/>
                <a:gd name="connsiteX27" fmla="*/ 1179124 w 1819872"/>
                <a:gd name="connsiteY27" fmla="*/ 299933 h 1074170"/>
                <a:gd name="connsiteX28" fmla="*/ 1252543 w 1819872"/>
                <a:gd name="connsiteY28" fmla="*/ 293259 h 1074170"/>
                <a:gd name="connsiteX29" fmla="*/ 1486149 w 1819872"/>
                <a:gd name="connsiteY29" fmla="*/ 299933 h 1074170"/>
                <a:gd name="connsiteX30" fmla="*/ 1586266 w 1819872"/>
                <a:gd name="connsiteY30" fmla="*/ 306608 h 1074170"/>
                <a:gd name="connsiteX31" fmla="*/ 1606289 w 1819872"/>
                <a:gd name="connsiteY31" fmla="*/ 319957 h 1074170"/>
                <a:gd name="connsiteX32" fmla="*/ 1632987 w 1819872"/>
                <a:gd name="connsiteY32" fmla="*/ 339980 h 1074170"/>
                <a:gd name="connsiteX33" fmla="*/ 1786500 w 1819872"/>
                <a:gd name="connsiteY33" fmla="*/ 420074 h 1074170"/>
                <a:gd name="connsiteX34" fmla="*/ 1819872 w 1819872"/>
                <a:gd name="connsiteY34" fmla="*/ 493493 h 1074170"/>
                <a:gd name="connsiteX35" fmla="*/ 1806523 w 1819872"/>
                <a:gd name="connsiteY35" fmla="*/ 707075 h 1074170"/>
                <a:gd name="connsiteX36" fmla="*/ 1759802 w 1819872"/>
                <a:gd name="connsiteY36" fmla="*/ 780494 h 1074170"/>
                <a:gd name="connsiteX37" fmla="*/ 1733104 w 1819872"/>
                <a:gd name="connsiteY37" fmla="*/ 813866 h 1074170"/>
                <a:gd name="connsiteX38" fmla="*/ 1706406 w 1819872"/>
                <a:gd name="connsiteY38" fmla="*/ 840564 h 1074170"/>
                <a:gd name="connsiteX39" fmla="*/ 1686383 w 1819872"/>
                <a:gd name="connsiteY39" fmla="*/ 873936 h 1074170"/>
                <a:gd name="connsiteX40" fmla="*/ 1632987 w 1819872"/>
                <a:gd name="connsiteY40" fmla="*/ 920658 h 1074170"/>
                <a:gd name="connsiteX41" fmla="*/ 1599615 w 1819872"/>
                <a:gd name="connsiteY41" fmla="*/ 967379 h 1074170"/>
                <a:gd name="connsiteX42" fmla="*/ 1579591 w 1819872"/>
                <a:gd name="connsiteY42" fmla="*/ 980728 h 1074170"/>
                <a:gd name="connsiteX43" fmla="*/ 1552894 w 1819872"/>
                <a:gd name="connsiteY43" fmla="*/ 1000751 h 1074170"/>
                <a:gd name="connsiteX44" fmla="*/ 1506173 w 1819872"/>
                <a:gd name="connsiteY44" fmla="*/ 1040798 h 1074170"/>
                <a:gd name="connsiteX45" fmla="*/ 1492824 w 1819872"/>
                <a:gd name="connsiteY45" fmla="*/ 1060821 h 1074170"/>
                <a:gd name="connsiteX46" fmla="*/ 1472800 w 1819872"/>
                <a:gd name="connsiteY46" fmla="*/ 1067496 h 1074170"/>
                <a:gd name="connsiteX47" fmla="*/ 1406056 w 1819872"/>
                <a:gd name="connsiteY47" fmla="*/ 1074170 h 1074170"/>
                <a:gd name="connsiteX48" fmla="*/ 0 w 1819872"/>
                <a:gd name="connsiteY48" fmla="*/ 1062809 h 1074170"/>
                <a:gd name="connsiteX0" fmla="*/ 0 w 1819872"/>
                <a:gd name="connsiteY0" fmla="*/ 1062809 h 1074170"/>
                <a:gd name="connsiteX1" fmla="*/ 84514 w 1819872"/>
                <a:gd name="connsiteY1" fmla="*/ 927332 h 1074170"/>
                <a:gd name="connsiteX2" fmla="*/ 164608 w 1819872"/>
                <a:gd name="connsiteY2" fmla="*/ 880611 h 1074170"/>
                <a:gd name="connsiteX3" fmla="*/ 284748 w 1819872"/>
                <a:gd name="connsiteY3" fmla="*/ 853913 h 1074170"/>
                <a:gd name="connsiteX4" fmla="*/ 498330 w 1819872"/>
                <a:gd name="connsiteY4" fmla="*/ 827215 h 1074170"/>
                <a:gd name="connsiteX5" fmla="*/ 778657 w 1819872"/>
                <a:gd name="connsiteY5" fmla="*/ 800517 h 1074170"/>
                <a:gd name="connsiteX6" fmla="*/ 978891 w 1819872"/>
                <a:gd name="connsiteY6" fmla="*/ 773820 h 1074170"/>
                <a:gd name="connsiteX7" fmla="*/ 1132403 w 1819872"/>
                <a:gd name="connsiteY7" fmla="*/ 740447 h 1074170"/>
                <a:gd name="connsiteX8" fmla="*/ 1379358 w 1819872"/>
                <a:gd name="connsiteY8" fmla="*/ 620307 h 1074170"/>
                <a:gd name="connsiteX9" fmla="*/ 1406056 w 1819872"/>
                <a:gd name="connsiteY9" fmla="*/ 566912 h 1074170"/>
                <a:gd name="connsiteX10" fmla="*/ 1339311 w 1819872"/>
                <a:gd name="connsiteY10" fmla="*/ 520190 h 1074170"/>
                <a:gd name="connsiteX11" fmla="*/ 1219171 w 1819872"/>
                <a:gd name="connsiteY11" fmla="*/ 500167 h 1074170"/>
                <a:gd name="connsiteX12" fmla="*/ 865425 w 1819872"/>
                <a:gd name="connsiteY12" fmla="*/ 453446 h 1074170"/>
                <a:gd name="connsiteX13" fmla="*/ 571750 w 1819872"/>
                <a:gd name="connsiteY13" fmla="*/ 373352 h 1074170"/>
                <a:gd name="connsiteX14" fmla="*/ 625145 w 1819872"/>
                <a:gd name="connsiteY14" fmla="*/ 246538 h 1074170"/>
                <a:gd name="connsiteX15" fmla="*/ 765308 w 1819872"/>
                <a:gd name="connsiteY15" fmla="*/ 146421 h 1074170"/>
                <a:gd name="connsiteX16" fmla="*/ 785332 w 1819872"/>
                <a:gd name="connsiteY16" fmla="*/ 133072 h 1074170"/>
                <a:gd name="connsiteX17" fmla="*/ 1018937 w 1819872"/>
                <a:gd name="connsiteY17" fmla="*/ 26281 h 1074170"/>
                <a:gd name="connsiteX18" fmla="*/ 1105705 w 1819872"/>
                <a:gd name="connsiteY18" fmla="*/ 6258 h 1074170"/>
                <a:gd name="connsiteX19" fmla="*/ 1272567 w 1819872"/>
                <a:gd name="connsiteY19" fmla="*/ 6258 h 1074170"/>
                <a:gd name="connsiteX20" fmla="*/ 1172450 w 1819872"/>
                <a:gd name="connsiteY20" fmla="*/ 79677 h 1074170"/>
                <a:gd name="connsiteX21" fmla="*/ 1058984 w 1819872"/>
                <a:gd name="connsiteY21" fmla="*/ 119724 h 1074170"/>
                <a:gd name="connsiteX22" fmla="*/ 885448 w 1819872"/>
                <a:gd name="connsiteY22" fmla="*/ 186468 h 1074170"/>
                <a:gd name="connsiteX23" fmla="*/ 818704 w 1819872"/>
                <a:gd name="connsiteY23" fmla="*/ 259887 h 1074170"/>
                <a:gd name="connsiteX24" fmla="*/ 812029 w 1819872"/>
                <a:gd name="connsiteY24" fmla="*/ 293259 h 1074170"/>
                <a:gd name="connsiteX25" fmla="*/ 872100 w 1819872"/>
                <a:gd name="connsiteY25" fmla="*/ 319957 h 1074170"/>
                <a:gd name="connsiteX26" fmla="*/ 1079008 w 1819872"/>
                <a:gd name="connsiteY26" fmla="*/ 306608 h 1074170"/>
                <a:gd name="connsiteX27" fmla="*/ 1179124 w 1819872"/>
                <a:gd name="connsiteY27" fmla="*/ 299933 h 1074170"/>
                <a:gd name="connsiteX28" fmla="*/ 1252543 w 1819872"/>
                <a:gd name="connsiteY28" fmla="*/ 293259 h 1074170"/>
                <a:gd name="connsiteX29" fmla="*/ 1486149 w 1819872"/>
                <a:gd name="connsiteY29" fmla="*/ 299933 h 1074170"/>
                <a:gd name="connsiteX30" fmla="*/ 1586266 w 1819872"/>
                <a:gd name="connsiteY30" fmla="*/ 306608 h 1074170"/>
                <a:gd name="connsiteX31" fmla="*/ 1606289 w 1819872"/>
                <a:gd name="connsiteY31" fmla="*/ 319957 h 1074170"/>
                <a:gd name="connsiteX32" fmla="*/ 1786500 w 1819872"/>
                <a:gd name="connsiteY32" fmla="*/ 420074 h 1074170"/>
                <a:gd name="connsiteX33" fmla="*/ 1819872 w 1819872"/>
                <a:gd name="connsiteY33" fmla="*/ 493493 h 1074170"/>
                <a:gd name="connsiteX34" fmla="*/ 1806523 w 1819872"/>
                <a:gd name="connsiteY34" fmla="*/ 707075 h 1074170"/>
                <a:gd name="connsiteX35" fmla="*/ 1759802 w 1819872"/>
                <a:gd name="connsiteY35" fmla="*/ 780494 h 1074170"/>
                <a:gd name="connsiteX36" fmla="*/ 1733104 w 1819872"/>
                <a:gd name="connsiteY36" fmla="*/ 813866 h 1074170"/>
                <a:gd name="connsiteX37" fmla="*/ 1706406 w 1819872"/>
                <a:gd name="connsiteY37" fmla="*/ 840564 h 1074170"/>
                <a:gd name="connsiteX38" fmla="*/ 1686383 w 1819872"/>
                <a:gd name="connsiteY38" fmla="*/ 873936 h 1074170"/>
                <a:gd name="connsiteX39" fmla="*/ 1632987 w 1819872"/>
                <a:gd name="connsiteY39" fmla="*/ 920658 h 1074170"/>
                <a:gd name="connsiteX40" fmla="*/ 1599615 w 1819872"/>
                <a:gd name="connsiteY40" fmla="*/ 967379 h 1074170"/>
                <a:gd name="connsiteX41" fmla="*/ 1579591 w 1819872"/>
                <a:gd name="connsiteY41" fmla="*/ 980728 h 1074170"/>
                <a:gd name="connsiteX42" fmla="*/ 1552894 w 1819872"/>
                <a:gd name="connsiteY42" fmla="*/ 1000751 h 1074170"/>
                <a:gd name="connsiteX43" fmla="*/ 1506173 w 1819872"/>
                <a:gd name="connsiteY43" fmla="*/ 1040798 h 1074170"/>
                <a:gd name="connsiteX44" fmla="*/ 1492824 w 1819872"/>
                <a:gd name="connsiteY44" fmla="*/ 1060821 h 1074170"/>
                <a:gd name="connsiteX45" fmla="*/ 1472800 w 1819872"/>
                <a:gd name="connsiteY45" fmla="*/ 1067496 h 1074170"/>
                <a:gd name="connsiteX46" fmla="*/ 1406056 w 1819872"/>
                <a:gd name="connsiteY46" fmla="*/ 1074170 h 1074170"/>
                <a:gd name="connsiteX47" fmla="*/ 0 w 1819872"/>
                <a:gd name="connsiteY47" fmla="*/ 1062809 h 1074170"/>
                <a:gd name="connsiteX0" fmla="*/ 0 w 1819872"/>
                <a:gd name="connsiteY0" fmla="*/ 1062809 h 1074170"/>
                <a:gd name="connsiteX1" fmla="*/ 84514 w 1819872"/>
                <a:gd name="connsiteY1" fmla="*/ 927332 h 1074170"/>
                <a:gd name="connsiteX2" fmla="*/ 164608 w 1819872"/>
                <a:gd name="connsiteY2" fmla="*/ 880611 h 1074170"/>
                <a:gd name="connsiteX3" fmla="*/ 284748 w 1819872"/>
                <a:gd name="connsiteY3" fmla="*/ 853913 h 1074170"/>
                <a:gd name="connsiteX4" fmla="*/ 498330 w 1819872"/>
                <a:gd name="connsiteY4" fmla="*/ 827215 h 1074170"/>
                <a:gd name="connsiteX5" fmla="*/ 778657 w 1819872"/>
                <a:gd name="connsiteY5" fmla="*/ 800517 h 1074170"/>
                <a:gd name="connsiteX6" fmla="*/ 978891 w 1819872"/>
                <a:gd name="connsiteY6" fmla="*/ 773820 h 1074170"/>
                <a:gd name="connsiteX7" fmla="*/ 1132403 w 1819872"/>
                <a:gd name="connsiteY7" fmla="*/ 740447 h 1074170"/>
                <a:gd name="connsiteX8" fmla="*/ 1379358 w 1819872"/>
                <a:gd name="connsiteY8" fmla="*/ 620307 h 1074170"/>
                <a:gd name="connsiteX9" fmla="*/ 1406056 w 1819872"/>
                <a:gd name="connsiteY9" fmla="*/ 566912 h 1074170"/>
                <a:gd name="connsiteX10" fmla="*/ 1339311 w 1819872"/>
                <a:gd name="connsiteY10" fmla="*/ 520190 h 1074170"/>
                <a:gd name="connsiteX11" fmla="*/ 1219171 w 1819872"/>
                <a:gd name="connsiteY11" fmla="*/ 500167 h 1074170"/>
                <a:gd name="connsiteX12" fmla="*/ 865425 w 1819872"/>
                <a:gd name="connsiteY12" fmla="*/ 453446 h 1074170"/>
                <a:gd name="connsiteX13" fmla="*/ 571750 w 1819872"/>
                <a:gd name="connsiteY13" fmla="*/ 373352 h 1074170"/>
                <a:gd name="connsiteX14" fmla="*/ 625145 w 1819872"/>
                <a:gd name="connsiteY14" fmla="*/ 246538 h 1074170"/>
                <a:gd name="connsiteX15" fmla="*/ 765308 w 1819872"/>
                <a:gd name="connsiteY15" fmla="*/ 146421 h 1074170"/>
                <a:gd name="connsiteX16" fmla="*/ 785332 w 1819872"/>
                <a:gd name="connsiteY16" fmla="*/ 133072 h 1074170"/>
                <a:gd name="connsiteX17" fmla="*/ 1018937 w 1819872"/>
                <a:gd name="connsiteY17" fmla="*/ 26281 h 1074170"/>
                <a:gd name="connsiteX18" fmla="*/ 1105705 w 1819872"/>
                <a:gd name="connsiteY18" fmla="*/ 6258 h 1074170"/>
                <a:gd name="connsiteX19" fmla="*/ 1272567 w 1819872"/>
                <a:gd name="connsiteY19" fmla="*/ 6258 h 1074170"/>
                <a:gd name="connsiteX20" fmla="*/ 1172450 w 1819872"/>
                <a:gd name="connsiteY20" fmla="*/ 79677 h 1074170"/>
                <a:gd name="connsiteX21" fmla="*/ 1058984 w 1819872"/>
                <a:gd name="connsiteY21" fmla="*/ 119724 h 1074170"/>
                <a:gd name="connsiteX22" fmla="*/ 885448 w 1819872"/>
                <a:gd name="connsiteY22" fmla="*/ 186468 h 1074170"/>
                <a:gd name="connsiteX23" fmla="*/ 818704 w 1819872"/>
                <a:gd name="connsiteY23" fmla="*/ 259887 h 1074170"/>
                <a:gd name="connsiteX24" fmla="*/ 812029 w 1819872"/>
                <a:gd name="connsiteY24" fmla="*/ 293259 h 1074170"/>
                <a:gd name="connsiteX25" fmla="*/ 872100 w 1819872"/>
                <a:gd name="connsiteY25" fmla="*/ 319957 h 1074170"/>
                <a:gd name="connsiteX26" fmla="*/ 1079008 w 1819872"/>
                <a:gd name="connsiteY26" fmla="*/ 306608 h 1074170"/>
                <a:gd name="connsiteX27" fmla="*/ 1179124 w 1819872"/>
                <a:gd name="connsiteY27" fmla="*/ 299933 h 1074170"/>
                <a:gd name="connsiteX28" fmla="*/ 1252543 w 1819872"/>
                <a:gd name="connsiteY28" fmla="*/ 293259 h 1074170"/>
                <a:gd name="connsiteX29" fmla="*/ 1486149 w 1819872"/>
                <a:gd name="connsiteY29" fmla="*/ 299933 h 1074170"/>
                <a:gd name="connsiteX30" fmla="*/ 1586266 w 1819872"/>
                <a:gd name="connsiteY30" fmla="*/ 306608 h 1074170"/>
                <a:gd name="connsiteX31" fmla="*/ 1786500 w 1819872"/>
                <a:gd name="connsiteY31" fmla="*/ 420074 h 1074170"/>
                <a:gd name="connsiteX32" fmla="*/ 1819872 w 1819872"/>
                <a:gd name="connsiteY32" fmla="*/ 493493 h 1074170"/>
                <a:gd name="connsiteX33" fmla="*/ 1806523 w 1819872"/>
                <a:gd name="connsiteY33" fmla="*/ 707075 h 1074170"/>
                <a:gd name="connsiteX34" fmla="*/ 1759802 w 1819872"/>
                <a:gd name="connsiteY34" fmla="*/ 780494 h 1074170"/>
                <a:gd name="connsiteX35" fmla="*/ 1733104 w 1819872"/>
                <a:gd name="connsiteY35" fmla="*/ 813866 h 1074170"/>
                <a:gd name="connsiteX36" fmla="*/ 1706406 w 1819872"/>
                <a:gd name="connsiteY36" fmla="*/ 840564 h 1074170"/>
                <a:gd name="connsiteX37" fmla="*/ 1686383 w 1819872"/>
                <a:gd name="connsiteY37" fmla="*/ 873936 h 1074170"/>
                <a:gd name="connsiteX38" fmla="*/ 1632987 w 1819872"/>
                <a:gd name="connsiteY38" fmla="*/ 920658 h 1074170"/>
                <a:gd name="connsiteX39" fmla="*/ 1599615 w 1819872"/>
                <a:gd name="connsiteY39" fmla="*/ 967379 h 1074170"/>
                <a:gd name="connsiteX40" fmla="*/ 1579591 w 1819872"/>
                <a:gd name="connsiteY40" fmla="*/ 980728 h 1074170"/>
                <a:gd name="connsiteX41" fmla="*/ 1552894 w 1819872"/>
                <a:gd name="connsiteY41" fmla="*/ 1000751 h 1074170"/>
                <a:gd name="connsiteX42" fmla="*/ 1506173 w 1819872"/>
                <a:gd name="connsiteY42" fmla="*/ 1040798 h 1074170"/>
                <a:gd name="connsiteX43" fmla="*/ 1492824 w 1819872"/>
                <a:gd name="connsiteY43" fmla="*/ 1060821 h 1074170"/>
                <a:gd name="connsiteX44" fmla="*/ 1472800 w 1819872"/>
                <a:gd name="connsiteY44" fmla="*/ 1067496 h 1074170"/>
                <a:gd name="connsiteX45" fmla="*/ 1406056 w 1819872"/>
                <a:gd name="connsiteY45" fmla="*/ 1074170 h 1074170"/>
                <a:gd name="connsiteX46" fmla="*/ 0 w 1819872"/>
                <a:gd name="connsiteY46" fmla="*/ 1062809 h 1074170"/>
                <a:gd name="connsiteX0" fmla="*/ 0 w 1819872"/>
                <a:gd name="connsiteY0" fmla="*/ 1062809 h 1074170"/>
                <a:gd name="connsiteX1" fmla="*/ 84514 w 1819872"/>
                <a:gd name="connsiteY1" fmla="*/ 927332 h 1074170"/>
                <a:gd name="connsiteX2" fmla="*/ 164608 w 1819872"/>
                <a:gd name="connsiteY2" fmla="*/ 880611 h 1074170"/>
                <a:gd name="connsiteX3" fmla="*/ 284748 w 1819872"/>
                <a:gd name="connsiteY3" fmla="*/ 853913 h 1074170"/>
                <a:gd name="connsiteX4" fmla="*/ 498330 w 1819872"/>
                <a:gd name="connsiteY4" fmla="*/ 827215 h 1074170"/>
                <a:gd name="connsiteX5" fmla="*/ 778657 w 1819872"/>
                <a:gd name="connsiteY5" fmla="*/ 800517 h 1074170"/>
                <a:gd name="connsiteX6" fmla="*/ 978891 w 1819872"/>
                <a:gd name="connsiteY6" fmla="*/ 773820 h 1074170"/>
                <a:gd name="connsiteX7" fmla="*/ 1132403 w 1819872"/>
                <a:gd name="connsiteY7" fmla="*/ 740447 h 1074170"/>
                <a:gd name="connsiteX8" fmla="*/ 1379358 w 1819872"/>
                <a:gd name="connsiteY8" fmla="*/ 620307 h 1074170"/>
                <a:gd name="connsiteX9" fmla="*/ 1406056 w 1819872"/>
                <a:gd name="connsiteY9" fmla="*/ 566912 h 1074170"/>
                <a:gd name="connsiteX10" fmla="*/ 1339311 w 1819872"/>
                <a:gd name="connsiteY10" fmla="*/ 520190 h 1074170"/>
                <a:gd name="connsiteX11" fmla="*/ 1219171 w 1819872"/>
                <a:gd name="connsiteY11" fmla="*/ 500167 h 1074170"/>
                <a:gd name="connsiteX12" fmla="*/ 865425 w 1819872"/>
                <a:gd name="connsiteY12" fmla="*/ 453446 h 1074170"/>
                <a:gd name="connsiteX13" fmla="*/ 571750 w 1819872"/>
                <a:gd name="connsiteY13" fmla="*/ 373352 h 1074170"/>
                <a:gd name="connsiteX14" fmla="*/ 625145 w 1819872"/>
                <a:gd name="connsiteY14" fmla="*/ 246538 h 1074170"/>
                <a:gd name="connsiteX15" fmla="*/ 765308 w 1819872"/>
                <a:gd name="connsiteY15" fmla="*/ 146421 h 1074170"/>
                <a:gd name="connsiteX16" fmla="*/ 785332 w 1819872"/>
                <a:gd name="connsiteY16" fmla="*/ 133072 h 1074170"/>
                <a:gd name="connsiteX17" fmla="*/ 1018937 w 1819872"/>
                <a:gd name="connsiteY17" fmla="*/ 26281 h 1074170"/>
                <a:gd name="connsiteX18" fmla="*/ 1105705 w 1819872"/>
                <a:gd name="connsiteY18" fmla="*/ 6258 h 1074170"/>
                <a:gd name="connsiteX19" fmla="*/ 1272567 w 1819872"/>
                <a:gd name="connsiteY19" fmla="*/ 6258 h 1074170"/>
                <a:gd name="connsiteX20" fmla="*/ 1172450 w 1819872"/>
                <a:gd name="connsiteY20" fmla="*/ 79677 h 1074170"/>
                <a:gd name="connsiteX21" fmla="*/ 1058984 w 1819872"/>
                <a:gd name="connsiteY21" fmla="*/ 119724 h 1074170"/>
                <a:gd name="connsiteX22" fmla="*/ 885448 w 1819872"/>
                <a:gd name="connsiteY22" fmla="*/ 186468 h 1074170"/>
                <a:gd name="connsiteX23" fmla="*/ 818704 w 1819872"/>
                <a:gd name="connsiteY23" fmla="*/ 259887 h 1074170"/>
                <a:gd name="connsiteX24" fmla="*/ 812029 w 1819872"/>
                <a:gd name="connsiteY24" fmla="*/ 293259 h 1074170"/>
                <a:gd name="connsiteX25" fmla="*/ 872100 w 1819872"/>
                <a:gd name="connsiteY25" fmla="*/ 319957 h 1074170"/>
                <a:gd name="connsiteX26" fmla="*/ 1079008 w 1819872"/>
                <a:gd name="connsiteY26" fmla="*/ 306608 h 1074170"/>
                <a:gd name="connsiteX27" fmla="*/ 1179124 w 1819872"/>
                <a:gd name="connsiteY27" fmla="*/ 299933 h 1074170"/>
                <a:gd name="connsiteX28" fmla="*/ 1252543 w 1819872"/>
                <a:gd name="connsiteY28" fmla="*/ 293259 h 1074170"/>
                <a:gd name="connsiteX29" fmla="*/ 1586266 w 1819872"/>
                <a:gd name="connsiteY29" fmla="*/ 306608 h 1074170"/>
                <a:gd name="connsiteX30" fmla="*/ 1786500 w 1819872"/>
                <a:gd name="connsiteY30" fmla="*/ 420074 h 1074170"/>
                <a:gd name="connsiteX31" fmla="*/ 1819872 w 1819872"/>
                <a:gd name="connsiteY31" fmla="*/ 493493 h 1074170"/>
                <a:gd name="connsiteX32" fmla="*/ 1806523 w 1819872"/>
                <a:gd name="connsiteY32" fmla="*/ 707075 h 1074170"/>
                <a:gd name="connsiteX33" fmla="*/ 1759802 w 1819872"/>
                <a:gd name="connsiteY33" fmla="*/ 780494 h 1074170"/>
                <a:gd name="connsiteX34" fmla="*/ 1733104 w 1819872"/>
                <a:gd name="connsiteY34" fmla="*/ 813866 h 1074170"/>
                <a:gd name="connsiteX35" fmla="*/ 1706406 w 1819872"/>
                <a:gd name="connsiteY35" fmla="*/ 840564 h 1074170"/>
                <a:gd name="connsiteX36" fmla="*/ 1686383 w 1819872"/>
                <a:gd name="connsiteY36" fmla="*/ 873936 h 1074170"/>
                <a:gd name="connsiteX37" fmla="*/ 1632987 w 1819872"/>
                <a:gd name="connsiteY37" fmla="*/ 920658 h 1074170"/>
                <a:gd name="connsiteX38" fmla="*/ 1599615 w 1819872"/>
                <a:gd name="connsiteY38" fmla="*/ 967379 h 1074170"/>
                <a:gd name="connsiteX39" fmla="*/ 1579591 w 1819872"/>
                <a:gd name="connsiteY39" fmla="*/ 980728 h 1074170"/>
                <a:gd name="connsiteX40" fmla="*/ 1552894 w 1819872"/>
                <a:gd name="connsiteY40" fmla="*/ 1000751 h 1074170"/>
                <a:gd name="connsiteX41" fmla="*/ 1506173 w 1819872"/>
                <a:gd name="connsiteY41" fmla="*/ 1040798 h 1074170"/>
                <a:gd name="connsiteX42" fmla="*/ 1492824 w 1819872"/>
                <a:gd name="connsiteY42" fmla="*/ 1060821 h 1074170"/>
                <a:gd name="connsiteX43" fmla="*/ 1472800 w 1819872"/>
                <a:gd name="connsiteY43" fmla="*/ 1067496 h 1074170"/>
                <a:gd name="connsiteX44" fmla="*/ 1406056 w 1819872"/>
                <a:gd name="connsiteY44" fmla="*/ 1074170 h 1074170"/>
                <a:gd name="connsiteX45" fmla="*/ 0 w 1819872"/>
                <a:gd name="connsiteY45" fmla="*/ 1062809 h 1074170"/>
                <a:gd name="connsiteX0" fmla="*/ 0 w 1819872"/>
                <a:gd name="connsiteY0" fmla="*/ 1062809 h 1074170"/>
                <a:gd name="connsiteX1" fmla="*/ 84514 w 1819872"/>
                <a:gd name="connsiteY1" fmla="*/ 927332 h 1074170"/>
                <a:gd name="connsiteX2" fmla="*/ 164608 w 1819872"/>
                <a:gd name="connsiteY2" fmla="*/ 880611 h 1074170"/>
                <a:gd name="connsiteX3" fmla="*/ 284748 w 1819872"/>
                <a:gd name="connsiteY3" fmla="*/ 853913 h 1074170"/>
                <a:gd name="connsiteX4" fmla="*/ 498330 w 1819872"/>
                <a:gd name="connsiteY4" fmla="*/ 827215 h 1074170"/>
                <a:gd name="connsiteX5" fmla="*/ 778657 w 1819872"/>
                <a:gd name="connsiteY5" fmla="*/ 800517 h 1074170"/>
                <a:gd name="connsiteX6" fmla="*/ 978891 w 1819872"/>
                <a:gd name="connsiteY6" fmla="*/ 773820 h 1074170"/>
                <a:gd name="connsiteX7" fmla="*/ 1132403 w 1819872"/>
                <a:gd name="connsiteY7" fmla="*/ 740447 h 1074170"/>
                <a:gd name="connsiteX8" fmla="*/ 1379358 w 1819872"/>
                <a:gd name="connsiteY8" fmla="*/ 620307 h 1074170"/>
                <a:gd name="connsiteX9" fmla="*/ 1406056 w 1819872"/>
                <a:gd name="connsiteY9" fmla="*/ 566912 h 1074170"/>
                <a:gd name="connsiteX10" fmla="*/ 1339311 w 1819872"/>
                <a:gd name="connsiteY10" fmla="*/ 520190 h 1074170"/>
                <a:gd name="connsiteX11" fmla="*/ 1219171 w 1819872"/>
                <a:gd name="connsiteY11" fmla="*/ 500167 h 1074170"/>
                <a:gd name="connsiteX12" fmla="*/ 865425 w 1819872"/>
                <a:gd name="connsiteY12" fmla="*/ 453446 h 1074170"/>
                <a:gd name="connsiteX13" fmla="*/ 571750 w 1819872"/>
                <a:gd name="connsiteY13" fmla="*/ 373352 h 1074170"/>
                <a:gd name="connsiteX14" fmla="*/ 625145 w 1819872"/>
                <a:gd name="connsiteY14" fmla="*/ 246538 h 1074170"/>
                <a:gd name="connsiteX15" fmla="*/ 765308 w 1819872"/>
                <a:gd name="connsiteY15" fmla="*/ 146421 h 1074170"/>
                <a:gd name="connsiteX16" fmla="*/ 785332 w 1819872"/>
                <a:gd name="connsiteY16" fmla="*/ 133072 h 1074170"/>
                <a:gd name="connsiteX17" fmla="*/ 1018937 w 1819872"/>
                <a:gd name="connsiteY17" fmla="*/ 26281 h 1074170"/>
                <a:gd name="connsiteX18" fmla="*/ 1105705 w 1819872"/>
                <a:gd name="connsiteY18" fmla="*/ 6258 h 1074170"/>
                <a:gd name="connsiteX19" fmla="*/ 1272567 w 1819872"/>
                <a:gd name="connsiteY19" fmla="*/ 6258 h 1074170"/>
                <a:gd name="connsiteX20" fmla="*/ 1172450 w 1819872"/>
                <a:gd name="connsiteY20" fmla="*/ 79677 h 1074170"/>
                <a:gd name="connsiteX21" fmla="*/ 1058984 w 1819872"/>
                <a:gd name="connsiteY21" fmla="*/ 119724 h 1074170"/>
                <a:gd name="connsiteX22" fmla="*/ 885448 w 1819872"/>
                <a:gd name="connsiteY22" fmla="*/ 186468 h 1074170"/>
                <a:gd name="connsiteX23" fmla="*/ 818704 w 1819872"/>
                <a:gd name="connsiteY23" fmla="*/ 259887 h 1074170"/>
                <a:gd name="connsiteX24" fmla="*/ 812029 w 1819872"/>
                <a:gd name="connsiteY24" fmla="*/ 293259 h 1074170"/>
                <a:gd name="connsiteX25" fmla="*/ 872100 w 1819872"/>
                <a:gd name="connsiteY25" fmla="*/ 319957 h 1074170"/>
                <a:gd name="connsiteX26" fmla="*/ 1079008 w 1819872"/>
                <a:gd name="connsiteY26" fmla="*/ 306608 h 1074170"/>
                <a:gd name="connsiteX27" fmla="*/ 1179124 w 1819872"/>
                <a:gd name="connsiteY27" fmla="*/ 299933 h 1074170"/>
                <a:gd name="connsiteX28" fmla="*/ 1586266 w 1819872"/>
                <a:gd name="connsiteY28" fmla="*/ 306608 h 1074170"/>
                <a:gd name="connsiteX29" fmla="*/ 1786500 w 1819872"/>
                <a:gd name="connsiteY29" fmla="*/ 420074 h 1074170"/>
                <a:gd name="connsiteX30" fmla="*/ 1819872 w 1819872"/>
                <a:gd name="connsiteY30" fmla="*/ 493493 h 1074170"/>
                <a:gd name="connsiteX31" fmla="*/ 1806523 w 1819872"/>
                <a:gd name="connsiteY31" fmla="*/ 707075 h 1074170"/>
                <a:gd name="connsiteX32" fmla="*/ 1759802 w 1819872"/>
                <a:gd name="connsiteY32" fmla="*/ 780494 h 1074170"/>
                <a:gd name="connsiteX33" fmla="*/ 1733104 w 1819872"/>
                <a:gd name="connsiteY33" fmla="*/ 813866 h 1074170"/>
                <a:gd name="connsiteX34" fmla="*/ 1706406 w 1819872"/>
                <a:gd name="connsiteY34" fmla="*/ 840564 h 1074170"/>
                <a:gd name="connsiteX35" fmla="*/ 1686383 w 1819872"/>
                <a:gd name="connsiteY35" fmla="*/ 873936 h 1074170"/>
                <a:gd name="connsiteX36" fmla="*/ 1632987 w 1819872"/>
                <a:gd name="connsiteY36" fmla="*/ 920658 h 1074170"/>
                <a:gd name="connsiteX37" fmla="*/ 1599615 w 1819872"/>
                <a:gd name="connsiteY37" fmla="*/ 967379 h 1074170"/>
                <a:gd name="connsiteX38" fmla="*/ 1579591 w 1819872"/>
                <a:gd name="connsiteY38" fmla="*/ 980728 h 1074170"/>
                <a:gd name="connsiteX39" fmla="*/ 1552894 w 1819872"/>
                <a:gd name="connsiteY39" fmla="*/ 1000751 h 1074170"/>
                <a:gd name="connsiteX40" fmla="*/ 1506173 w 1819872"/>
                <a:gd name="connsiteY40" fmla="*/ 1040798 h 1074170"/>
                <a:gd name="connsiteX41" fmla="*/ 1492824 w 1819872"/>
                <a:gd name="connsiteY41" fmla="*/ 1060821 h 1074170"/>
                <a:gd name="connsiteX42" fmla="*/ 1472800 w 1819872"/>
                <a:gd name="connsiteY42" fmla="*/ 1067496 h 1074170"/>
                <a:gd name="connsiteX43" fmla="*/ 1406056 w 1819872"/>
                <a:gd name="connsiteY43" fmla="*/ 1074170 h 1074170"/>
                <a:gd name="connsiteX44" fmla="*/ 0 w 1819872"/>
                <a:gd name="connsiteY44" fmla="*/ 1062809 h 1074170"/>
                <a:gd name="connsiteX0" fmla="*/ 0 w 1819872"/>
                <a:gd name="connsiteY0" fmla="*/ 1062809 h 1074170"/>
                <a:gd name="connsiteX1" fmla="*/ 84514 w 1819872"/>
                <a:gd name="connsiteY1" fmla="*/ 927332 h 1074170"/>
                <a:gd name="connsiteX2" fmla="*/ 164608 w 1819872"/>
                <a:gd name="connsiteY2" fmla="*/ 880611 h 1074170"/>
                <a:gd name="connsiteX3" fmla="*/ 284748 w 1819872"/>
                <a:gd name="connsiteY3" fmla="*/ 853913 h 1074170"/>
                <a:gd name="connsiteX4" fmla="*/ 498330 w 1819872"/>
                <a:gd name="connsiteY4" fmla="*/ 827215 h 1074170"/>
                <a:gd name="connsiteX5" fmla="*/ 778657 w 1819872"/>
                <a:gd name="connsiteY5" fmla="*/ 800517 h 1074170"/>
                <a:gd name="connsiteX6" fmla="*/ 978891 w 1819872"/>
                <a:gd name="connsiteY6" fmla="*/ 773820 h 1074170"/>
                <a:gd name="connsiteX7" fmla="*/ 1132403 w 1819872"/>
                <a:gd name="connsiteY7" fmla="*/ 740447 h 1074170"/>
                <a:gd name="connsiteX8" fmla="*/ 1379358 w 1819872"/>
                <a:gd name="connsiteY8" fmla="*/ 620307 h 1074170"/>
                <a:gd name="connsiteX9" fmla="*/ 1406056 w 1819872"/>
                <a:gd name="connsiteY9" fmla="*/ 566912 h 1074170"/>
                <a:gd name="connsiteX10" fmla="*/ 1339311 w 1819872"/>
                <a:gd name="connsiteY10" fmla="*/ 520190 h 1074170"/>
                <a:gd name="connsiteX11" fmla="*/ 1219171 w 1819872"/>
                <a:gd name="connsiteY11" fmla="*/ 500167 h 1074170"/>
                <a:gd name="connsiteX12" fmla="*/ 865425 w 1819872"/>
                <a:gd name="connsiteY12" fmla="*/ 453446 h 1074170"/>
                <a:gd name="connsiteX13" fmla="*/ 571750 w 1819872"/>
                <a:gd name="connsiteY13" fmla="*/ 373352 h 1074170"/>
                <a:gd name="connsiteX14" fmla="*/ 625145 w 1819872"/>
                <a:gd name="connsiteY14" fmla="*/ 246538 h 1074170"/>
                <a:gd name="connsiteX15" fmla="*/ 765308 w 1819872"/>
                <a:gd name="connsiteY15" fmla="*/ 146421 h 1074170"/>
                <a:gd name="connsiteX16" fmla="*/ 785332 w 1819872"/>
                <a:gd name="connsiteY16" fmla="*/ 133072 h 1074170"/>
                <a:gd name="connsiteX17" fmla="*/ 1018937 w 1819872"/>
                <a:gd name="connsiteY17" fmla="*/ 26281 h 1074170"/>
                <a:gd name="connsiteX18" fmla="*/ 1105705 w 1819872"/>
                <a:gd name="connsiteY18" fmla="*/ 6258 h 1074170"/>
                <a:gd name="connsiteX19" fmla="*/ 1272567 w 1819872"/>
                <a:gd name="connsiteY19" fmla="*/ 6258 h 1074170"/>
                <a:gd name="connsiteX20" fmla="*/ 1172450 w 1819872"/>
                <a:gd name="connsiteY20" fmla="*/ 79677 h 1074170"/>
                <a:gd name="connsiteX21" fmla="*/ 1058984 w 1819872"/>
                <a:gd name="connsiteY21" fmla="*/ 119724 h 1074170"/>
                <a:gd name="connsiteX22" fmla="*/ 885448 w 1819872"/>
                <a:gd name="connsiteY22" fmla="*/ 186468 h 1074170"/>
                <a:gd name="connsiteX23" fmla="*/ 818704 w 1819872"/>
                <a:gd name="connsiteY23" fmla="*/ 259887 h 1074170"/>
                <a:gd name="connsiteX24" fmla="*/ 812029 w 1819872"/>
                <a:gd name="connsiteY24" fmla="*/ 293259 h 1074170"/>
                <a:gd name="connsiteX25" fmla="*/ 872100 w 1819872"/>
                <a:gd name="connsiteY25" fmla="*/ 319957 h 1074170"/>
                <a:gd name="connsiteX26" fmla="*/ 1079008 w 1819872"/>
                <a:gd name="connsiteY26" fmla="*/ 306608 h 1074170"/>
                <a:gd name="connsiteX27" fmla="*/ 1179124 w 1819872"/>
                <a:gd name="connsiteY27" fmla="*/ 299933 h 1074170"/>
                <a:gd name="connsiteX28" fmla="*/ 1586266 w 1819872"/>
                <a:gd name="connsiteY28" fmla="*/ 306608 h 1074170"/>
                <a:gd name="connsiteX29" fmla="*/ 1786500 w 1819872"/>
                <a:gd name="connsiteY29" fmla="*/ 420074 h 1074170"/>
                <a:gd name="connsiteX30" fmla="*/ 1819872 w 1819872"/>
                <a:gd name="connsiteY30" fmla="*/ 493493 h 1074170"/>
                <a:gd name="connsiteX31" fmla="*/ 1806523 w 1819872"/>
                <a:gd name="connsiteY31" fmla="*/ 707075 h 1074170"/>
                <a:gd name="connsiteX32" fmla="*/ 1733104 w 1819872"/>
                <a:gd name="connsiteY32" fmla="*/ 813866 h 1074170"/>
                <a:gd name="connsiteX33" fmla="*/ 1706406 w 1819872"/>
                <a:gd name="connsiteY33" fmla="*/ 840564 h 1074170"/>
                <a:gd name="connsiteX34" fmla="*/ 1686383 w 1819872"/>
                <a:gd name="connsiteY34" fmla="*/ 873936 h 1074170"/>
                <a:gd name="connsiteX35" fmla="*/ 1632987 w 1819872"/>
                <a:gd name="connsiteY35" fmla="*/ 920658 h 1074170"/>
                <a:gd name="connsiteX36" fmla="*/ 1599615 w 1819872"/>
                <a:gd name="connsiteY36" fmla="*/ 967379 h 1074170"/>
                <a:gd name="connsiteX37" fmla="*/ 1579591 w 1819872"/>
                <a:gd name="connsiteY37" fmla="*/ 980728 h 1074170"/>
                <a:gd name="connsiteX38" fmla="*/ 1552894 w 1819872"/>
                <a:gd name="connsiteY38" fmla="*/ 1000751 h 1074170"/>
                <a:gd name="connsiteX39" fmla="*/ 1506173 w 1819872"/>
                <a:gd name="connsiteY39" fmla="*/ 1040798 h 1074170"/>
                <a:gd name="connsiteX40" fmla="*/ 1492824 w 1819872"/>
                <a:gd name="connsiteY40" fmla="*/ 1060821 h 1074170"/>
                <a:gd name="connsiteX41" fmla="*/ 1472800 w 1819872"/>
                <a:gd name="connsiteY41" fmla="*/ 1067496 h 1074170"/>
                <a:gd name="connsiteX42" fmla="*/ 1406056 w 1819872"/>
                <a:gd name="connsiteY42" fmla="*/ 1074170 h 1074170"/>
                <a:gd name="connsiteX43" fmla="*/ 0 w 1819872"/>
                <a:gd name="connsiteY43" fmla="*/ 1062809 h 1074170"/>
                <a:gd name="connsiteX0" fmla="*/ 0 w 1819872"/>
                <a:gd name="connsiteY0" fmla="*/ 1062809 h 1074170"/>
                <a:gd name="connsiteX1" fmla="*/ 84514 w 1819872"/>
                <a:gd name="connsiteY1" fmla="*/ 927332 h 1074170"/>
                <a:gd name="connsiteX2" fmla="*/ 164608 w 1819872"/>
                <a:gd name="connsiteY2" fmla="*/ 880611 h 1074170"/>
                <a:gd name="connsiteX3" fmla="*/ 284748 w 1819872"/>
                <a:gd name="connsiteY3" fmla="*/ 853913 h 1074170"/>
                <a:gd name="connsiteX4" fmla="*/ 498330 w 1819872"/>
                <a:gd name="connsiteY4" fmla="*/ 827215 h 1074170"/>
                <a:gd name="connsiteX5" fmla="*/ 778657 w 1819872"/>
                <a:gd name="connsiteY5" fmla="*/ 800517 h 1074170"/>
                <a:gd name="connsiteX6" fmla="*/ 978891 w 1819872"/>
                <a:gd name="connsiteY6" fmla="*/ 773820 h 1074170"/>
                <a:gd name="connsiteX7" fmla="*/ 1132403 w 1819872"/>
                <a:gd name="connsiteY7" fmla="*/ 740447 h 1074170"/>
                <a:gd name="connsiteX8" fmla="*/ 1379358 w 1819872"/>
                <a:gd name="connsiteY8" fmla="*/ 620307 h 1074170"/>
                <a:gd name="connsiteX9" fmla="*/ 1406056 w 1819872"/>
                <a:gd name="connsiteY9" fmla="*/ 566912 h 1074170"/>
                <a:gd name="connsiteX10" fmla="*/ 1339311 w 1819872"/>
                <a:gd name="connsiteY10" fmla="*/ 520190 h 1074170"/>
                <a:gd name="connsiteX11" fmla="*/ 1219171 w 1819872"/>
                <a:gd name="connsiteY11" fmla="*/ 500167 h 1074170"/>
                <a:gd name="connsiteX12" fmla="*/ 865425 w 1819872"/>
                <a:gd name="connsiteY12" fmla="*/ 453446 h 1074170"/>
                <a:gd name="connsiteX13" fmla="*/ 571750 w 1819872"/>
                <a:gd name="connsiteY13" fmla="*/ 373352 h 1074170"/>
                <a:gd name="connsiteX14" fmla="*/ 625145 w 1819872"/>
                <a:gd name="connsiteY14" fmla="*/ 246538 h 1074170"/>
                <a:gd name="connsiteX15" fmla="*/ 765308 w 1819872"/>
                <a:gd name="connsiteY15" fmla="*/ 146421 h 1074170"/>
                <a:gd name="connsiteX16" fmla="*/ 785332 w 1819872"/>
                <a:gd name="connsiteY16" fmla="*/ 133072 h 1074170"/>
                <a:gd name="connsiteX17" fmla="*/ 1018937 w 1819872"/>
                <a:gd name="connsiteY17" fmla="*/ 26281 h 1074170"/>
                <a:gd name="connsiteX18" fmla="*/ 1105705 w 1819872"/>
                <a:gd name="connsiteY18" fmla="*/ 6258 h 1074170"/>
                <a:gd name="connsiteX19" fmla="*/ 1272567 w 1819872"/>
                <a:gd name="connsiteY19" fmla="*/ 6258 h 1074170"/>
                <a:gd name="connsiteX20" fmla="*/ 1172450 w 1819872"/>
                <a:gd name="connsiteY20" fmla="*/ 79677 h 1074170"/>
                <a:gd name="connsiteX21" fmla="*/ 1058984 w 1819872"/>
                <a:gd name="connsiteY21" fmla="*/ 119724 h 1074170"/>
                <a:gd name="connsiteX22" fmla="*/ 885448 w 1819872"/>
                <a:gd name="connsiteY22" fmla="*/ 186468 h 1074170"/>
                <a:gd name="connsiteX23" fmla="*/ 818704 w 1819872"/>
                <a:gd name="connsiteY23" fmla="*/ 259887 h 1074170"/>
                <a:gd name="connsiteX24" fmla="*/ 812029 w 1819872"/>
                <a:gd name="connsiteY24" fmla="*/ 293259 h 1074170"/>
                <a:gd name="connsiteX25" fmla="*/ 872100 w 1819872"/>
                <a:gd name="connsiteY25" fmla="*/ 319957 h 1074170"/>
                <a:gd name="connsiteX26" fmla="*/ 1079008 w 1819872"/>
                <a:gd name="connsiteY26" fmla="*/ 306608 h 1074170"/>
                <a:gd name="connsiteX27" fmla="*/ 1179124 w 1819872"/>
                <a:gd name="connsiteY27" fmla="*/ 299933 h 1074170"/>
                <a:gd name="connsiteX28" fmla="*/ 1586266 w 1819872"/>
                <a:gd name="connsiteY28" fmla="*/ 306608 h 1074170"/>
                <a:gd name="connsiteX29" fmla="*/ 1786500 w 1819872"/>
                <a:gd name="connsiteY29" fmla="*/ 420074 h 1074170"/>
                <a:gd name="connsiteX30" fmla="*/ 1819872 w 1819872"/>
                <a:gd name="connsiteY30" fmla="*/ 493493 h 1074170"/>
                <a:gd name="connsiteX31" fmla="*/ 1806523 w 1819872"/>
                <a:gd name="connsiteY31" fmla="*/ 707075 h 1074170"/>
                <a:gd name="connsiteX32" fmla="*/ 1706406 w 1819872"/>
                <a:gd name="connsiteY32" fmla="*/ 840564 h 1074170"/>
                <a:gd name="connsiteX33" fmla="*/ 1686383 w 1819872"/>
                <a:gd name="connsiteY33" fmla="*/ 873936 h 1074170"/>
                <a:gd name="connsiteX34" fmla="*/ 1632987 w 1819872"/>
                <a:gd name="connsiteY34" fmla="*/ 920658 h 1074170"/>
                <a:gd name="connsiteX35" fmla="*/ 1599615 w 1819872"/>
                <a:gd name="connsiteY35" fmla="*/ 967379 h 1074170"/>
                <a:gd name="connsiteX36" fmla="*/ 1579591 w 1819872"/>
                <a:gd name="connsiteY36" fmla="*/ 980728 h 1074170"/>
                <a:gd name="connsiteX37" fmla="*/ 1552894 w 1819872"/>
                <a:gd name="connsiteY37" fmla="*/ 1000751 h 1074170"/>
                <a:gd name="connsiteX38" fmla="*/ 1506173 w 1819872"/>
                <a:gd name="connsiteY38" fmla="*/ 1040798 h 1074170"/>
                <a:gd name="connsiteX39" fmla="*/ 1492824 w 1819872"/>
                <a:gd name="connsiteY39" fmla="*/ 1060821 h 1074170"/>
                <a:gd name="connsiteX40" fmla="*/ 1472800 w 1819872"/>
                <a:gd name="connsiteY40" fmla="*/ 1067496 h 1074170"/>
                <a:gd name="connsiteX41" fmla="*/ 1406056 w 1819872"/>
                <a:gd name="connsiteY41" fmla="*/ 1074170 h 1074170"/>
                <a:gd name="connsiteX42" fmla="*/ 0 w 1819872"/>
                <a:gd name="connsiteY42" fmla="*/ 1062809 h 1074170"/>
                <a:gd name="connsiteX0" fmla="*/ 0 w 1819872"/>
                <a:gd name="connsiteY0" fmla="*/ 1062809 h 1074170"/>
                <a:gd name="connsiteX1" fmla="*/ 84514 w 1819872"/>
                <a:gd name="connsiteY1" fmla="*/ 927332 h 1074170"/>
                <a:gd name="connsiteX2" fmla="*/ 164608 w 1819872"/>
                <a:gd name="connsiteY2" fmla="*/ 880611 h 1074170"/>
                <a:gd name="connsiteX3" fmla="*/ 284748 w 1819872"/>
                <a:gd name="connsiteY3" fmla="*/ 853913 h 1074170"/>
                <a:gd name="connsiteX4" fmla="*/ 498330 w 1819872"/>
                <a:gd name="connsiteY4" fmla="*/ 827215 h 1074170"/>
                <a:gd name="connsiteX5" fmla="*/ 778657 w 1819872"/>
                <a:gd name="connsiteY5" fmla="*/ 800517 h 1074170"/>
                <a:gd name="connsiteX6" fmla="*/ 978891 w 1819872"/>
                <a:gd name="connsiteY6" fmla="*/ 773820 h 1074170"/>
                <a:gd name="connsiteX7" fmla="*/ 1132403 w 1819872"/>
                <a:gd name="connsiteY7" fmla="*/ 740447 h 1074170"/>
                <a:gd name="connsiteX8" fmla="*/ 1379358 w 1819872"/>
                <a:gd name="connsiteY8" fmla="*/ 620307 h 1074170"/>
                <a:gd name="connsiteX9" fmla="*/ 1406056 w 1819872"/>
                <a:gd name="connsiteY9" fmla="*/ 566912 h 1074170"/>
                <a:gd name="connsiteX10" fmla="*/ 1339311 w 1819872"/>
                <a:gd name="connsiteY10" fmla="*/ 520190 h 1074170"/>
                <a:gd name="connsiteX11" fmla="*/ 1219171 w 1819872"/>
                <a:gd name="connsiteY11" fmla="*/ 500167 h 1074170"/>
                <a:gd name="connsiteX12" fmla="*/ 865425 w 1819872"/>
                <a:gd name="connsiteY12" fmla="*/ 453446 h 1074170"/>
                <a:gd name="connsiteX13" fmla="*/ 571750 w 1819872"/>
                <a:gd name="connsiteY13" fmla="*/ 373352 h 1074170"/>
                <a:gd name="connsiteX14" fmla="*/ 625145 w 1819872"/>
                <a:gd name="connsiteY14" fmla="*/ 246538 h 1074170"/>
                <a:gd name="connsiteX15" fmla="*/ 765308 w 1819872"/>
                <a:gd name="connsiteY15" fmla="*/ 146421 h 1074170"/>
                <a:gd name="connsiteX16" fmla="*/ 785332 w 1819872"/>
                <a:gd name="connsiteY16" fmla="*/ 133072 h 1074170"/>
                <a:gd name="connsiteX17" fmla="*/ 1018937 w 1819872"/>
                <a:gd name="connsiteY17" fmla="*/ 26281 h 1074170"/>
                <a:gd name="connsiteX18" fmla="*/ 1105705 w 1819872"/>
                <a:gd name="connsiteY18" fmla="*/ 6258 h 1074170"/>
                <a:gd name="connsiteX19" fmla="*/ 1272567 w 1819872"/>
                <a:gd name="connsiteY19" fmla="*/ 6258 h 1074170"/>
                <a:gd name="connsiteX20" fmla="*/ 1172450 w 1819872"/>
                <a:gd name="connsiteY20" fmla="*/ 79677 h 1074170"/>
                <a:gd name="connsiteX21" fmla="*/ 1058984 w 1819872"/>
                <a:gd name="connsiteY21" fmla="*/ 119724 h 1074170"/>
                <a:gd name="connsiteX22" fmla="*/ 885448 w 1819872"/>
                <a:gd name="connsiteY22" fmla="*/ 186468 h 1074170"/>
                <a:gd name="connsiteX23" fmla="*/ 818704 w 1819872"/>
                <a:gd name="connsiteY23" fmla="*/ 259887 h 1074170"/>
                <a:gd name="connsiteX24" fmla="*/ 812029 w 1819872"/>
                <a:gd name="connsiteY24" fmla="*/ 293259 h 1074170"/>
                <a:gd name="connsiteX25" fmla="*/ 872100 w 1819872"/>
                <a:gd name="connsiteY25" fmla="*/ 319957 h 1074170"/>
                <a:gd name="connsiteX26" fmla="*/ 1079008 w 1819872"/>
                <a:gd name="connsiteY26" fmla="*/ 306608 h 1074170"/>
                <a:gd name="connsiteX27" fmla="*/ 1179124 w 1819872"/>
                <a:gd name="connsiteY27" fmla="*/ 299933 h 1074170"/>
                <a:gd name="connsiteX28" fmla="*/ 1586266 w 1819872"/>
                <a:gd name="connsiteY28" fmla="*/ 306608 h 1074170"/>
                <a:gd name="connsiteX29" fmla="*/ 1786500 w 1819872"/>
                <a:gd name="connsiteY29" fmla="*/ 420074 h 1074170"/>
                <a:gd name="connsiteX30" fmla="*/ 1819872 w 1819872"/>
                <a:gd name="connsiteY30" fmla="*/ 493493 h 1074170"/>
                <a:gd name="connsiteX31" fmla="*/ 1806523 w 1819872"/>
                <a:gd name="connsiteY31" fmla="*/ 707075 h 1074170"/>
                <a:gd name="connsiteX32" fmla="*/ 1686383 w 1819872"/>
                <a:gd name="connsiteY32" fmla="*/ 873936 h 1074170"/>
                <a:gd name="connsiteX33" fmla="*/ 1632987 w 1819872"/>
                <a:gd name="connsiteY33" fmla="*/ 920658 h 1074170"/>
                <a:gd name="connsiteX34" fmla="*/ 1599615 w 1819872"/>
                <a:gd name="connsiteY34" fmla="*/ 967379 h 1074170"/>
                <a:gd name="connsiteX35" fmla="*/ 1579591 w 1819872"/>
                <a:gd name="connsiteY35" fmla="*/ 980728 h 1074170"/>
                <a:gd name="connsiteX36" fmla="*/ 1552894 w 1819872"/>
                <a:gd name="connsiteY36" fmla="*/ 1000751 h 1074170"/>
                <a:gd name="connsiteX37" fmla="*/ 1506173 w 1819872"/>
                <a:gd name="connsiteY37" fmla="*/ 1040798 h 1074170"/>
                <a:gd name="connsiteX38" fmla="*/ 1492824 w 1819872"/>
                <a:gd name="connsiteY38" fmla="*/ 1060821 h 1074170"/>
                <a:gd name="connsiteX39" fmla="*/ 1472800 w 1819872"/>
                <a:gd name="connsiteY39" fmla="*/ 1067496 h 1074170"/>
                <a:gd name="connsiteX40" fmla="*/ 1406056 w 1819872"/>
                <a:gd name="connsiteY40" fmla="*/ 1074170 h 1074170"/>
                <a:gd name="connsiteX41" fmla="*/ 0 w 1819872"/>
                <a:gd name="connsiteY41" fmla="*/ 1062809 h 1074170"/>
                <a:gd name="connsiteX0" fmla="*/ 0 w 1823452"/>
                <a:gd name="connsiteY0" fmla="*/ 1062809 h 1074170"/>
                <a:gd name="connsiteX1" fmla="*/ 84514 w 1823452"/>
                <a:gd name="connsiteY1" fmla="*/ 927332 h 1074170"/>
                <a:gd name="connsiteX2" fmla="*/ 164608 w 1823452"/>
                <a:gd name="connsiteY2" fmla="*/ 880611 h 1074170"/>
                <a:gd name="connsiteX3" fmla="*/ 284748 w 1823452"/>
                <a:gd name="connsiteY3" fmla="*/ 853913 h 1074170"/>
                <a:gd name="connsiteX4" fmla="*/ 498330 w 1823452"/>
                <a:gd name="connsiteY4" fmla="*/ 827215 h 1074170"/>
                <a:gd name="connsiteX5" fmla="*/ 778657 w 1823452"/>
                <a:gd name="connsiteY5" fmla="*/ 800517 h 1074170"/>
                <a:gd name="connsiteX6" fmla="*/ 978891 w 1823452"/>
                <a:gd name="connsiteY6" fmla="*/ 773820 h 1074170"/>
                <a:gd name="connsiteX7" fmla="*/ 1132403 w 1823452"/>
                <a:gd name="connsiteY7" fmla="*/ 740447 h 1074170"/>
                <a:gd name="connsiteX8" fmla="*/ 1379358 w 1823452"/>
                <a:gd name="connsiteY8" fmla="*/ 620307 h 1074170"/>
                <a:gd name="connsiteX9" fmla="*/ 1406056 w 1823452"/>
                <a:gd name="connsiteY9" fmla="*/ 566912 h 1074170"/>
                <a:gd name="connsiteX10" fmla="*/ 1339311 w 1823452"/>
                <a:gd name="connsiteY10" fmla="*/ 520190 h 1074170"/>
                <a:gd name="connsiteX11" fmla="*/ 1219171 w 1823452"/>
                <a:gd name="connsiteY11" fmla="*/ 500167 h 1074170"/>
                <a:gd name="connsiteX12" fmla="*/ 865425 w 1823452"/>
                <a:gd name="connsiteY12" fmla="*/ 453446 h 1074170"/>
                <a:gd name="connsiteX13" fmla="*/ 571750 w 1823452"/>
                <a:gd name="connsiteY13" fmla="*/ 373352 h 1074170"/>
                <a:gd name="connsiteX14" fmla="*/ 625145 w 1823452"/>
                <a:gd name="connsiteY14" fmla="*/ 246538 h 1074170"/>
                <a:gd name="connsiteX15" fmla="*/ 765308 w 1823452"/>
                <a:gd name="connsiteY15" fmla="*/ 146421 h 1074170"/>
                <a:gd name="connsiteX16" fmla="*/ 785332 w 1823452"/>
                <a:gd name="connsiteY16" fmla="*/ 133072 h 1074170"/>
                <a:gd name="connsiteX17" fmla="*/ 1018937 w 1823452"/>
                <a:gd name="connsiteY17" fmla="*/ 26281 h 1074170"/>
                <a:gd name="connsiteX18" fmla="*/ 1105705 w 1823452"/>
                <a:gd name="connsiteY18" fmla="*/ 6258 h 1074170"/>
                <a:gd name="connsiteX19" fmla="*/ 1272567 w 1823452"/>
                <a:gd name="connsiteY19" fmla="*/ 6258 h 1074170"/>
                <a:gd name="connsiteX20" fmla="*/ 1172450 w 1823452"/>
                <a:gd name="connsiteY20" fmla="*/ 79677 h 1074170"/>
                <a:gd name="connsiteX21" fmla="*/ 1058984 w 1823452"/>
                <a:gd name="connsiteY21" fmla="*/ 119724 h 1074170"/>
                <a:gd name="connsiteX22" fmla="*/ 885448 w 1823452"/>
                <a:gd name="connsiteY22" fmla="*/ 186468 h 1074170"/>
                <a:gd name="connsiteX23" fmla="*/ 818704 w 1823452"/>
                <a:gd name="connsiteY23" fmla="*/ 259887 h 1074170"/>
                <a:gd name="connsiteX24" fmla="*/ 812029 w 1823452"/>
                <a:gd name="connsiteY24" fmla="*/ 293259 h 1074170"/>
                <a:gd name="connsiteX25" fmla="*/ 872100 w 1823452"/>
                <a:gd name="connsiteY25" fmla="*/ 319957 h 1074170"/>
                <a:gd name="connsiteX26" fmla="*/ 1079008 w 1823452"/>
                <a:gd name="connsiteY26" fmla="*/ 306608 h 1074170"/>
                <a:gd name="connsiteX27" fmla="*/ 1179124 w 1823452"/>
                <a:gd name="connsiteY27" fmla="*/ 299933 h 1074170"/>
                <a:gd name="connsiteX28" fmla="*/ 1586266 w 1823452"/>
                <a:gd name="connsiteY28" fmla="*/ 306608 h 1074170"/>
                <a:gd name="connsiteX29" fmla="*/ 1786500 w 1823452"/>
                <a:gd name="connsiteY29" fmla="*/ 420074 h 1074170"/>
                <a:gd name="connsiteX30" fmla="*/ 1819872 w 1823452"/>
                <a:gd name="connsiteY30" fmla="*/ 493493 h 1074170"/>
                <a:gd name="connsiteX31" fmla="*/ 1806523 w 1823452"/>
                <a:gd name="connsiteY31" fmla="*/ 707075 h 1074170"/>
                <a:gd name="connsiteX32" fmla="*/ 1632987 w 1823452"/>
                <a:gd name="connsiteY32" fmla="*/ 920658 h 1074170"/>
                <a:gd name="connsiteX33" fmla="*/ 1599615 w 1823452"/>
                <a:gd name="connsiteY33" fmla="*/ 967379 h 1074170"/>
                <a:gd name="connsiteX34" fmla="*/ 1579591 w 1823452"/>
                <a:gd name="connsiteY34" fmla="*/ 980728 h 1074170"/>
                <a:gd name="connsiteX35" fmla="*/ 1552894 w 1823452"/>
                <a:gd name="connsiteY35" fmla="*/ 1000751 h 1074170"/>
                <a:gd name="connsiteX36" fmla="*/ 1506173 w 1823452"/>
                <a:gd name="connsiteY36" fmla="*/ 1040798 h 1074170"/>
                <a:gd name="connsiteX37" fmla="*/ 1492824 w 1823452"/>
                <a:gd name="connsiteY37" fmla="*/ 1060821 h 1074170"/>
                <a:gd name="connsiteX38" fmla="*/ 1472800 w 1823452"/>
                <a:gd name="connsiteY38" fmla="*/ 1067496 h 1074170"/>
                <a:gd name="connsiteX39" fmla="*/ 1406056 w 1823452"/>
                <a:gd name="connsiteY39" fmla="*/ 1074170 h 1074170"/>
                <a:gd name="connsiteX40" fmla="*/ 0 w 1823452"/>
                <a:gd name="connsiteY40" fmla="*/ 1062809 h 1074170"/>
                <a:gd name="connsiteX0" fmla="*/ 0 w 1825808"/>
                <a:gd name="connsiteY0" fmla="*/ 1062809 h 1074170"/>
                <a:gd name="connsiteX1" fmla="*/ 84514 w 1825808"/>
                <a:gd name="connsiteY1" fmla="*/ 927332 h 1074170"/>
                <a:gd name="connsiteX2" fmla="*/ 164608 w 1825808"/>
                <a:gd name="connsiteY2" fmla="*/ 880611 h 1074170"/>
                <a:gd name="connsiteX3" fmla="*/ 284748 w 1825808"/>
                <a:gd name="connsiteY3" fmla="*/ 853913 h 1074170"/>
                <a:gd name="connsiteX4" fmla="*/ 498330 w 1825808"/>
                <a:gd name="connsiteY4" fmla="*/ 827215 h 1074170"/>
                <a:gd name="connsiteX5" fmla="*/ 778657 w 1825808"/>
                <a:gd name="connsiteY5" fmla="*/ 800517 h 1074170"/>
                <a:gd name="connsiteX6" fmla="*/ 978891 w 1825808"/>
                <a:gd name="connsiteY6" fmla="*/ 773820 h 1074170"/>
                <a:gd name="connsiteX7" fmla="*/ 1132403 w 1825808"/>
                <a:gd name="connsiteY7" fmla="*/ 740447 h 1074170"/>
                <a:gd name="connsiteX8" fmla="*/ 1379358 w 1825808"/>
                <a:gd name="connsiteY8" fmla="*/ 620307 h 1074170"/>
                <a:gd name="connsiteX9" fmla="*/ 1406056 w 1825808"/>
                <a:gd name="connsiteY9" fmla="*/ 566912 h 1074170"/>
                <a:gd name="connsiteX10" fmla="*/ 1339311 w 1825808"/>
                <a:gd name="connsiteY10" fmla="*/ 520190 h 1074170"/>
                <a:gd name="connsiteX11" fmla="*/ 1219171 w 1825808"/>
                <a:gd name="connsiteY11" fmla="*/ 500167 h 1074170"/>
                <a:gd name="connsiteX12" fmla="*/ 865425 w 1825808"/>
                <a:gd name="connsiteY12" fmla="*/ 453446 h 1074170"/>
                <a:gd name="connsiteX13" fmla="*/ 571750 w 1825808"/>
                <a:gd name="connsiteY13" fmla="*/ 373352 h 1074170"/>
                <a:gd name="connsiteX14" fmla="*/ 625145 w 1825808"/>
                <a:gd name="connsiteY14" fmla="*/ 246538 h 1074170"/>
                <a:gd name="connsiteX15" fmla="*/ 765308 w 1825808"/>
                <a:gd name="connsiteY15" fmla="*/ 146421 h 1074170"/>
                <a:gd name="connsiteX16" fmla="*/ 785332 w 1825808"/>
                <a:gd name="connsiteY16" fmla="*/ 133072 h 1074170"/>
                <a:gd name="connsiteX17" fmla="*/ 1018937 w 1825808"/>
                <a:gd name="connsiteY17" fmla="*/ 26281 h 1074170"/>
                <a:gd name="connsiteX18" fmla="*/ 1105705 w 1825808"/>
                <a:gd name="connsiteY18" fmla="*/ 6258 h 1074170"/>
                <a:gd name="connsiteX19" fmla="*/ 1272567 w 1825808"/>
                <a:gd name="connsiteY19" fmla="*/ 6258 h 1074170"/>
                <a:gd name="connsiteX20" fmla="*/ 1172450 w 1825808"/>
                <a:gd name="connsiteY20" fmla="*/ 79677 h 1074170"/>
                <a:gd name="connsiteX21" fmla="*/ 1058984 w 1825808"/>
                <a:gd name="connsiteY21" fmla="*/ 119724 h 1074170"/>
                <a:gd name="connsiteX22" fmla="*/ 885448 w 1825808"/>
                <a:gd name="connsiteY22" fmla="*/ 186468 h 1074170"/>
                <a:gd name="connsiteX23" fmla="*/ 818704 w 1825808"/>
                <a:gd name="connsiteY23" fmla="*/ 259887 h 1074170"/>
                <a:gd name="connsiteX24" fmla="*/ 812029 w 1825808"/>
                <a:gd name="connsiteY24" fmla="*/ 293259 h 1074170"/>
                <a:gd name="connsiteX25" fmla="*/ 872100 w 1825808"/>
                <a:gd name="connsiteY25" fmla="*/ 319957 h 1074170"/>
                <a:gd name="connsiteX26" fmla="*/ 1079008 w 1825808"/>
                <a:gd name="connsiteY26" fmla="*/ 306608 h 1074170"/>
                <a:gd name="connsiteX27" fmla="*/ 1179124 w 1825808"/>
                <a:gd name="connsiteY27" fmla="*/ 299933 h 1074170"/>
                <a:gd name="connsiteX28" fmla="*/ 1586266 w 1825808"/>
                <a:gd name="connsiteY28" fmla="*/ 306608 h 1074170"/>
                <a:gd name="connsiteX29" fmla="*/ 1786500 w 1825808"/>
                <a:gd name="connsiteY29" fmla="*/ 420074 h 1074170"/>
                <a:gd name="connsiteX30" fmla="*/ 1819872 w 1825808"/>
                <a:gd name="connsiteY30" fmla="*/ 493493 h 1074170"/>
                <a:gd name="connsiteX31" fmla="*/ 1806523 w 1825808"/>
                <a:gd name="connsiteY31" fmla="*/ 707075 h 1074170"/>
                <a:gd name="connsiteX32" fmla="*/ 1599615 w 1825808"/>
                <a:gd name="connsiteY32" fmla="*/ 967379 h 1074170"/>
                <a:gd name="connsiteX33" fmla="*/ 1579591 w 1825808"/>
                <a:gd name="connsiteY33" fmla="*/ 980728 h 1074170"/>
                <a:gd name="connsiteX34" fmla="*/ 1552894 w 1825808"/>
                <a:gd name="connsiteY34" fmla="*/ 1000751 h 1074170"/>
                <a:gd name="connsiteX35" fmla="*/ 1506173 w 1825808"/>
                <a:gd name="connsiteY35" fmla="*/ 1040798 h 1074170"/>
                <a:gd name="connsiteX36" fmla="*/ 1492824 w 1825808"/>
                <a:gd name="connsiteY36" fmla="*/ 1060821 h 1074170"/>
                <a:gd name="connsiteX37" fmla="*/ 1472800 w 1825808"/>
                <a:gd name="connsiteY37" fmla="*/ 1067496 h 1074170"/>
                <a:gd name="connsiteX38" fmla="*/ 1406056 w 1825808"/>
                <a:gd name="connsiteY38" fmla="*/ 1074170 h 1074170"/>
                <a:gd name="connsiteX39" fmla="*/ 0 w 1825808"/>
                <a:gd name="connsiteY39" fmla="*/ 1062809 h 1074170"/>
                <a:gd name="connsiteX0" fmla="*/ 0 w 1825808"/>
                <a:gd name="connsiteY0" fmla="*/ 1062809 h 1074170"/>
                <a:gd name="connsiteX1" fmla="*/ 84514 w 1825808"/>
                <a:gd name="connsiteY1" fmla="*/ 927332 h 1074170"/>
                <a:gd name="connsiteX2" fmla="*/ 164608 w 1825808"/>
                <a:gd name="connsiteY2" fmla="*/ 880611 h 1074170"/>
                <a:gd name="connsiteX3" fmla="*/ 284748 w 1825808"/>
                <a:gd name="connsiteY3" fmla="*/ 853913 h 1074170"/>
                <a:gd name="connsiteX4" fmla="*/ 498330 w 1825808"/>
                <a:gd name="connsiteY4" fmla="*/ 827215 h 1074170"/>
                <a:gd name="connsiteX5" fmla="*/ 778657 w 1825808"/>
                <a:gd name="connsiteY5" fmla="*/ 800517 h 1074170"/>
                <a:gd name="connsiteX6" fmla="*/ 978891 w 1825808"/>
                <a:gd name="connsiteY6" fmla="*/ 773820 h 1074170"/>
                <a:gd name="connsiteX7" fmla="*/ 1132403 w 1825808"/>
                <a:gd name="connsiteY7" fmla="*/ 740447 h 1074170"/>
                <a:gd name="connsiteX8" fmla="*/ 1379358 w 1825808"/>
                <a:gd name="connsiteY8" fmla="*/ 620307 h 1074170"/>
                <a:gd name="connsiteX9" fmla="*/ 1406056 w 1825808"/>
                <a:gd name="connsiteY9" fmla="*/ 566912 h 1074170"/>
                <a:gd name="connsiteX10" fmla="*/ 1339311 w 1825808"/>
                <a:gd name="connsiteY10" fmla="*/ 520190 h 1074170"/>
                <a:gd name="connsiteX11" fmla="*/ 1219171 w 1825808"/>
                <a:gd name="connsiteY11" fmla="*/ 500167 h 1074170"/>
                <a:gd name="connsiteX12" fmla="*/ 865425 w 1825808"/>
                <a:gd name="connsiteY12" fmla="*/ 453446 h 1074170"/>
                <a:gd name="connsiteX13" fmla="*/ 571750 w 1825808"/>
                <a:gd name="connsiteY13" fmla="*/ 373352 h 1074170"/>
                <a:gd name="connsiteX14" fmla="*/ 625145 w 1825808"/>
                <a:gd name="connsiteY14" fmla="*/ 246538 h 1074170"/>
                <a:gd name="connsiteX15" fmla="*/ 765308 w 1825808"/>
                <a:gd name="connsiteY15" fmla="*/ 146421 h 1074170"/>
                <a:gd name="connsiteX16" fmla="*/ 785332 w 1825808"/>
                <a:gd name="connsiteY16" fmla="*/ 133072 h 1074170"/>
                <a:gd name="connsiteX17" fmla="*/ 1018937 w 1825808"/>
                <a:gd name="connsiteY17" fmla="*/ 26281 h 1074170"/>
                <a:gd name="connsiteX18" fmla="*/ 1105705 w 1825808"/>
                <a:gd name="connsiteY18" fmla="*/ 6258 h 1074170"/>
                <a:gd name="connsiteX19" fmla="*/ 1272567 w 1825808"/>
                <a:gd name="connsiteY19" fmla="*/ 6258 h 1074170"/>
                <a:gd name="connsiteX20" fmla="*/ 1172450 w 1825808"/>
                <a:gd name="connsiteY20" fmla="*/ 79677 h 1074170"/>
                <a:gd name="connsiteX21" fmla="*/ 1058984 w 1825808"/>
                <a:gd name="connsiteY21" fmla="*/ 119724 h 1074170"/>
                <a:gd name="connsiteX22" fmla="*/ 885448 w 1825808"/>
                <a:gd name="connsiteY22" fmla="*/ 186468 h 1074170"/>
                <a:gd name="connsiteX23" fmla="*/ 818704 w 1825808"/>
                <a:gd name="connsiteY23" fmla="*/ 259887 h 1074170"/>
                <a:gd name="connsiteX24" fmla="*/ 812029 w 1825808"/>
                <a:gd name="connsiteY24" fmla="*/ 293259 h 1074170"/>
                <a:gd name="connsiteX25" fmla="*/ 872100 w 1825808"/>
                <a:gd name="connsiteY25" fmla="*/ 319957 h 1074170"/>
                <a:gd name="connsiteX26" fmla="*/ 1079008 w 1825808"/>
                <a:gd name="connsiteY26" fmla="*/ 306608 h 1074170"/>
                <a:gd name="connsiteX27" fmla="*/ 1179124 w 1825808"/>
                <a:gd name="connsiteY27" fmla="*/ 299933 h 1074170"/>
                <a:gd name="connsiteX28" fmla="*/ 1586266 w 1825808"/>
                <a:gd name="connsiteY28" fmla="*/ 306608 h 1074170"/>
                <a:gd name="connsiteX29" fmla="*/ 1786500 w 1825808"/>
                <a:gd name="connsiteY29" fmla="*/ 420074 h 1074170"/>
                <a:gd name="connsiteX30" fmla="*/ 1819872 w 1825808"/>
                <a:gd name="connsiteY30" fmla="*/ 493493 h 1074170"/>
                <a:gd name="connsiteX31" fmla="*/ 1806523 w 1825808"/>
                <a:gd name="connsiteY31" fmla="*/ 707075 h 1074170"/>
                <a:gd name="connsiteX32" fmla="*/ 1599615 w 1825808"/>
                <a:gd name="connsiteY32" fmla="*/ 967379 h 1074170"/>
                <a:gd name="connsiteX33" fmla="*/ 1552894 w 1825808"/>
                <a:gd name="connsiteY33" fmla="*/ 1000751 h 1074170"/>
                <a:gd name="connsiteX34" fmla="*/ 1506173 w 1825808"/>
                <a:gd name="connsiteY34" fmla="*/ 1040798 h 1074170"/>
                <a:gd name="connsiteX35" fmla="*/ 1492824 w 1825808"/>
                <a:gd name="connsiteY35" fmla="*/ 1060821 h 1074170"/>
                <a:gd name="connsiteX36" fmla="*/ 1472800 w 1825808"/>
                <a:gd name="connsiteY36" fmla="*/ 1067496 h 1074170"/>
                <a:gd name="connsiteX37" fmla="*/ 1406056 w 1825808"/>
                <a:gd name="connsiteY37" fmla="*/ 1074170 h 1074170"/>
                <a:gd name="connsiteX38" fmla="*/ 0 w 1825808"/>
                <a:gd name="connsiteY38" fmla="*/ 1062809 h 1074170"/>
                <a:gd name="connsiteX0" fmla="*/ 0 w 1825808"/>
                <a:gd name="connsiteY0" fmla="*/ 1062809 h 1074170"/>
                <a:gd name="connsiteX1" fmla="*/ 84514 w 1825808"/>
                <a:gd name="connsiteY1" fmla="*/ 927332 h 1074170"/>
                <a:gd name="connsiteX2" fmla="*/ 164608 w 1825808"/>
                <a:gd name="connsiteY2" fmla="*/ 880611 h 1074170"/>
                <a:gd name="connsiteX3" fmla="*/ 284748 w 1825808"/>
                <a:gd name="connsiteY3" fmla="*/ 853913 h 1074170"/>
                <a:gd name="connsiteX4" fmla="*/ 498330 w 1825808"/>
                <a:gd name="connsiteY4" fmla="*/ 827215 h 1074170"/>
                <a:gd name="connsiteX5" fmla="*/ 778657 w 1825808"/>
                <a:gd name="connsiteY5" fmla="*/ 800517 h 1074170"/>
                <a:gd name="connsiteX6" fmla="*/ 978891 w 1825808"/>
                <a:gd name="connsiteY6" fmla="*/ 773820 h 1074170"/>
                <a:gd name="connsiteX7" fmla="*/ 1132403 w 1825808"/>
                <a:gd name="connsiteY7" fmla="*/ 740447 h 1074170"/>
                <a:gd name="connsiteX8" fmla="*/ 1379358 w 1825808"/>
                <a:gd name="connsiteY8" fmla="*/ 620307 h 1074170"/>
                <a:gd name="connsiteX9" fmla="*/ 1406056 w 1825808"/>
                <a:gd name="connsiteY9" fmla="*/ 566912 h 1074170"/>
                <a:gd name="connsiteX10" fmla="*/ 1339311 w 1825808"/>
                <a:gd name="connsiteY10" fmla="*/ 520190 h 1074170"/>
                <a:gd name="connsiteX11" fmla="*/ 1219171 w 1825808"/>
                <a:gd name="connsiteY11" fmla="*/ 500167 h 1074170"/>
                <a:gd name="connsiteX12" fmla="*/ 865425 w 1825808"/>
                <a:gd name="connsiteY12" fmla="*/ 453446 h 1074170"/>
                <a:gd name="connsiteX13" fmla="*/ 571750 w 1825808"/>
                <a:gd name="connsiteY13" fmla="*/ 373352 h 1074170"/>
                <a:gd name="connsiteX14" fmla="*/ 625145 w 1825808"/>
                <a:gd name="connsiteY14" fmla="*/ 246538 h 1074170"/>
                <a:gd name="connsiteX15" fmla="*/ 765308 w 1825808"/>
                <a:gd name="connsiteY15" fmla="*/ 146421 h 1074170"/>
                <a:gd name="connsiteX16" fmla="*/ 785332 w 1825808"/>
                <a:gd name="connsiteY16" fmla="*/ 133072 h 1074170"/>
                <a:gd name="connsiteX17" fmla="*/ 1018937 w 1825808"/>
                <a:gd name="connsiteY17" fmla="*/ 26281 h 1074170"/>
                <a:gd name="connsiteX18" fmla="*/ 1105705 w 1825808"/>
                <a:gd name="connsiteY18" fmla="*/ 6258 h 1074170"/>
                <a:gd name="connsiteX19" fmla="*/ 1272567 w 1825808"/>
                <a:gd name="connsiteY19" fmla="*/ 6258 h 1074170"/>
                <a:gd name="connsiteX20" fmla="*/ 1172450 w 1825808"/>
                <a:gd name="connsiteY20" fmla="*/ 79677 h 1074170"/>
                <a:gd name="connsiteX21" fmla="*/ 1058984 w 1825808"/>
                <a:gd name="connsiteY21" fmla="*/ 119724 h 1074170"/>
                <a:gd name="connsiteX22" fmla="*/ 885448 w 1825808"/>
                <a:gd name="connsiteY22" fmla="*/ 186468 h 1074170"/>
                <a:gd name="connsiteX23" fmla="*/ 818704 w 1825808"/>
                <a:gd name="connsiteY23" fmla="*/ 259887 h 1074170"/>
                <a:gd name="connsiteX24" fmla="*/ 812029 w 1825808"/>
                <a:gd name="connsiteY24" fmla="*/ 293259 h 1074170"/>
                <a:gd name="connsiteX25" fmla="*/ 872100 w 1825808"/>
                <a:gd name="connsiteY25" fmla="*/ 319957 h 1074170"/>
                <a:gd name="connsiteX26" fmla="*/ 1079008 w 1825808"/>
                <a:gd name="connsiteY26" fmla="*/ 306608 h 1074170"/>
                <a:gd name="connsiteX27" fmla="*/ 1179124 w 1825808"/>
                <a:gd name="connsiteY27" fmla="*/ 299933 h 1074170"/>
                <a:gd name="connsiteX28" fmla="*/ 1586266 w 1825808"/>
                <a:gd name="connsiteY28" fmla="*/ 306608 h 1074170"/>
                <a:gd name="connsiteX29" fmla="*/ 1786500 w 1825808"/>
                <a:gd name="connsiteY29" fmla="*/ 420074 h 1074170"/>
                <a:gd name="connsiteX30" fmla="*/ 1819872 w 1825808"/>
                <a:gd name="connsiteY30" fmla="*/ 493493 h 1074170"/>
                <a:gd name="connsiteX31" fmla="*/ 1806523 w 1825808"/>
                <a:gd name="connsiteY31" fmla="*/ 707075 h 1074170"/>
                <a:gd name="connsiteX32" fmla="*/ 1599615 w 1825808"/>
                <a:gd name="connsiteY32" fmla="*/ 967379 h 1074170"/>
                <a:gd name="connsiteX33" fmla="*/ 1552894 w 1825808"/>
                <a:gd name="connsiteY33" fmla="*/ 1000751 h 1074170"/>
                <a:gd name="connsiteX34" fmla="*/ 1506173 w 1825808"/>
                <a:gd name="connsiteY34" fmla="*/ 1040798 h 1074170"/>
                <a:gd name="connsiteX35" fmla="*/ 1492824 w 1825808"/>
                <a:gd name="connsiteY35" fmla="*/ 1060821 h 1074170"/>
                <a:gd name="connsiteX36" fmla="*/ 1472800 w 1825808"/>
                <a:gd name="connsiteY36" fmla="*/ 1067496 h 1074170"/>
                <a:gd name="connsiteX37" fmla="*/ 1406056 w 1825808"/>
                <a:gd name="connsiteY37" fmla="*/ 1074170 h 1074170"/>
                <a:gd name="connsiteX38" fmla="*/ 0 w 1825808"/>
                <a:gd name="connsiteY38" fmla="*/ 1062809 h 1074170"/>
                <a:gd name="connsiteX0" fmla="*/ 0 w 1825808"/>
                <a:gd name="connsiteY0" fmla="*/ 1062809 h 1074170"/>
                <a:gd name="connsiteX1" fmla="*/ 84514 w 1825808"/>
                <a:gd name="connsiteY1" fmla="*/ 927332 h 1074170"/>
                <a:gd name="connsiteX2" fmla="*/ 164608 w 1825808"/>
                <a:gd name="connsiteY2" fmla="*/ 880611 h 1074170"/>
                <a:gd name="connsiteX3" fmla="*/ 284748 w 1825808"/>
                <a:gd name="connsiteY3" fmla="*/ 853913 h 1074170"/>
                <a:gd name="connsiteX4" fmla="*/ 498330 w 1825808"/>
                <a:gd name="connsiteY4" fmla="*/ 827215 h 1074170"/>
                <a:gd name="connsiteX5" fmla="*/ 778657 w 1825808"/>
                <a:gd name="connsiteY5" fmla="*/ 800517 h 1074170"/>
                <a:gd name="connsiteX6" fmla="*/ 978891 w 1825808"/>
                <a:gd name="connsiteY6" fmla="*/ 773820 h 1074170"/>
                <a:gd name="connsiteX7" fmla="*/ 1132403 w 1825808"/>
                <a:gd name="connsiteY7" fmla="*/ 740447 h 1074170"/>
                <a:gd name="connsiteX8" fmla="*/ 1379358 w 1825808"/>
                <a:gd name="connsiteY8" fmla="*/ 620307 h 1074170"/>
                <a:gd name="connsiteX9" fmla="*/ 1406056 w 1825808"/>
                <a:gd name="connsiteY9" fmla="*/ 566912 h 1074170"/>
                <a:gd name="connsiteX10" fmla="*/ 1339311 w 1825808"/>
                <a:gd name="connsiteY10" fmla="*/ 520190 h 1074170"/>
                <a:gd name="connsiteX11" fmla="*/ 1219171 w 1825808"/>
                <a:gd name="connsiteY11" fmla="*/ 500167 h 1074170"/>
                <a:gd name="connsiteX12" fmla="*/ 865425 w 1825808"/>
                <a:gd name="connsiteY12" fmla="*/ 453446 h 1074170"/>
                <a:gd name="connsiteX13" fmla="*/ 571750 w 1825808"/>
                <a:gd name="connsiteY13" fmla="*/ 373352 h 1074170"/>
                <a:gd name="connsiteX14" fmla="*/ 625145 w 1825808"/>
                <a:gd name="connsiteY14" fmla="*/ 246538 h 1074170"/>
                <a:gd name="connsiteX15" fmla="*/ 765308 w 1825808"/>
                <a:gd name="connsiteY15" fmla="*/ 146421 h 1074170"/>
                <a:gd name="connsiteX16" fmla="*/ 785332 w 1825808"/>
                <a:gd name="connsiteY16" fmla="*/ 133072 h 1074170"/>
                <a:gd name="connsiteX17" fmla="*/ 1018937 w 1825808"/>
                <a:gd name="connsiteY17" fmla="*/ 26281 h 1074170"/>
                <a:gd name="connsiteX18" fmla="*/ 1105705 w 1825808"/>
                <a:gd name="connsiteY18" fmla="*/ 6258 h 1074170"/>
                <a:gd name="connsiteX19" fmla="*/ 1272567 w 1825808"/>
                <a:gd name="connsiteY19" fmla="*/ 6258 h 1074170"/>
                <a:gd name="connsiteX20" fmla="*/ 1172450 w 1825808"/>
                <a:gd name="connsiteY20" fmla="*/ 79677 h 1074170"/>
                <a:gd name="connsiteX21" fmla="*/ 1058984 w 1825808"/>
                <a:gd name="connsiteY21" fmla="*/ 119724 h 1074170"/>
                <a:gd name="connsiteX22" fmla="*/ 885448 w 1825808"/>
                <a:gd name="connsiteY22" fmla="*/ 186468 h 1074170"/>
                <a:gd name="connsiteX23" fmla="*/ 818704 w 1825808"/>
                <a:gd name="connsiteY23" fmla="*/ 259887 h 1074170"/>
                <a:gd name="connsiteX24" fmla="*/ 812029 w 1825808"/>
                <a:gd name="connsiteY24" fmla="*/ 293259 h 1074170"/>
                <a:gd name="connsiteX25" fmla="*/ 872100 w 1825808"/>
                <a:gd name="connsiteY25" fmla="*/ 319957 h 1074170"/>
                <a:gd name="connsiteX26" fmla="*/ 1079008 w 1825808"/>
                <a:gd name="connsiteY26" fmla="*/ 306608 h 1074170"/>
                <a:gd name="connsiteX27" fmla="*/ 1179124 w 1825808"/>
                <a:gd name="connsiteY27" fmla="*/ 299933 h 1074170"/>
                <a:gd name="connsiteX28" fmla="*/ 1586266 w 1825808"/>
                <a:gd name="connsiteY28" fmla="*/ 306608 h 1074170"/>
                <a:gd name="connsiteX29" fmla="*/ 1786500 w 1825808"/>
                <a:gd name="connsiteY29" fmla="*/ 420074 h 1074170"/>
                <a:gd name="connsiteX30" fmla="*/ 1819872 w 1825808"/>
                <a:gd name="connsiteY30" fmla="*/ 493493 h 1074170"/>
                <a:gd name="connsiteX31" fmla="*/ 1806523 w 1825808"/>
                <a:gd name="connsiteY31" fmla="*/ 707075 h 1074170"/>
                <a:gd name="connsiteX32" fmla="*/ 1599615 w 1825808"/>
                <a:gd name="connsiteY32" fmla="*/ 967379 h 1074170"/>
                <a:gd name="connsiteX33" fmla="*/ 1506173 w 1825808"/>
                <a:gd name="connsiteY33" fmla="*/ 1040798 h 1074170"/>
                <a:gd name="connsiteX34" fmla="*/ 1492824 w 1825808"/>
                <a:gd name="connsiteY34" fmla="*/ 1060821 h 1074170"/>
                <a:gd name="connsiteX35" fmla="*/ 1472800 w 1825808"/>
                <a:gd name="connsiteY35" fmla="*/ 1067496 h 1074170"/>
                <a:gd name="connsiteX36" fmla="*/ 1406056 w 1825808"/>
                <a:gd name="connsiteY36" fmla="*/ 1074170 h 1074170"/>
                <a:gd name="connsiteX37" fmla="*/ 0 w 1825808"/>
                <a:gd name="connsiteY37" fmla="*/ 1062809 h 1074170"/>
                <a:gd name="connsiteX0" fmla="*/ 0 w 1825808"/>
                <a:gd name="connsiteY0" fmla="*/ 1062809 h 1074170"/>
                <a:gd name="connsiteX1" fmla="*/ 84514 w 1825808"/>
                <a:gd name="connsiteY1" fmla="*/ 927332 h 1074170"/>
                <a:gd name="connsiteX2" fmla="*/ 164608 w 1825808"/>
                <a:gd name="connsiteY2" fmla="*/ 880611 h 1074170"/>
                <a:gd name="connsiteX3" fmla="*/ 284748 w 1825808"/>
                <a:gd name="connsiteY3" fmla="*/ 853913 h 1074170"/>
                <a:gd name="connsiteX4" fmla="*/ 498330 w 1825808"/>
                <a:gd name="connsiteY4" fmla="*/ 827215 h 1074170"/>
                <a:gd name="connsiteX5" fmla="*/ 778657 w 1825808"/>
                <a:gd name="connsiteY5" fmla="*/ 800517 h 1074170"/>
                <a:gd name="connsiteX6" fmla="*/ 978891 w 1825808"/>
                <a:gd name="connsiteY6" fmla="*/ 773820 h 1074170"/>
                <a:gd name="connsiteX7" fmla="*/ 1132403 w 1825808"/>
                <a:gd name="connsiteY7" fmla="*/ 740447 h 1074170"/>
                <a:gd name="connsiteX8" fmla="*/ 1379358 w 1825808"/>
                <a:gd name="connsiteY8" fmla="*/ 620307 h 1074170"/>
                <a:gd name="connsiteX9" fmla="*/ 1406056 w 1825808"/>
                <a:gd name="connsiteY9" fmla="*/ 566912 h 1074170"/>
                <a:gd name="connsiteX10" fmla="*/ 1339311 w 1825808"/>
                <a:gd name="connsiteY10" fmla="*/ 520190 h 1074170"/>
                <a:gd name="connsiteX11" fmla="*/ 1219171 w 1825808"/>
                <a:gd name="connsiteY11" fmla="*/ 500167 h 1074170"/>
                <a:gd name="connsiteX12" fmla="*/ 865425 w 1825808"/>
                <a:gd name="connsiteY12" fmla="*/ 453446 h 1074170"/>
                <a:gd name="connsiteX13" fmla="*/ 571750 w 1825808"/>
                <a:gd name="connsiteY13" fmla="*/ 373352 h 1074170"/>
                <a:gd name="connsiteX14" fmla="*/ 625145 w 1825808"/>
                <a:gd name="connsiteY14" fmla="*/ 246538 h 1074170"/>
                <a:gd name="connsiteX15" fmla="*/ 765308 w 1825808"/>
                <a:gd name="connsiteY15" fmla="*/ 146421 h 1074170"/>
                <a:gd name="connsiteX16" fmla="*/ 785332 w 1825808"/>
                <a:gd name="connsiteY16" fmla="*/ 133072 h 1074170"/>
                <a:gd name="connsiteX17" fmla="*/ 1018937 w 1825808"/>
                <a:gd name="connsiteY17" fmla="*/ 26281 h 1074170"/>
                <a:gd name="connsiteX18" fmla="*/ 1105705 w 1825808"/>
                <a:gd name="connsiteY18" fmla="*/ 6258 h 1074170"/>
                <a:gd name="connsiteX19" fmla="*/ 1272567 w 1825808"/>
                <a:gd name="connsiteY19" fmla="*/ 6258 h 1074170"/>
                <a:gd name="connsiteX20" fmla="*/ 1172450 w 1825808"/>
                <a:gd name="connsiteY20" fmla="*/ 79677 h 1074170"/>
                <a:gd name="connsiteX21" fmla="*/ 1058984 w 1825808"/>
                <a:gd name="connsiteY21" fmla="*/ 119724 h 1074170"/>
                <a:gd name="connsiteX22" fmla="*/ 885448 w 1825808"/>
                <a:gd name="connsiteY22" fmla="*/ 186468 h 1074170"/>
                <a:gd name="connsiteX23" fmla="*/ 818704 w 1825808"/>
                <a:gd name="connsiteY23" fmla="*/ 259887 h 1074170"/>
                <a:gd name="connsiteX24" fmla="*/ 812029 w 1825808"/>
                <a:gd name="connsiteY24" fmla="*/ 293259 h 1074170"/>
                <a:gd name="connsiteX25" fmla="*/ 872100 w 1825808"/>
                <a:gd name="connsiteY25" fmla="*/ 319957 h 1074170"/>
                <a:gd name="connsiteX26" fmla="*/ 1079008 w 1825808"/>
                <a:gd name="connsiteY26" fmla="*/ 306608 h 1074170"/>
                <a:gd name="connsiteX27" fmla="*/ 1179124 w 1825808"/>
                <a:gd name="connsiteY27" fmla="*/ 299933 h 1074170"/>
                <a:gd name="connsiteX28" fmla="*/ 1586266 w 1825808"/>
                <a:gd name="connsiteY28" fmla="*/ 306608 h 1074170"/>
                <a:gd name="connsiteX29" fmla="*/ 1786500 w 1825808"/>
                <a:gd name="connsiteY29" fmla="*/ 420074 h 1074170"/>
                <a:gd name="connsiteX30" fmla="*/ 1819872 w 1825808"/>
                <a:gd name="connsiteY30" fmla="*/ 493493 h 1074170"/>
                <a:gd name="connsiteX31" fmla="*/ 1806523 w 1825808"/>
                <a:gd name="connsiteY31" fmla="*/ 707075 h 1074170"/>
                <a:gd name="connsiteX32" fmla="*/ 1599615 w 1825808"/>
                <a:gd name="connsiteY32" fmla="*/ 967379 h 1074170"/>
                <a:gd name="connsiteX33" fmla="*/ 1492824 w 1825808"/>
                <a:gd name="connsiteY33" fmla="*/ 1060821 h 1074170"/>
                <a:gd name="connsiteX34" fmla="*/ 1472800 w 1825808"/>
                <a:gd name="connsiteY34" fmla="*/ 1067496 h 1074170"/>
                <a:gd name="connsiteX35" fmla="*/ 1406056 w 1825808"/>
                <a:gd name="connsiteY35" fmla="*/ 1074170 h 1074170"/>
                <a:gd name="connsiteX36" fmla="*/ 0 w 1825808"/>
                <a:gd name="connsiteY36" fmla="*/ 1062809 h 1074170"/>
                <a:gd name="connsiteX0" fmla="*/ 0 w 1829576"/>
                <a:gd name="connsiteY0" fmla="*/ 1062809 h 1074170"/>
                <a:gd name="connsiteX1" fmla="*/ 84514 w 1829576"/>
                <a:gd name="connsiteY1" fmla="*/ 927332 h 1074170"/>
                <a:gd name="connsiteX2" fmla="*/ 164608 w 1829576"/>
                <a:gd name="connsiteY2" fmla="*/ 880611 h 1074170"/>
                <a:gd name="connsiteX3" fmla="*/ 284748 w 1829576"/>
                <a:gd name="connsiteY3" fmla="*/ 853913 h 1074170"/>
                <a:gd name="connsiteX4" fmla="*/ 498330 w 1829576"/>
                <a:gd name="connsiteY4" fmla="*/ 827215 h 1074170"/>
                <a:gd name="connsiteX5" fmla="*/ 778657 w 1829576"/>
                <a:gd name="connsiteY5" fmla="*/ 800517 h 1074170"/>
                <a:gd name="connsiteX6" fmla="*/ 978891 w 1829576"/>
                <a:gd name="connsiteY6" fmla="*/ 773820 h 1074170"/>
                <a:gd name="connsiteX7" fmla="*/ 1132403 w 1829576"/>
                <a:gd name="connsiteY7" fmla="*/ 740447 h 1074170"/>
                <a:gd name="connsiteX8" fmla="*/ 1379358 w 1829576"/>
                <a:gd name="connsiteY8" fmla="*/ 620307 h 1074170"/>
                <a:gd name="connsiteX9" fmla="*/ 1406056 w 1829576"/>
                <a:gd name="connsiteY9" fmla="*/ 566912 h 1074170"/>
                <a:gd name="connsiteX10" fmla="*/ 1339311 w 1829576"/>
                <a:gd name="connsiteY10" fmla="*/ 520190 h 1074170"/>
                <a:gd name="connsiteX11" fmla="*/ 1219171 w 1829576"/>
                <a:gd name="connsiteY11" fmla="*/ 500167 h 1074170"/>
                <a:gd name="connsiteX12" fmla="*/ 865425 w 1829576"/>
                <a:gd name="connsiteY12" fmla="*/ 453446 h 1074170"/>
                <a:gd name="connsiteX13" fmla="*/ 571750 w 1829576"/>
                <a:gd name="connsiteY13" fmla="*/ 373352 h 1074170"/>
                <a:gd name="connsiteX14" fmla="*/ 625145 w 1829576"/>
                <a:gd name="connsiteY14" fmla="*/ 246538 h 1074170"/>
                <a:gd name="connsiteX15" fmla="*/ 765308 w 1829576"/>
                <a:gd name="connsiteY15" fmla="*/ 146421 h 1074170"/>
                <a:gd name="connsiteX16" fmla="*/ 785332 w 1829576"/>
                <a:gd name="connsiteY16" fmla="*/ 133072 h 1074170"/>
                <a:gd name="connsiteX17" fmla="*/ 1018937 w 1829576"/>
                <a:gd name="connsiteY17" fmla="*/ 26281 h 1074170"/>
                <a:gd name="connsiteX18" fmla="*/ 1105705 w 1829576"/>
                <a:gd name="connsiteY18" fmla="*/ 6258 h 1074170"/>
                <a:gd name="connsiteX19" fmla="*/ 1272567 w 1829576"/>
                <a:gd name="connsiteY19" fmla="*/ 6258 h 1074170"/>
                <a:gd name="connsiteX20" fmla="*/ 1172450 w 1829576"/>
                <a:gd name="connsiteY20" fmla="*/ 79677 h 1074170"/>
                <a:gd name="connsiteX21" fmla="*/ 1058984 w 1829576"/>
                <a:gd name="connsiteY21" fmla="*/ 119724 h 1074170"/>
                <a:gd name="connsiteX22" fmla="*/ 885448 w 1829576"/>
                <a:gd name="connsiteY22" fmla="*/ 186468 h 1074170"/>
                <a:gd name="connsiteX23" fmla="*/ 818704 w 1829576"/>
                <a:gd name="connsiteY23" fmla="*/ 259887 h 1074170"/>
                <a:gd name="connsiteX24" fmla="*/ 812029 w 1829576"/>
                <a:gd name="connsiteY24" fmla="*/ 293259 h 1074170"/>
                <a:gd name="connsiteX25" fmla="*/ 872100 w 1829576"/>
                <a:gd name="connsiteY25" fmla="*/ 319957 h 1074170"/>
                <a:gd name="connsiteX26" fmla="*/ 1079008 w 1829576"/>
                <a:gd name="connsiteY26" fmla="*/ 306608 h 1074170"/>
                <a:gd name="connsiteX27" fmla="*/ 1179124 w 1829576"/>
                <a:gd name="connsiteY27" fmla="*/ 299933 h 1074170"/>
                <a:gd name="connsiteX28" fmla="*/ 1586266 w 1829576"/>
                <a:gd name="connsiteY28" fmla="*/ 306608 h 1074170"/>
                <a:gd name="connsiteX29" fmla="*/ 1786500 w 1829576"/>
                <a:gd name="connsiteY29" fmla="*/ 420074 h 1074170"/>
                <a:gd name="connsiteX30" fmla="*/ 1827483 w 1829576"/>
                <a:gd name="connsiteY30" fmla="*/ 521194 h 1074170"/>
                <a:gd name="connsiteX31" fmla="*/ 1806523 w 1829576"/>
                <a:gd name="connsiteY31" fmla="*/ 707075 h 1074170"/>
                <a:gd name="connsiteX32" fmla="*/ 1599615 w 1829576"/>
                <a:gd name="connsiteY32" fmla="*/ 967379 h 1074170"/>
                <a:gd name="connsiteX33" fmla="*/ 1492824 w 1829576"/>
                <a:gd name="connsiteY33" fmla="*/ 1060821 h 1074170"/>
                <a:gd name="connsiteX34" fmla="*/ 1472800 w 1829576"/>
                <a:gd name="connsiteY34" fmla="*/ 1067496 h 1074170"/>
                <a:gd name="connsiteX35" fmla="*/ 1406056 w 1829576"/>
                <a:gd name="connsiteY35" fmla="*/ 1074170 h 1074170"/>
                <a:gd name="connsiteX36" fmla="*/ 0 w 1829576"/>
                <a:gd name="connsiteY36" fmla="*/ 1062809 h 1074170"/>
                <a:gd name="connsiteX0" fmla="*/ 0 w 1833329"/>
                <a:gd name="connsiteY0" fmla="*/ 1062809 h 1074170"/>
                <a:gd name="connsiteX1" fmla="*/ 84514 w 1833329"/>
                <a:gd name="connsiteY1" fmla="*/ 927332 h 1074170"/>
                <a:gd name="connsiteX2" fmla="*/ 164608 w 1833329"/>
                <a:gd name="connsiteY2" fmla="*/ 880611 h 1074170"/>
                <a:gd name="connsiteX3" fmla="*/ 284748 w 1833329"/>
                <a:gd name="connsiteY3" fmla="*/ 853913 h 1074170"/>
                <a:gd name="connsiteX4" fmla="*/ 498330 w 1833329"/>
                <a:gd name="connsiteY4" fmla="*/ 827215 h 1074170"/>
                <a:gd name="connsiteX5" fmla="*/ 778657 w 1833329"/>
                <a:gd name="connsiteY5" fmla="*/ 800517 h 1074170"/>
                <a:gd name="connsiteX6" fmla="*/ 978891 w 1833329"/>
                <a:gd name="connsiteY6" fmla="*/ 773820 h 1074170"/>
                <a:gd name="connsiteX7" fmla="*/ 1132403 w 1833329"/>
                <a:gd name="connsiteY7" fmla="*/ 740447 h 1074170"/>
                <a:gd name="connsiteX8" fmla="*/ 1379358 w 1833329"/>
                <a:gd name="connsiteY8" fmla="*/ 620307 h 1074170"/>
                <a:gd name="connsiteX9" fmla="*/ 1406056 w 1833329"/>
                <a:gd name="connsiteY9" fmla="*/ 566912 h 1074170"/>
                <a:gd name="connsiteX10" fmla="*/ 1339311 w 1833329"/>
                <a:gd name="connsiteY10" fmla="*/ 520190 h 1074170"/>
                <a:gd name="connsiteX11" fmla="*/ 1219171 w 1833329"/>
                <a:gd name="connsiteY11" fmla="*/ 500167 h 1074170"/>
                <a:gd name="connsiteX12" fmla="*/ 865425 w 1833329"/>
                <a:gd name="connsiteY12" fmla="*/ 453446 h 1074170"/>
                <a:gd name="connsiteX13" fmla="*/ 571750 w 1833329"/>
                <a:gd name="connsiteY13" fmla="*/ 373352 h 1074170"/>
                <a:gd name="connsiteX14" fmla="*/ 625145 w 1833329"/>
                <a:gd name="connsiteY14" fmla="*/ 246538 h 1074170"/>
                <a:gd name="connsiteX15" fmla="*/ 765308 w 1833329"/>
                <a:gd name="connsiteY15" fmla="*/ 146421 h 1074170"/>
                <a:gd name="connsiteX16" fmla="*/ 785332 w 1833329"/>
                <a:gd name="connsiteY16" fmla="*/ 133072 h 1074170"/>
                <a:gd name="connsiteX17" fmla="*/ 1018937 w 1833329"/>
                <a:gd name="connsiteY17" fmla="*/ 26281 h 1074170"/>
                <a:gd name="connsiteX18" fmla="*/ 1105705 w 1833329"/>
                <a:gd name="connsiteY18" fmla="*/ 6258 h 1074170"/>
                <a:gd name="connsiteX19" fmla="*/ 1272567 w 1833329"/>
                <a:gd name="connsiteY19" fmla="*/ 6258 h 1074170"/>
                <a:gd name="connsiteX20" fmla="*/ 1172450 w 1833329"/>
                <a:gd name="connsiteY20" fmla="*/ 79677 h 1074170"/>
                <a:gd name="connsiteX21" fmla="*/ 1058984 w 1833329"/>
                <a:gd name="connsiteY21" fmla="*/ 119724 h 1074170"/>
                <a:gd name="connsiteX22" fmla="*/ 885448 w 1833329"/>
                <a:gd name="connsiteY22" fmla="*/ 186468 h 1074170"/>
                <a:gd name="connsiteX23" fmla="*/ 818704 w 1833329"/>
                <a:gd name="connsiteY23" fmla="*/ 259887 h 1074170"/>
                <a:gd name="connsiteX24" fmla="*/ 812029 w 1833329"/>
                <a:gd name="connsiteY24" fmla="*/ 293259 h 1074170"/>
                <a:gd name="connsiteX25" fmla="*/ 872100 w 1833329"/>
                <a:gd name="connsiteY25" fmla="*/ 319957 h 1074170"/>
                <a:gd name="connsiteX26" fmla="*/ 1079008 w 1833329"/>
                <a:gd name="connsiteY26" fmla="*/ 306608 h 1074170"/>
                <a:gd name="connsiteX27" fmla="*/ 1179124 w 1833329"/>
                <a:gd name="connsiteY27" fmla="*/ 299933 h 1074170"/>
                <a:gd name="connsiteX28" fmla="*/ 1586266 w 1833329"/>
                <a:gd name="connsiteY28" fmla="*/ 306608 h 1074170"/>
                <a:gd name="connsiteX29" fmla="*/ 1786500 w 1833329"/>
                <a:gd name="connsiteY29" fmla="*/ 420074 h 1074170"/>
                <a:gd name="connsiteX30" fmla="*/ 1827483 w 1833329"/>
                <a:gd name="connsiteY30" fmla="*/ 521194 h 1074170"/>
                <a:gd name="connsiteX31" fmla="*/ 1806523 w 1833329"/>
                <a:gd name="connsiteY31" fmla="*/ 707075 h 1074170"/>
                <a:gd name="connsiteX32" fmla="*/ 1599615 w 1833329"/>
                <a:gd name="connsiteY32" fmla="*/ 967379 h 1074170"/>
                <a:gd name="connsiteX33" fmla="*/ 1492824 w 1833329"/>
                <a:gd name="connsiteY33" fmla="*/ 1060821 h 1074170"/>
                <a:gd name="connsiteX34" fmla="*/ 1472800 w 1833329"/>
                <a:gd name="connsiteY34" fmla="*/ 1067496 h 1074170"/>
                <a:gd name="connsiteX35" fmla="*/ 1406056 w 1833329"/>
                <a:gd name="connsiteY35" fmla="*/ 1074170 h 1074170"/>
                <a:gd name="connsiteX36" fmla="*/ 0 w 1833329"/>
                <a:gd name="connsiteY36" fmla="*/ 1062809 h 1074170"/>
                <a:gd name="connsiteX0" fmla="*/ 0 w 1849982"/>
                <a:gd name="connsiteY0" fmla="*/ 1062809 h 1074170"/>
                <a:gd name="connsiteX1" fmla="*/ 84514 w 1849982"/>
                <a:gd name="connsiteY1" fmla="*/ 927332 h 1074170"/>
                <a:gd name="connsiteX2" fmla="*/ 164608 w 1849982"/>
                <a:gd name="connsiteY2" fmla="*/ 880611 h 1074170"/>
                <a:gd name="connsiteX3" fmla="*/ 284748 w 1849982"/>
                <a:gd name="connsiteY3" fmla="*/ 853913 h 1074170"/>
                <a:gd name="connsiteX4" fmla="*/ 498330 w 1849982"/>
                <a:gd name="connsiteY4" fmla="*/ 827215 h 1074170"/>
                <a:gd name="connsiteX5" fmla="*/ 778657 w 1849982"/>
                <a:gd name="connsiteY5" fmla="*/ 800517 h 1074170"/>
                <a:gd name="connsiteX6" fmla="*/ 978891 w 1849982"/>
                <a:gd name="connsiteY6" fmla="*/ 773820 h 1074170"/>
                <a:gd name="connsiteX7" fmla="*/ 1132403 w 1849982"/>
                <a:gd name="connsiteY7" fmla="*/ 740447 h 1074170"/>
                <a:gd name="connsiteX8" fmla="*/ 1379358 w 1849982"/>
                <a:gd name="connsiteY8" fmla="*/ 620307 h 1074170"/>
                <a:gd name="connsiteX9" fmla="*/ 1406056 w 1849982"/>
                <a:gd name="connsiteY9" fmla="*/ 566912 h 1074170"/>
                <a:gd name="connsiteX10" fmla="*/ 1339311 w 1849982"/>
                <a:gd name="connsiteY10" fmla="*/ 520190 h 1074170"/>
                <a:gd name="connsiteX11" fmla="*/ 1219171 w 1849982"/>
                <a:gd name="connsiteY11" fmla="*/ 500167 h 1074170"/>
                <a:gd name="connsiteX12" fmla="*/ 865425 w 1849982"/>
                <a:gd name="connsiteY12" fmla="*/ 453446 h 1074170"/>
                <a:gd name="connsiteX13" fmla="*/ 571750 w 1849982"/>
                <a:gd name="connsiteY13" fmla="*/ 373352 h 1074170"/>
                <a:gd name="connsiteX14" fmla="*/ 625145 w 1849982"/>
                <a:gd name="connsiteY14" fmla="*/ 246538 h 1074170"/>
                <a:gd name="connsiteX15" fmla="*/ 765308 w 1849982"/>
                <a:gd name="connsiteY15" fmla="*/ 146421 h 1074170"/>
                <a:gd name="connsiteX16" fmla="*/ 785332 w 1849982"/>
                <a:gd name="connsiteY16" fmla="*/ 133072 h 1074170"/>
                <a:gd name="connsiteX17" fmla="*/ 1018937 w 1849982"/>
                <a:gd name="connsiteY17" fmla="*/ 26281 h 1074170"/>
                <a:gd name="connsiteX18" fmla="*/ 1105705 w 1849982"/>
                <a:gd name="connsiteY18" fmla="*/ 6258 h 1074170"/>
                <a:gd name="connsiteX19" fmla="*/ 1272567 w 1849982"/>
                <a:gd name="connsiteY19" fmla="*/ 6258 h 1074170"/>
                <a:gd name="connsiteX20" fmla="*/ 1172450 w 1849982"/>
                <a:gd name="connsiteY20" fmla="*/ 79677 h 1074170"/>
                <a:gd name="connsiteX21" fmla="*/ 1058984 w 1849982"/>
                <a:gd name="connsiteY21" fmla="*/ 119724 h 1074170"/>
                <a:gd name="connsiteX22" fmla="*/ 885448 w 1849982"/>
                <a:gd name="connsiteY22" fmla="*/ 186468 h 1074170"/>
                <a:gd name="connsiteX23" fmla="*/ 818704 w 1849982"/>
                <a:gd name="connsiteY23" fmla="*/ 259887 h 1074170"/>
                <a:gd name="connsiteX24" fmla="*/ 812029 w 1849982"/>
                <a:gd name="connsiteY24" fmla="*/ 293259 h 1074170"/>
                <a:gd name="connsiteX25" fmla="*/ 872100 w 1849982"/>
                <a:gd name="connsiteY25" fmla="*/ 319957 h 1074170"/>
                <a:gd name="connsiteX26" fmla="*/ 1079008 w 1849982"/>
                <a:gd name="connsiteY26" fmla="*/ 306608 h 1074170"/>
                <a:gd name="connsiteX27" fmla="*/ 1179124 w 1849982"/>
                <a:gd name="connsiteY27" fmla="*/ 299933 h 1074170"/>
                <a:gd name="connsiteX28" fmla="*/ 1586266 w 1849982"/>
                <a:gd name="connsiteY28" fmla="*/ 306608 h 1074170"/>
                <a:gd name="connsiteX29" fmla="*/ 1786500 w 1849982"/>
                <a:gd name="connsiteY29" fmla="*/ 420074 h 1074170"/>
                <a:gd name="connsiteX30" fmla="*/ 1848412 w 1849982"/>
                <a:gd name="connsiteY30" fmla="*/ 521194 h 1074170"/>
                <a:gd name="connsiteX31" fmla="*/ 1806523 w 1849982"/>
                <a:gd name="connsiteY31" fmla="*/ 707075 h 1074170"/>
                <a:gd name="connsiteX32" fmla="*/ 1599615 w 1849982"/>
                <a:gd name="connsiteY32" fmla="*/ 967379 h 1074170"/>
                <a:gd name="connsiteX33" fmla="*/ 1492824 w 1849982"/>
                <a:gd name="connsiteY33" fmla="*/ 1060821 h 1074170"/>
                <a:gd name="connsiteX34" fmla="*/ 1472800 w 1849982"/>
                <a:gd name="connsiteY34" fmla="*/ 1067496 h 1074170"/>
                <a:gd name="connsiteX35" fmla="*/ 1406056 w 1849982"/>
                <a:gd name="connsiteY35" fmla="*/ 1074170 h 1074170"/>
                <a:gd name="connsiteX36" fmla="*/ 0 w 1849982"/>
                <a:gd name="connsiteY36" fmla="*/ 1062809 h 1074170"/>
                <a:gd name="connsiteX0" fmla="*/ 0 w 1849982"/>
                <a:gd name="connsiteY0" fmla="*/ 1062809 h 1074170"/>
                <a:gd name="connsiteX1" fmla="*/ 84514 w 1849982"/>
                <a:gd name="connsiteY1" fmla="*/ 927332 h 1074170"/>
                <a:gd name="connsiteX2" fmla="*/ 164608 w 1849982"/>
                <a:gd name="connsiteY2" fmla="*/ 880611 h 1074170"/>
                <a:gd name="connsiteX3" fmla="*/ 284748 w 1849982"/>
                <a:gd name="connsiteY3" fmla="*/ 853913 h 1074170"/>
                <a:gd name="connsiteX4" fmla="*/ 498330 w 1849982"/>
                <a:gd name="connsiteY4" fmla="*/ 827215 h 1074170"/>
                <a:gd name="connsiteX5" fmla="*/ 778657 w 1849982"/>
                <a:gd name="connsiteY5" fmla="*/ 800517 h 1074170"/>
                <a:gd name="connsiteX6" fmla="*/ 978891 w 1849982"/>
                <a:gd name="connsiteY6" fmla="*/ 773820 h 1074170"/>
                <a:gd name="connsiteX7" fmla="*/ 1132403 w 1849982"/>
                <a:gd name="connsiteY7" fmla="*/ 740447 h 1074170"/>
                <a:gd name="connsiteX8" fmla="*/ 1379358 w 1849982"/>
                <a:gd name="connsiteY8" fmla="*/ 620307 h 1074170"/>
                <a:gd name="connsiteX9" fmla="*/ 1406056 w 1849982"/>
                <a:gd name="connsiteY9" fmla="*/ 566912 h 1074170"/>
                <a:gd name="connsiteX10" fmla="*/ 1339311 w 1849982"/>
                <a:gd name="connsiteY10" fmla="*/ 520190 h 1074170"/>
                <a:gd name="connsiteX11" fmla="*/ 1219171 w 1849982"/>
                <a:gd name="connsiteY11" fmla="*/ 500167 h 1074170"/>
                <a:gd name="connsiteX12" fmla="*/ 865425 w 1849982"/>
                <a:gd name="connsiteY12" fmla="*/ 453446 h 1074170"/>
                <a:gd name="connsiteX13" fmla="*/ 571750 w 1849982"/>
                <a:gd name="connsiteY13" fmla="*/ 373352 h 1074170"/>
                <a:gd name="connsiteX14" fmla="*/ 625145 w 1849982"/>
                <a:gd name="connsiteY14" fmla="*/ 246538 h 1074170"/>
                <a:gd name="connsiteX15" fmla="*/ 765308 w 1849982"/>
                <a:gd name="connsiteY15" fmla="*/ 146421 h 1074170"/>
                <a:gd name="connsiteX16" fmla="*/ 785332 w 1849982"/>
                <a:gd name="connsiteY16" fmla="*/ 133072 h 1074170"/>
                <a:gd name="connsiteX17" fmla="*/ 1018937 w 1849982"/>
                <a:gd name="connsiteY17" fmla="*/ 26281 h 1074170"/>
                <a:gd name="connsiteX18" fmla="*/ 1105705 w 1849982"/>
                <a:gd name="connsiteY18" fmla="*/ 6258 h 1074170"/>
                <a:gd name="connsiteX19" fmla="*/ 1272567 w 1849982"/>
                <a:gd name="connsiteY19" fmla="*/ 6258 h 1074170"/>
                <a:gd name="connsiteX20" fmla="*/ 1172450 w 1849982"/>
                <a:gd name="connsiteY20" fmla="*/ 79677 h 1074170"/>
                <a:gd name="connsiteX21" fmla="*/ 1058984 w 1849982"/>
                <a:gd name="connsiteY21" fmla="*/ 119724 h 1074170"/>
                <a:gd name="connsiteX22" fmla="*/ 885448 w 1849982"/>
                <a:gd name="connsiteY22" fmla="*/ 186468 h 1074170"/>
                <a:gd name="connsiteX23" fmla="*/ 818704 w 1849982"/>
                <a:gd name="connsiteY23" fmla="*/ 259887 h 1074170"/>
                <a:gd name="connsiteX24" fmla="*/ 812029 w 1849982"/>
                <a:gd name="connsiteY24" fmla="*/ 293259 h 1074170"/>
                <a:gd name="connsiteX25" fmla="*/ 872100 w 1849982"/>
                <a:gd name="connsiteY25" fmla="*/ 319957 h 1074170"/>
                <a:gd name="connsiteX26" fmla="*/ 1079008 w 1849982"/>
                <a:gd name="connsiteY26" fmla="*/ 306608 h 1074170"/>
                <a:gd name="connsiteX27" fmla="*/ 1179124 w 1849982"/>
                <a:gd name="connsiteY27" fmla="*/ 299933 h 1074170"/>
                <a:gd name="connsiteX28" fmla="*/ 1586266 w 1849982"/>
                <a:gd name="connsiteY28" fmla="*/ 306608 h 1074170"/>
                <a:gd name="connsiteX29" fmla="*/ 1786500 w 1849982"/>
                <a:gd name="connsiteY29" fmla="*/ 420074 h 1074170"/>
                <a:gd name="connsiteX30" fmla="*/ 1848412 w 1849982"/>
                <a:gd name="connsiteY30" fmla="*/ 521194 h 1074170"/>
                <a:gd name="connsiteX31" fmla="*/ 1806523 w 1849982"/>
                <a:gd name="connsiteY31" fmla="*/ 707075 h 1074170"/>
                <a:gd name="connsiteX32" fmla="*/ 1599615 w 1849982"/>
                <a:gd name="connsiteY32" fmla="*/ 967379 h 1074170"/>
                <a:gd name="connsiteX33" fmla="*/ 1492824 w 1849982"/>
                <a:gd name="connsiteY33" fmla="*/ 1060821 h 1074170"/>
                <a:gd name="connsiteX34" fmla="*/ 1472800 w 1849982"/>
                <a:gd name="connsiteY34" fmla="*/ 1067496 h 1074170"/>
                <a:gd name="connsiteX35" fmla="*/ 1406056 w 1849982"/>
                <a:gd name="connsiteY35" fmla="*/ 1074170 h 1074170"/>
                <a:gd name="connsiteX36" fmla="*/ 0 w 1849982"/>
                <a:gd name="connsiteY36" fmla="*/ 1062809 h 1074170"/>
                <a:gd name="connsiteX0" fmla="*/ 0 w 1849982"/>
                <a:gd name="connsiteY0" fmla="*/ 1062809 h 1074170"/>
                <a:gd name="connsiteX1" fmla="*/ 84514 w 1849982"/>
                <a:gd name="connsiteY1" fmla="*/ 927332 h 1074170"/>
                <a:gd name="connsiteX2" fmla="*/ 164608 w 1849982"/>
                <a:gd name="connsiteY2" fmla="*/ 880611 h 1074170"/>
                <a:gd name="connsiteX3" fmla="*/ 284748 w 1849982"/>
                <a:gd name="connsiteY3" fmla="*/ 853913 h 1074170"/>
                <a:gd name="connsiteX4" fmla="*/ 498330 w 1849982"/>
                <a:gd name="connsiteY4" fmla="*/ 827215 h 1074170"/>
                <a:gd name="connsiteX5" fmla="*/ 778657 w 1849982"/>
                <a:gd name="connsiteY5" fmla="*/ 800517 h 1074170"/>
                <a:gd name="connsiteX6" fmla="*/ 978891 w 1849982"/>
                <a:gd name="connsiteY6" fmla="*/ 773820 h 1074170"/>
                <a:gd name="connsiteX7" fmla="*/ 1132403 w 1849982"/>
                <a:gd name="connsiteY7" fmla="*/ 740447 h 1074170"/>
                <a:gd name="connsiteX8" fmla="*/ 1379358 w 1849982"/>
                <a:gd name="connsiteY8" fmla="*/ 620307 h 1074170"/>
                <a:gd name="connsiteX9" fmla="*/ 1406056 w 1849982"/>
                <a:gd name="connsiteY9" fmla="*/ 566912 h 1074170"/>
                <a:gd name="connsiteX10" fmla="*/ 1339311 w 1849982"/>
                <a:gd name="connsiteY10" fmla="*/ 520190 h 1074170"/>
                <a:gd name="connsiteX11" fmla="*/ 1219171 w 1849982"/>
                <a:gd name="connsiteY11" fmla="*/ 500167 h 1074170"/>
                <a:gd name="connsiteX12" fmla="*/ 865425 w 1849982"/>
                <a:gd name="connsiteY12" fmla="*/ 453446 h 1074170"/>
                <a:gd name="connsiteX13" fmla="*/ 571750 w 1849982"/>
                <a:gd name="connsiteY13" fmla="*/ 373352 h 1074170"/>
                <a:gd name="connsiteX14" fmla="*/ 625145 w 1849982"/>
                <a:gd name="connsiteY14" fmla="*/ 246538 h 1074170"/>
                <a:gd name="connsiteX15" fmla="*/ 765308 w 1849982"/>
                <a:gd name="connsiteY15" fmla="*/ 146421 h 1074170"/>
                <a:gd name="connsiteX16" fmla="*/ 785332 w 1849982"/>
                <a:gd name="connsiteY16" fmla="*/ 133072 h 1074170"/>
                <a:gd name="connsiteX17" fmla="*/ 1018937 w 1849982"/>
                <a:gd name="connsiteY17" fmla="*/ 26281 h 1074170"/>
                <a:gd name="connsiteX18" fmla="*/ 1105705 w 1849982"/>
                <a:gd name="connsiteY18" fmla="*/ 6258 h 1074170"/>
                <a:gd name="connsiteX19" fmla="*/ 1272567 w 1849982"/>
                <a:gd name="connsiteY19" fmla="*/ 6258 h 1074170"/>
                <a:gd name="connsiteX20" fmla="*/ 1172450 w 1849982"/>
                <a:gd name="connsiteY20" fmla="*/ 79677 h 1074170"/>
                <a:gd name="connsiteX21" fmla="*/ 1058984 w 1849982"/>
                <a:gd name="connsiteY21" fmla="*/ 119724 h 1074170"/>
                <a:gd name="connsiteX22" fmla="*/ 885448 w 1849982"/>
                <a:gd name="connsiteY22" fmla="*/ 186468 h 1074170"/>
                <a:gd name="connsiteX23" fmla="*/ 818704 w 1849982"/>
                <a:gd name="connsiteY23" fmla="*/ 259887 h 1074170"/>
                <a:gd name="connsiteX24" fmla="*/ 812029 w 1849982"/>
                <a:gd name="connsiteY24" fmla="*/ 293259 h 1074170"/>
                <a:gd name="connsiteX25" fmla="*/ 872100 w 1849982"/>
                <a:gd name="connsiteY25" fmla="*/ 319957 h 1074170"/>
                <a:gd name="connsiteX26" fmla="*/ 1079008 w 1849982"/>
                <a:gd name="connsiteY26" fmla="*/ 306608 h 1074170"/>
                <a:gd name="connsiteX27" fmla="*/ 1179124 w 1849982"/>
                <a:gd name="connsiteY27" fmla="*/ 299933 h 1074170"/>
                <a:gd name="connsiteX28" fmla="*/ 1586266 w 1849982"/>
                <a:gd name="connsiteY28" fmla="*/ 306608 h 1074170"/>
                <a:gd name="connsiteX29" fmla="*/ 1786500 w 1849982"/>
                <a:gd name="connsiteY29" fmla="*/ 420074 h 1074170"/>
                <a:gd name="connsiteX30" fmla="*/ 1848412 w 1849982"/>
                <a:gd name="connsiteY30" fmla="*/ 521194 h 1074170"/>
                <a:gd name="connsiteX31" fmla="*/ 1806523 w 1849982"/>
                <a:gd name="connsiteY31" fmla="*/ 707075 h 1074170"/>
                <a:gd name="connsiteX32" fmla="*/ 1599615 w 1849982"/>
                <a:gd name="connsiteY32" fmla="*/ 967379 h 1074170"/>
                <a:gd name="connsiteX33" fmla="*/ 1492824 w 1849982"/>
                <a:gd name="connsiteY33" fmla="*/ 1060821 h 1074170"/>
                <a:gd name="connsiteX34" fmla="*/ 1472800 w 1849982"/>
                <a:gd name="connsiteY34" fmla="*/ 1067496 h 1074170"/>
                <a:gd name="connsiteX35" fmla="*/ 1406056 w 1849982"/>
                <a:gd name="connsiteY35" fmla="*/ 1074170 h 1074170"/>
                <a:gd name="connsiteX36" fmla="*/ 0 w 1849982"/>
                <a:gd name="connsiteY36" fmla="*/ 1062809 h 1074170"/>
                <a:gd name="connsiteX0" fmla="*/ 0 w 1849982"/>
                <a:gd name="connsiteY0" fmla="*/ 1062809 h 1074170"/>
                <a:gd name="connsiteX1" fmla="*/ 84514 w 1849982"/>
                <a:gd name="connsiteY1" fmla="*/ 927332 h 1074170"/>
                <a:gd name="connsiteX2" fmla="*/ 164608 w 1849982"/>
                <a:gd name="connsiteY2" fmla="*/ 880611 h 1074170"/>
                <a:gd name="connsiteX3" fmla="*/ 284748 w 1849982"/>
                <a:gd name="connsiteY3" fmla="*/ 853913 h 1074170"/>
                <a:gd name="connsiteX4" fmla="*/ 498330 w 1849982"/>
                <a:gd name="connsiteY4" fmla="*/ 827215 h 1074170"/>
                <a:gd name="connsiteX5" fmla="*/ 778657 w 1849982"/>
                <a:gd name="connsiteY5" fmla="*/ 800517 h 1074170"/>
                <a:gd name="connsiteX6" fmla="*/ 978891 w 1849982"/>
                <a:gd name="connsiteY6" fmla="*/ 773820 h 1074170"/>
                <a:gd name="connsiteX7" fmla="*/ 1132403 w 1849982"/>
                <a:gd name="connsiteY7" fmla="*/ 740447 h 1074170"/>
                <a:gd name="connsiteX8" fmla="*/ 1379358 w 1849982"/>
                <a:gd name="connsiteY8" fmla="*/ 620307 h 1074170"/>
                <a:gd name="connsiteX9" fmla="*/ 1406056 w 1849982"/>
                <a:gd name="connsiteY9" fmla="*/ 566912 h 1074170"/>
                <a:gd name="connsiteX10" fmla="*/ 1339311 w 1849982"/>
                <a:gd name="connsiteY10" fmla="*/ 520190 h 1074170"/>
                <a:gd name="connsiteX11" fmla="*/ 1219171 w 1849982"/>
                <a:gd name="connsiteY11" fmla="*/ 500167 h 1074170"/>
                <a:gd name="connsiteX12" fmla="*/ 865425 w 1849982"/>
                <a:gd name="connsiteY12" fmla="*/ 453446 h 1074170"/>
                <a:gd name="connsiteX13" fmla="*/ 571750 w 1849982"/>
                <a:gd name="connsiteY13" fmla="*/ 373352 h 1074170"/>
                <a:gd name="connsiteX14" fmla="*/ 625145 w 1849982"/>
                <a:gd name="connsiteY14" fmla="*/ 246538 h 1074170"/>
                <a:gd name="connsiteX15" fmla="*/ 765308 w 1849982"/>
                <a:gd name="connsiteY15" fmla="*/ 146421 h 1074170"/>
                <a:gd name="connsiteX16" fmla="*/ 785332 w 1849982"/>
                <a:gd name="connsiteY16" fmla="*/ 133072 h 1074170"/>
                <a:gd name="connsiteX17" fmla="*/ 1018937 w 1849982"/>
                <a:gd name="connsiteY17" fmla="*/ 26281 h 1074170"/>
                <a:gd name="connsiteX18" fmla="*/ 1105705 w 1849982"/>
                <a:gd name="connsiteY18" fmla="*/ 6258 h 1074170"/>
                <a:gd name="connsiteX19" fmla="*/ 1272567 w 1849982"/>
                <a:gd name="connsiteY19" fmla="*/ 6258 h 1074170"/>
                <a:gd name="connsiteX20" fmla="*/ 1172450 w 1849982"/>
                <a:gd name="connsiteY20" fmla="*/ 79677 h 1074170"/>
                <a:gd name="connsiteX21" fmla="*/ 1058984 w 1849982"/>
                <a:gd name="connsiteY21" fmla="*/ 119724 h 1074170"/>
                <a:gd name="connsiteX22" fmla="*/ 885448 w 1849982"/>
                <a:gd name="connsiteY22" fmla="*/ 186468 h 1074170"/>
                <a:gd name="connsiteX23" fmla="*/ 818704 w 1849982"/>
                <a:gd name="connsiteY23" fmla="*/ 259887 h 1074170"/>
                <a:gd name="connsiteX24" fmla="*/ 812029 w 1849982"/>
                <a:gd name="connsiteY24" fmla="*/ 293259 h 1074170"/>
                <a:gd name="connsiteX25" fmla="*/ 872100 w 1849982"/>
                <a:gd name="connsiteY25" fmla="*/ 319957 h 1074170"/>
                <a:gd name="connsiteX26" fmla="*/ 1079008 w 1849982"/>
                <a:gd name="connsiteY26" fmla="*/ 306608 h 1074170"/>
                <a:gd name="connsiteX27" fmla="*/ 1179124 w 1849982"/>
                <a:gd name="connsiteY27" fmla="*/ 299933 h 1074170"/>
                <a:gd name="connsiteX28" fmla="*/ 1586266 w 1849982"/>
                <a:gd name="connsiteY28" fmla="*/ 306608 h 1074170"/>
                <a:gd name="connsiteX29" fmla="*/ 1786500 w 1849982"/>
                <a:gd name="connsiteY29" fmla="*/ 420074 h 1074170"/>
                <a:gd name="connsiteX30" fmla="*/ 1848412 w 1849982"/>
                <a:gd name="connsiteY30" fmla="*/ 521194 h 1074170"/>
                <a:gd name="connsiteX31" fmla="*/ 1806523 w 1849982"/>
                <a:gd name="connsiteY31" fmla="*/ 707075 h 1074170"/>
                <a:gd name="connsiteX32" fmla="*/ 1599615 w 1849982"/>
                <a:gd name="connsiteY32" fmla="*/ 967379 h 1074170"/>
                <a:gd name="connsiteX33" fmla="*/ 1492824 w 1849982"/>
                <a:gd name="connsiteY33" fmla="*/ 1060821 h 1074170"/>
                <a:gd name="connsiteX34" fmla="*/ 1472800 w 1849982"/>
                <a:gd name="connsiteY34" fmla="*/ 1067496 h 1074170"/>
                <a:gd name="connsiteX35" fmla="*/ 1406056 w 1849982"/>
                <a:gd name="connsiteY35" fmla="*/ 1074170 h 1074170"/>
                <a:gd name="connsiteX36" fmla="*/ 0 w 1849982"/>
                <a:gd name="connsiteY36" fmla="*/ 1062809 h 1074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49982" h="1074170">
                  <a:moveTo>
                    <a:pt x="0" y="1062809"/>
                  </a:moveTo>
                  <a:cubicBezTo>
                    <a:pt x="28171" y="1017650"/>
                    <a:pt x="57079" y="957698"/>
                    <a:pt x="84514" y="927332"/>
                  </a:cubicBezTo>
                  <a:cubicBezTo>
                    <a:pt x="111949" y="896966"/>
                    <a:pt x="131236" y="892848"/>
                    <a:pt x="164608" y="880611"/>
                  </a:cubicBezTo>
                  <a:cubicBezTo>
                    <a:pt x="197980" y="868375"/>
                    <a:pt x="229128" y="862812"/>
                    <a:pt x="284748" y="853913"/>
                  </a:cubicBezTo>
                  <a:cubicBezTo>
                    <a:pt x="340368" y="845014"/>
                    <a:pt x="416012" y="836114"/>
                    <a:pt x="498330" y="827215"/>
                  </a:cubicBezTo>
                  <a:cubicBezTo>
                    <a:pt x="580648" y="818316"/>
                    <a:pt x="698564" y="809416"/>
                    <a:pt x="778657" y="800517"/>
                  </a:cubicBezTo>
                  <a:cubicBezTo>
                    <a:pt x="858751" y="791618"/>
                    <a:pt x="919933" y="783832"/>
                    <a:pt x="978891" y="773820"/>
                  </a:cubicBezTo>
                  <a:cubicBezTo>
                    <a:pt x="1037849" y="763808"/>
                    <a:pt x="1065659" y="766032"/>
                    <a:pt x="1132403" y="740447"/>
                  </a:cubicBezTo>
                  <a:cubicBezTo>
                    <a:pt x="1199147" y="714862"/>
                    <a:pt x="1333749" y="649230"/>
                    <a:pt x="1379358" y="620307"/>
                  </a:cubicBezTo>
                  <a:cubicBezTo>
                    <a:pt x="1424967" y="591385"/>
                    <a:pt x="1412730" y="583598"/>
                    <a:pt x="1406056" y="566912"/>
                  </a:cubicBezTo>
                  <a:cubicBezTo>
                    <a:pt x="1399382" y="550226"/>
                    <a:pt x="1370458" y="531314"/>
                    <a:pt x="1339311" y="520190"/>
                  </a:cubicBezTo>
                  <a:cubicBezTo>
                    <a:pt x="1308164" y="509066"/>
                    <a:pt x="1251977" y="504854"/>
                    <a:pt x="1219171" y="500167"/>
                  </a:cubicBezTo>
                  <a:lnTo>
                    <a:pt x="865425" y="453446"/>
                  </a:lnTo>
                  <a:cubicBezTo>
                    <a:pt x="787557" y="436760"/>
                    <a:pt x="611797" y="407837"/>
                    <a:pt x="571750" y="373352"/>
                  </a:cubicBezTo>
                  <a:cubicBezTo>
                    <a:pt x="531703" y="338867"/>
                    <a:pt x="592885" y="284360"/>
                    <a:pt x="625145" y="246538"/>
                  </a:cubicBezTo>
                  <a:cubicBezTo>
                    <a:pt x="657405" y="208716"/>
                    <a:pt x="738610" y="165332"/>
                    <a:pt x="765308" y="146421"/>
                  </a:cubicBezTo>
                  <a:cubicBezTo>
                    <a:pt x="792006" y="127510"/>
                    <a:pt x="743061" y="153095"/>
                    <a:pt x="785332" y="133072"/>
                  </a:cubicBezTo>
                  <a:cubicBezTo>
                    <a:pt x="827604" y="113049"/>
                    <a:pt x="965542" y="47417"/>
                    <a:pt x="1018937" y="26281"/>
                  </a:cubicBezTo>
                  <a:cubicBezTo>
                    <a:pt x="1072332" y="5145"/>
                    <a:pt x="1063433" y="9595"/>
                    <a:pt x="1105705" y="6258"/>
                  </a:cubicBezTo>
                  <a:cubicBezTo>
                    <a:pt x="1147977" y="2921"/>
                    <a:pt x="1261443" y="-5979"/>
                    <a:pt x="1272567" y="6258"/>
                  </a:cubicBezTo>
                  <a:cubicBezTo>
                    <a:pt x="1283691" y="18495"/>
                    <a:pt x="1208047" y="60766"/>
                    <a:pt x="1172450" y="79677"/>
                  </a:cubicBezTo>
                  <a:cubicBezTo>
                    <a:pt x="1136853" y="98588"/>
                    <a:pt x="1106818" y="101926"/>
                    <a:pt x="1058984" y="119724"/>
                  </a:cubicBezTo>
                  <a:cubicBezTo>
                    <a:pt x="1011150" y="137522"/>
                    <a:pt x="925495" y="163108"/>
                    <a:pt x="885448" y="186468"/>
                  </a:cubicBezTo>
                  <a:cubicBezTo>
                    <a:pt x="845401" y="209828"/>
                    <a:pt x="863755" y="199818"/>
                    <a:pt x="818704" y="259887"/>
                  </a:cubicBezTo>
                  <a:cubicBezTo>
                    <a:pt x="816479" y="271011"/>
                    <a:pt x="809278" y="282253"/>
                    <a:pt x="812029" y="293259"/>
                  </a:cubicBezTo>
                  <a:cubicBezTo>
                    <a:pt x="818462" y="318991"/>
                    <a:pt x="855948" y="317265"/>
                    <a:pt x="872100" y="319957"/>
                  </a:cubicBezTo>
                  <a:lnTo>
                    <a:pt x="1079008" y="306608"/>
                  </a:lnTo>
                  <a:cubicBezTo>
                    <a:pt x="1112383" y="304431"/>
                    <a:pt x="1145815" y="302961"/>
                    <a:pt x="1179124" y="299933"/>
                  </a:cubicBezTo>
                  <a:lnTo>
                    <a:pt x="1586266" y="306608"/>
                  </a:lnTo>
                  <a:cubicBezTo>
                    <a:pt x="1657253" y="313846"/>
                    <a:pt x="1728539" y="356964"/>
                    <a:pt x="1786500" y="420074"/>
                  </a:cubicBezTo>
                  <a:cubicBezTo>
                    <a:pt x="1837272" y="475500"/>
                    <a:pt x="1835444" y="482292"/>
                    <a:pt x="1848412" y="521194"/>
                  </a:cubicBezTo>
                  <a:cubicBezTo>
                    <a:pt x="1853476" y="600911"/>
                    <a:pt x="1847989" y="632711"/>
                    <a:pt x="1806523" y="707075"/>
                  </a:cubicBezTo>
                  <a:cubicBezTo>
                    <a:pt x="1765057" y="781439"/>
                    <a:pt x="1651898" y="908421"/>
                    <a:pt x="1599615" y="967379"/>
                  </a:cubicBezTo>
                  <a:cubicBezTo>
                    <a:pt x="1547332" y="1026337"/>
                    <a:pt x="1513960" y="1044135"/>
                    <a:pt x="1492824" y="1060821"/>
                  </a:cubicBezTo>
                  <a:cubicBezTo>
                    <a:pt x="1471688" y="1077507"/>
                    <a:pt x="1479754" y="1066426"/>
                    <a:pt x="1472800" y="1067496"/>
                  </a:cubicBezTo>
                  <a:cubicBezTo>
                    <a:pt x="1450701" y="1070896"/>
                    <a:pt x="1428304" y="1071945"/>
                    <a:pt x="1406056" y="1074170"/>
                  </a:cubicBezTo>
                  <a:lnTo>
                    <a:pt x="0" y="1062809"/>
                  </a:lnTo>
                  <a:close/>
                </a:path>
              </a:pathLst>
            </a:custGeom>
            <a:solidFill>
              <a:srgbClr val="53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36BCC0-4E65-7B95-2A14-F99B0817A7C6}"/>
                </a:ext>
              </a:extLst>
            </p:cNvPr>
            <p:cNvSpPr txBox="1"/>
            <p:nvPr/>
          </p:nvSpPr>
          <p:spPr>
            <a:xfrm>
              <a:off x="3088675" y="3462494"/>
              <a:ext cx="10344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FI" sz="1200" dirty="0"/>
                <a:t>surface water</a:t>
              </a:r>
              <a:endParaRPr lang="en-GB" sz="1200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0C510F7-4BDE-97B9-DC31-F2469A4EB6AE}"/>
              </a:ext>
            </a:extLst>
          </p:cNvPr>
          <p:cNvSpPr/>
          <p:nvPr/>
        </p:nvSpPr>
        <p:spPr>
          <a:xfrm>
            <a:off x="466" y="6187087"/>
            <a:ext cx="12192000" cy="504080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02" name="Group 2101">
            <a:extLst>
              <a:ext uri="{FF2B5EF4-FFF2-40B4-BE49-F238E27FC236}">
                <a16:creationId xmlns:a16="http://schemas.microsoft.com/office/drawing/2014/main" id="{F6AA9F2E-F19C-FE9E-AFE7-42BDE20AA244}"/>
              </a:ext>
            </a:extLst>
          </p:cNvPr>
          <p:cNvGrpSpPr/>
          <p:nvPr/>
        </p:nvGrpSpPr>
        <p:grpSpPr>
          <a:xfrm>
            <a:off x="8840243" y="2109199"/>
            <a:ext cx="3262135" cy="1041495"/>
            <a:chOff x="6600011" y="155289"/>
            <a:chExt cx="3262135" cy="1041495"/>
          </a:xfrm>
        </p:grpSpPr>
        <p:sp>
          <p:nvSpPr>
            <p:cNvPr id="2051" name="Cloud 23">
              <a:extLst>
                <a:ext uri="{FF2B5EF4-FFF2-40B4-BE49-F238E27FC236}">
                  <a16:creationId xmlns:a16="http://schemas.microsoft.com/office/drawing/2014/main" id="{5076D29C-48F2-4E28-9E59-AAFFE2F02EB5}"/>
                </a:ext>
              </a:extLst>
            </p:cNvPr>
            <p:cNvSpPr/>
            <p:nvPr/>
          </p:nvSpPr>
          <p:spPr>
            <a:xfrm rot="10800000">
              <a:off x="6600011" y="316646"/>
              <a:ext cx="3262135" cy="84868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4163 w 43256"/>
                <a:gd name="connsiteY16" fmla="*/ 15648 h 43219"/>
                <a:gd name="connsiteX17" fmla="*/ 3936 w 43256"/>
                <a:gd name="connsiteY1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1375 w 43256"/>
                <a:gd name="connsiteY13" fmla="*/ 402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4163 w 43256"/>
                <a:gd name="connsiteY12" fmla="*/ 15648 h 43219"/>
                <a:gd name="connsiteX13" fmla="*/ 3936 w 43256"/>
                <a:gd name="connsiteY13" fmla="*/ 14229 h 43219"/>
                <a:gd name="connsiteX0" fmla="*/ 3936 w 43256"/>
                <a:gd name="connsiteY0" fmla="*/ 14561 h 43551"/>
                <a:gd name="connsiteX1" fmla="*/ 5969 w 43256"/>
                <a:gd name="connsiteY1" fmla="*/ 1524 h 43551"/>
                <a:gd name="connsiteX2" fmla="*/ 25785 w 43256"/>
                <a:gd name="connsiteY2" fmla="*/ 391 h 43551"/>
                <a:gd name="connsiteX3" fmla="*/ 29869 w 43256"/>
                <a:gd name="connsiteY3" fmla="*/ 2672 h 43551"/>
                <a:gd name="connsiteX4" fmla="*/ 35499 w 43256"/>
                <a:gd name="connsiteY4" fmla="*/ 881 h 43551"/>
                <a:gd name="connsiteX5" fmla="*/ 38354 w 43256"/>
                <a:gd name="connsiteY5" fmla="*/ 5767 h 43551"/>
                <a:gd name="connsiteX6" fmla="*/ 42018 w 43256"/>
                <a:gd name="connsiteY6" fmla="*/ 10509 h 43551"/>
                <a:gd name="connsiteX7" fmla="*/ 41854 w 43256"/>
                <a:gd name="connsiteY7" fmla="*/ 15651 h 43551"/>
                <a:gd name="connsiteX8" fmla="*/ 43052 w 43256"/>
                <a:gd name="connsiteY8" fmla="*/ 23513 h 43551"/>
                <a:gd name="connsiteX9" fmla="*/ 37440 w 43256"/>
                <a:gd name="connsiteY9" fmla="*/ 30395 h 43551"/>
                <a:gd name="connsiteX10" fmla="*/ 35431 w 43256"/>
                <a:gd name="connsiteY10" fmla="*/ 36292 h 43551"/>
                <a:gd name="connsiteX11" fmla="*/ 28591 w 43256"/>
                <a:gd name="connsiteY11" fmla="*/ 37006 h 43551"/>
                <a:gd name="connsiteX12" fmla="*/ 23703 w 43256"/>
                <a:gd name="connsiteY12" fmla="*/ 43297 h 43551"/>
                <a:gd name="connsiteX13" fmla="*/ 16516 w 43256"/>
                <a:gd name="connsiteY13" fmla="*/ 39457 h 43551"/>
                <a:gd name="connsiteX14" fmla="*/ 5840 w 43256"/>
                <a:gd name="connsiteY14" fmla="*/ 35663 h 43551"/>
                <a:gd name="connsiteX15" fmla="*/ 1146 w 43256"/>
                <a:gd name="connsiteY15" fmla="*/ 31441 h 43551"/>
                <a:gd name="connsiteX16" fmla="*/ 2149 w 43256"/>
                <a:gd name="connsiteY16" fmla="*/ 25742 h 43551"/>
                <a:gd name="connsiteX17" fmla="*/ 31 w 43256"/>
                <a:gd name="connsiteY17" fmla="*/ 19895 h 43551"/>
                <a:gd name="connsiteX18" fmla="*/ 3899 w 43256"/>
                <a:gd name="connsiteY18" fmla="*/ 14698 h 43551"/>
                <a:gd name="connsiteX19" fmla="*/ 3936 w 43256"/>
                <a:gd name="connsiteY19" fmla="*/ 14561 h 43551"/>
                <a:gd name="connsiteX0" fmla="*/ 4729 w 43256"/>
                <a:gd name="connsiteY0" fmla="*/ 26368 h 43551"/>
                <a:gd name="connsiteX1" fmla="*/ 2196 w 43256"/>
                <a:gd name="connsiteY1" fmla="*/ 25571 h 43551"/>
                <a:gd name="connsiteX2" fmla="*/ 6964 w 43256"/>
                <a:gd name="connsiteY2" fmla="*/ 35090 h 43551"/>
                <a:gd name="connsiteX3" fmla="*/ 5856 w 43256"/>
                <a:gd name="connsiteY3" fmla="*/ 35471 h 43551"/>
                <a:gd name="connsiteX4" fmla="*/ 16514 w 43256"/>
                <a:gd name="connsiteY4" fmla="*/ 39281 h 43551"/>
                <a:gd name="connsiteX5" fmla="*/ 15846 w 43256"/>
                <a:gd name="connsiteY5" fmla="*/ 37541 h 43551"/>
                <a:gd name="connsiteX6" fmla="*/ 28863 w 43256"/>
                <a:gd name="connsiteY6" fmla="*/ 34942 h 43551"/>
                <a:gd name="connsiteX7" fmla="*/ 28596 w 43256"/>
                <a:gd name="connsiteY7" fmla="*/ 36851 h 43551"/>
                <a:gd name="connsiteX8" fmla="*/ 38360 w 43256"/>
                <a:gd name="connsiteY8" fmla="*/ 5617 h 43551"/>
                <a:gd name="connsiteX9" fmla="*/ 38436 w 43256"/>
                <a:gd name="connsiteY9" fmla="*/ 6881 h 43551"/>
                <a:gd name="connsiteX10" fmla="*/ 29114 w 43256"/>
                <a:gd name="connsiteY10" fmla="*/ 4143 h 43551"/>
                <a:gd name="connsiteX11" fmla="*/ 29856 w 43256"/>
                <a:gd name="connsiteY11" fmla="*/ 2531 h 43551"/>
                <a:gd name="connsiteX12" fmla="*/ 4163 w 43256"/>
                <a:gd name="connsiteY12" fmla="*/ 15980 h 43551"/>
                <a:gd name="connsiteX13" fmla="*/ 3936 w 43256"/>
                <a:gd name="connsiteY13" fmla="*/ 14561 h 43551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4729 w 43256"/>
                <a:gd name="connsiteY0" fmla="*/ 27759 h 44942"/>
                <a:gd name="connsiteX1" fmla="*/ 2196 w 43256"/>
                <a:gd name="connsiteY1" fmla="*/ 26962 h 44942"/>
                <a:gd name="connsiteX2" fmla="*/ 6964 w 43256"/>
                <a:gd name="connsiteY2" fmla="*/ 36481 h 44942"/>
                <a:gd name="connsiteX3" fmla="*/ 5856 w 43256"/>
                <a:gd name="connsiteY3" fmla="*/ 36862 h 44942"/>
                <a:gd name="connsiteX4" fmla="*/ 16514 w 43256"/>
                <a:gd name="connsiteY4" fmla="*/ 40672 h 44942"/>
                <a:gd name="connsiteX5" fmla="*/ 15846 w 43256"/>
                <a:gd name="connsiteY5" fmla="*/ 38932 h 44942"/>
                <a:gd name="connsiteX6" fmla="*/ 28863 w 43256"/>
                <a:gd name="connsiteY6" fmla="*/ 36333 h 44942"/>
                <a:gd name="connsiteX7" fmla="*/ 28596 w 43256"/>
                <a:gd name="connsiteY7" fmla="*/ 38242 h 44942"/>
                <a:gd name="connsiteX8" fmla="*/ 38360 w 43256"/>
                <a:gd name="connsiteY8" fmla="*/ 7008 h 44942"/>
                <a:gd name="connsiteX9" fmla="*/ 38436 w 43256"/>
                <a:gd name="connsiteY9" fmla="*/ 8272 h 44942"/>
                <a:gd name="connsiteX10" fmla="*/ 29114 w 43256"/>
                <a:gd name="connsiteY10" fmla="*/ 5534 h 44942"/>
                <a:gd name="connsiteX11" fmla="*/ 29856 w 43256"/>
                <a:gd name="connsiteY11" fmla="*/ 3922 h 44942"/>
                <a:gd name="connsiteX12" fmla="*/ 4163 w 43256"/>
                <a:gd name="connsiteY12" fmla="*/ 17371 h 44942"/>
                <a:gd name="connsiteX13" fmla="*/ 3936 w 43256"/>
                <a:gd name="connsiteY13" fmla="*/ 15952 h 44942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6964 w 43256"/>
                <a:gd name="connsiteY0" fmla="*/ 36481 h 44942"/>
                <a:gd name="connsiteX1" fmla="*/ 5856 w 43256"/>
                <a:gd name="connsiteY1" fmla="*/ 36862 h 44942"/>
                <a:gd name="connsiteX2" fmla="*/ 16514 w 43256"/>
                <a:gd name="connsiteY2" fmla="*/ 40672 h 44942"/>
                <a:gd name="connsiteX3" fmla="*/ 15846 w 43256"/>
                <a:gd name="connsiteY3" fmla="*/ 38932 h 44942"/>
                <a:gd name="connsiteX4" fmla="*/ 28863 w 43256"/>
                <a:gd name="connsiteY4" fmla="*/ 36333 h 44942"/>
                <a:gd name="connsiteX5" fmla="*/ 28596 w 43256"/>
                <a:gd name="connsiteY5" fmla="*/ 38242 h 44942"/>
                <a:gd name="connsiteX6" fmla="*/ 38360 w 43256"/>
                <a:gd name="connsiteY6" fmla="*/ 7008 h 44942"/>
                <a:gd name="connsiteX7" fmla="*/ 38436 w 43256"/>
                <a:gd name="connsiteY7" fmla="*/ 8272 h 44942"/>
                <a:gd name="connsiteX8" fmla="*/ 29114 w 43256"/>
                <a:gd name="connsiteY8" fmla="*/ 5534 h 44942"/>
                <a:gd name="connsiteX9" fmla="*/ 29856 w 43256"/>
                <a:gd name="connsiteY9" fmla="*/ 3922 h 44942"/>
                <a:gd name="connsiteX10" fmla="*/ 4163 w 43256"/>
                <a:gd name="connsiteY10" fmla="*/ 17371 h 44942"/>
                <a:gd name="connsiteX11" fmla="*/ 3936 w 43256"/>
                <a:gd name="connsiteY11" fmla="*/ 15952 h 44942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6964 w 43256"/>
                <a:gd name="connsiteY0" fmla="*/ 36481 h 44942"/>
                <a:gd name="connsiteX1" fmla="*/ 5856 w 43256"/>
                <a:gd name="connsiteY1" fmla="*/ 36862 h 44942"/>
                <a:gd name="connsiteX2" fmla="*/ 16514 w 43256"/>
                <a:gd name="connsiteY2" fmla="*/ 40672 h 44942"/>
                <a:gd name="connsiteX3" fmla="*/ 15846 w 43256"/>
                <a:gd name="connsiteY3" fmla="*/ 38932 h 44942"/>
                <a:gd name="connsiteX4" fmla="*/ 28863 w 43256"/>
                <a:gd name="connsiteY4" fmla="*/ 36333 h 44942"/>
                <a:gd name="connsiteX5" fmla="*/ 28596 w 43256"/>
                <a:gd name="connsiteY5" fmla="*/ 38242 h 44942"/>
                <a:gd name="connsiteX6" fmla="*/ 38360 w 43256"/>
                <a:gd name="connsiteY6" fmla="*/ 7008 h 44942"/>
                <a:gd name="connsiteX7" fmla="*/ 38436 w 43256"/>
                <a:gd name="connsiteY7" fmla="*/ 8272 h 44942"/>
                <a:gd name="connsiteX8" fmla="*/ 29114 w 43256"/>
                <a:gd name="connsiteY8" fmla="*/ 5534 h 44942"/>
                <a:gd name="connsiteX9" fmla="*/ 29856 w 43256"/>
                <a:gd name="connsiteY9" fmla="*/ 3922 h 44942"/>
                <a:gd name="connsiteX0" fmla="*/ 3899 w 43256"/>
                <a:gd name="connsiteY0" fmla="*/ 16090 h 44943"/>
                <a:gd name="connsiteX1" fmla="*/ 5969 w 43256"/>
                <a:gd name="connsiteY1" fmla="*/ 2916 h 44943"/>
                <a:gd name="connsiteX2" fmla="*/ 25862 w 43256"/>
                <a:gd name="connsiteY2" fmla="*/ 41 h 44943"/>
                <a:gd name="connsiteX3" fmla="*/ 29869 w 43256"/>
                <a:gd name="connsiteY3" fmla="*/ 4064 h 44943"/>
                <a:gd name="connsiteX4" fmla="*/ 35499 w 43256"/>
                <a:gd name="connsiteY4" fmla="*/ 2273 h 44943"/>
                <a:gd name="connsiteX5" fmla="*/ 38354 w 43256"/>
                <a:gd name="connsiteY5" fmla="*/ 7159 h 44943"/>
                <a:gd name="connsiteX6" fmla="*/ 42018 w 43256"/>
                <a:gd name="connsiteY6" fmla="*/ 11901 h 44943"/>
                <a:gd name="connsiteX7" fmla="*/ 41854 w 43256"/>
                <a:gd name="connsiteY7" fmla="*/ 17043 h 44943"/>
                <a:gd name="connsiteX8" fmla="*/ 43052 w 43256"/>
                <a:gd name="connsiteY8" fmla="*/ 24905 h 44943"/>
                <a:gd name="connsiteX9" fmla="*/ 37440 w 43256"/>
                <a:gd name="connsiteY9" fmla="*/ 31787 h 44943"/>
                <a:gd name="connsiteX10" fmla="*/ 35431 w 43256"/>
                <a:gd name="connsiteY10" fmla="*/ 37684 h 44943"/>
                <a:gd name="connsiteX11" fmla="*/ 28591 w 43256"/>
                <a:gd name="connsiteY11" fmla="*/ 38398 h 44943"/>
                <a:gd name="connsiteX12" fmla="*/ 23703 w 43256"/>
                <a:gd name="connsiteY12" fmla="*/ 44689 h 44943"/>
                <a:gd name="connsiteX13" fmla="*/ 16516 w 43256"/>
                <a:gd name="connsiteY13" fmla="*/ 40849 h 44943"/>
                <a:gd name="connsiteX14" fmla="*/ 5840 w 43256"/>
                <a:gd name="connsiteY14" fmla="*/ 37055 h 44943"/>
                <a:gd name="connsiteX15" fmla="*/ 1146 w 43256"/>
                <a:gd name="connsiteY15" fmla="*/ 32833 h 44943"/>
                <a:gd name="connsiteX16" fmla="*/ 2149 w 43256"/>
                <a:gd name="connsiteY16" fmla="*/ 27134 h 44943"/>
                <a:gd name="connsiteX17" fmla="*/ 31 w 43256"/>
                <a:gd name="connsiteY17" fmla="*/ 21287 h 44943"/>
                <a:gd name="connsiteX18" fmla="*/ 3899 w 43256"/>
                <a:gd name="connsiteY18" fmla="*/ 16090 h 44943"/>
                <a:gd name="connsiteX0" fmla="*/ 6964 w 43256"/>
                <a:gd name="connsiteY0" fmla="*/ 36482 h 44943"/>
                <a:gd name="connsiteX1" fmla="*/ 5856 w 43256"/>
                <a:gd name="connsiteY1" fmla="*/ 36863 h 44943"/>
                <a:gd name="connsiteX2" fmla="*/ 16514 w 43256"/>
                <a:gd name="connsiteY2" fmla="*/ 40673 h 44943"/>
                <a:gd name="connsiteX3" fmla="*/ 15846 w 43256"/>
                <a:gd name="connsiteY3" fmla="*/ 38933 h 44943"/>
                <a:gd name="connsiteX4" fmla="*/ 28863 w 43256"/>
                <a:gd name="connsiteY4" fmla="*/ 36334 h 44943"/>
                <a:gd name="connsiteX5" fmla="*/ 28596 w 43256"/>
                <a:gd name="connsiteY5" fmla="*/ 38243 h 44943"/>
                <a:gd name="connsiteX6" fmla="*/ 38360 w 43256"/>
                <a:gd name="connsiteY6" fmla="*/ 7009 h 44943"/>
                <a:gd name="connsiteX7" fmla="*/ 38436 w 43256"/>
                <a:gd name="connsiteY7" fmla="*/ 8273 h 44943"/>
                <a:gd name="connsiteX8" fmla="*/ 29114 w 43256"/>
                <a:gd name="connsiteY8" fmla="*/ 5535 h 44943"/>
                <a:gd name="connsiteX9" fmla="*/ 29856 w 43256"/>
                <a:gd name="connsiteY9" fmla="*/ 3923 h 44943"/>
                <a:gd name="connsiteX0" fmla="*/ 2928 w 42285"/>
                <a:gd name="connsiteY0" fmla="*/ 16090 h 44943"/>
                <a:gd name="connsiteX1" fmla="*/ 4998 w 42285"/>
                <a:gd name="connsiteY1" fmla="*/ 2916 h 44943"/>
                <a:gd name="connsiteX2" fmla="*/ 24891 w 42285"/>
                <a:gd name="connsiteY2" fmla="*/ 41 h 44943"/>
                <a:gd name="connsiteX3" fmla="*/ 28898 w 42285"/>
                <a:gd name="connsiteY3" fmla="*/ 4064 h 44943"/>
                <a:gd name="connsiteX4" fmla="*/ 34528 w 42285"/>
                <a:gd name="connsiteY4" fmla="*/ 2273 h 44943"/>
                <a:gd name="connsiteX5" fmla="*/ 37383 w 42285"/>
                <a:gd name="connsiteY5" fmla="*/ 7159 h 44943"/>
                <a:gd name="connsiteX6" fmla="*/ 41047 w 42285"/>
                <a:gd name="connsiteY6" fmla="*/ 11901 h 44943"/>
                <a:gd name="connsiteX7" fmla="*/ 40883 w 42285"/>
                <a:gd name="connsiteY7" fmla="*/ 17043 h 44943"/>
                <a:gd name="connsiteX8" fmla="*/ 42081 w 42285"/>
                <a:gd name="connsiteY8" fmla="*/ 24905 h 44943"/>
                <a:gd name="connsiteX9" fmla="*/ 36469 w 42285"/>
                <a:gd name="connsiteY9" fmla="*/ 31787 h 44943"/>
                <a:gd name="connsiteX10" fmla="*/ 34460 w 42285"/>
                <a:gd name="connsiteY10" fmla="*/ 37684 h 44943"/>
                <a:gd name="connsiteX11" fmla="*/ 27620 w 42285"/>
                <a:gd name="connsiteY11" fmla="*/ 38398 h 44943"/>
                <a:gd name="connsiteX12" fmla="*/ 22732 w 42285"/>
                <a:gd name="connsiteY12" fmla="*/ 44689 h 44943"/>
                <a:gd name="connsiteX13" fmla="*/ 15545 w 42285"/>
                <a:gd name="connsiteY13" fmla="*/ 40849 h 44943"/>
                <a:gd name="connsiteX14" fmla="*/ 4869 w 42285"/>
                <a:gd name="connsiteY14" fmla="*/ 37055 h 44943"/>
                <a:gd name="connsiteX15" fmla="*/ 175 w 42285"/>
                <a:gd name="connsiteY15" fmla="*/ 32833 h 44943"/>
                <a:gd name="connsiteX16" fmla="*/ 1178 w 42285"/>
                <a:gd name="connsiteY16" fmla="*/ 27134 h 44943"/>
                <a:gd name="connsiteX17" fmla="*/ 2928 w 42285"/>
                <a:gd name="connsiteY17" fmla="*/ 16090 h 44943"/>
                <a:gd name="connsiteX0" fmla="*/ 5993 w 42285"/>
                <a:gd name="connsiteY0" fmla="*/ 36482 h 44943"/>
                <a:gd name="connsiteX1" fmla="*/ 4885 w 42285"/>
                <a:gd name="connsiteY1" fmla="*/ 36863 h 44943"/>
                <a:gd name="connsiteX2" fmla="*/ 15543 w 42285"/>
                <a:gd name="connsiteY2" fmla="*/ 40673 h 44943"/>
                <a:gd name="connsiteX3" fmla="*/ 14875 w 42285"/>
                <a:gd name="connsiteY3" fmla="*/ 38933 h 44943"/>
                <a:gd name="connsiteX4" fmla="*/ 27892 w 42285"/>
                <a:gd name="connsiteY4" fmla="*/ 36334 h 44943"/>
                <a:gd name="connsiteX5" fmla="*/ 27625 w 42285"/>
                <a:gd name="connsiteY5" fmla="*/ 38243 h 44943"/>
                <a:gd name="connsiteX6" fmla="*/ 37389 w 42285"/>
                <a:gd name="connsiteY6" fmla="*/ 7009 h 44943"/>
                <a:gd name="connsiteX7" fmla="*/ 37465 w 42285"/>
                <a:gd name="connsiteY7" fmla="*/ 8273 h 44943"/>
                <a:gd name="connsiteX8" fmla="*/ 28143 w 42285"/>
                <a:gd name="connsiteY8" fmla="*/ 5535 h 44943"/>
                <a:gd name="connsiteX9" fmla="*/ 28885 w 42285"/>
                <a:gd name="connsiteY9" fmla="*/ 3923 h 44943"/>
                <a:gd name="connsiteX0" fmla="*/ 2785 w 42142"/>
                <a:gd name="connsiteY0" fmla="*/ 16090 h 44943"/>
                <a:gd name="connsiteX1" fmla="*/ 4855 w 42142"/>
                <a:gd name="connsiteY1" fmla="*/ 2916 h 44943"/>
                <a:gd name="connsiteX2" fmla="*/ 24748 w 42142"/>
                <a:gd name="connsiteY2" fmla="*/ 41 h 44943"/>
                <a:gd name="connsiteX3" fmla="*/ 28755 w 42142"/>
                <a:gd name="connsiteY3" fmla="*/ 4064 h 44943"/>
                <a:gd name="connsiteX4" fmla="*/ 34385 w 42142"/>
                <a:gd name="connsiteY4" fmla="*/ 2273 h 44943"/>
                <a:gd name="connsiteX5" fmla="*/ 37240 w 42142"/>
                <a:gd name="connsiteY5" fmla="*/ 7159 h 44943"/>
                <a:gd name="connsiteX6" fmla="*/ 40904 w 42142"/>
                <a:gd name="connsiteY6" fmla="*/ 11901 h 44943"/>
                <a:gd name="connsiteX7" fmla="*/ 40740 w 42142"/>
                <a:gd name="connsiteY7" fmla="*/ 17043 h 44943"/>
                <a:gd name="connsiteX8" fmla="*/ 41938 w 42142"/>
                <a:gd name="connsiteY8" fmla="*/ 24905 h 44943"/>
                <a:gd name="connsiteX9" fmla="*/ 36326 w 42142"/>
                <a:gd name="connsiteY9" fmla="*/ 31787 h 44943"/>
                <a:gd name="connsiteX10" fmla="*/ 34317 w 42142"/>
                <a:gd name="connsiteY10" fmla="*/ 37684 h 44943"/>
                <a:gd name="connsiteX11" fmla="*/ 27477 w 42142"/>
                <a:gd name="connsiteY11" fmla="*/ 38398 h 44943"/>
                <a:gd name="connsiteX12" fmla="*/ 22589 w 42142"/>
                <a:gd name="connsiteY12" fmla="*/ 44689 h 44943"/>
                <a:gd name="connsiteX13" fmla="*/ 15402 w 42142"/>
                <a:gd name="connsiteY13" fmla="*/ 40849 h 44943"/>
                <a:gd name="connsiteX14" fmla="*/ 4726 w 42142"/>
                <a:gd name="connsiteY14" fmla="*/ 37055 h 44943"/>
                <a:gd name="connsiteX15" fmla="*/ 32 w 42142"/>
                <a:gd name="connsiteY15" fmla="*/ 32833 h 44943"/>
                <a:gd name="connsiteX16" fmla="*/ 2785 w 42142"/>
                <a:gd name="connsiteY16" fmla="*/ 16090 h 44943"/>
                <a:gd name="connsiteX0" fmla="*/ 5850 w 42142"/>
                <a:gd name="connsiteY0" fmla="*/ 36482 h 44943"/>
                <a:gd name="connsiteX1" fmla="*/ 4742 w 42142"/>
                <a:gd name="connsiteY1" fmla="*/ 36863 h 44943"/>
                <a:gd name="connsiteX2" fmla="*/ 15400 w 42142"/>
                <a:gd name="connsiteY2" fmla="*/ 40673 h 44943"/>
                <a:gd name="connsiteX3" fmla="*/ 14732 w 42142"/>
                <a:gd name="connsiteY3" fmla="*/ 38933 h 44943"/>
                <a:gd name="connsiteX4" fmla="*/ 27749 w 42142"/>
                <a:gd name="connsiteY4" fmla="*/ 36334 h 44943"/>
                <a:gd name="connsiteX5" fmla="*/ 27482 w 42142"/>
                <a:gd name="connsiteY5" fmla="*/ 38243 h 44943"/>
                <a:gd name="connsiteX6" fmla="*/ 37246 w 42142"/>
                <a:gd name="connsiteY6" fmla="*/ 7009 h 44943"/>
                <a:gd name="connsiteX7" fmla="*/ 37322 w 42142"/>
                <a:gd name="connsiteY7" fmla="*/ 8273 h 44943"/>
                <a:gd name="connsiteX8" fmla="*/ 28000 w 42142"/>
                <a:gd name="connsiteY8" fmla="*/ 5535 h 44943"/>
                <a:gd name="connsiteX9" fmla="*/ 28742 w 42142"/>
                <a:gd name="connsiteY9" fmla="*/ 3923 h 44943"/>
                <a:gd name="connsiteX0" fmla="*/ 336 w 39693"/>
                <a:gd name="connsiteY0" fmla="*/ 16090 h 44943"/>
                <a:gd name="connsiteX1" fmla="*/ 2406 w 39693"/>
                <a:gd name="connsiteY1" fmla="*/ 2916 h 44943"/>
                <a:gd name="connsiteX2" fmla="*/ 22299 w 39693"/>
                <a:gd name="connsiteY2" fmla="*/ 41 h 44943"/>
                <a:gd name="connsiteX3" fmla="*/ 26306 w 39693"/>
                <a:gd name="connsiteY3" fmla="*/ 4064 h 44943"/>
                <a:gd name="connsiteX4" fmla="*/ 31936 w 39693"/>
                <a:gd name="connsiteY4" fmla="*/ 2273 h 44943"/>
                <a:gd name="connsiteX5" fmla="*/ 34791 w 39693"/>
                <a:gd name="connsiteY5" fmla="*/ 7159 h 44943"/>
                <a:gd name="connsiteX6" fmla="*/ 38455 w 39693"/>
                <a:gd name="connsiteY6" fmla="*/ 11901 h 44943"/>
                <a:gd name="connsiteX7" fmla="*/ 38291 w 39693"/>
                <a:gd name="connsiteY7" fmla="*/ 17043 h 44943"/>
                <a:gd name="connsiteX8" fmla="*/ 39489 w 39693"/>
                <a:gd name="connsiteY8" fmla="*/ 24905 h 44943"/>
                <a:gd name="connsiteX9" fmla="*/ 33877 w 39693"/>
                <a:gd name="connsiteY9" fmla="*/ 31787 h 44943"/>
                <a:gd name="connsiteX10" fmla="*/ 31868 w 39693"/>
                <a:gd name="connsiteY10" fmla="*/ 37684 h 44943"/>
                <a:gd name="connsiteX11" fmla="*/ 25028 w 39693"/>
                <a:gd name="connsiteY11" fmla="*/ 38398 h 44943"/>
                <a:gd name="connsiteX12" fmla="*/ 20140 w 39693"/>
                <a:gd name="connsiteY12" fmla="*/ 44689 h 44943"/>
                <a:gd name="connsiteX13" fmla="*/ 12953 w 39693"/>
                <a:gd name="connsiteY13" fmla="*/ 40849 h 44943"/>
                <a:gd name="connsiteX14" fmla="*/ 2277 w 39693"/>
                <a:gd name="connsiteY14" fmla="*/ 37055 h 44943"/>
                <a:gd name="connsiteX15" fmla="*/ 336 w 39693"/>
                <a:gd name="connsiteY15" fmla="*/ 16090 h 44943"/>
                <a:gd name="connsiteX0" fmla="*/ 3401 w 39693"/>
                <a:gd name="connsiteY0" fmla="*/ 36482 h 44943"/>
                <a:gd name="connsiteX1" fmla="*/ 2293 w 39693"/>
                <a:gd name="connsiteY1" fmla="*/ 36863 h 44943"/>
                <a:gd name="connsiteX2" fmla="*/ 12951 w 39693"/>
                <a:gd name="connsiteY2" fmla="*/ 40673 h 44943"/>
                <a:gd name="connsiteX3" fmla="*/ 12283 w 39693"/>
                <a:gd name="connsiteY3" fmla="*/ 38933 h 44943"/>
                <a:gd name="connsiteX4" fmla="*/ 25300 w 39693"/>
                <a:gd name="connsiteY4" fmla="*/ 36334 h 44943"/>
                <a:gd name="connsiteX5" fmla="*/ 25033 w 39693"/>
                <a:gd name="connsiteY5" fmla="*/ 38243 h 44943"/>
                <a:gd name="connsiteX6" fmla="*/ 34797 w 39693"/>
                <a:gd name="connsiteY6" fmla="*/ 7009 h 44943"/>
                <a:gd name="connsiteX7" fmla="*/ 34873 w 39693"/>
                <a:gd name="connsiteY7" fmla="*/ 8273 h 44943"/>
                <a:gd name="connsiteX8" fmla="*/ 25551 w 39693"/>
                <a:gd name="connsiteY8" fmla="*/ 5535 h 44943"/>
                <a:gd name="connsiteX9" fmla="*/ 26293 w 39693"/>
                <a:gd name="connsiteY9" fmla="*/ 3923 h 44943"/>
                <a:gd name="connsiteX0" fmla="*/ 1535 w 38724"/>
                <a:gd name="connsiteY0" fmla="*/ 16441 h 44946"/>
                <a:gd name="connsiteX1" fmla="*/ 1437 w 38724"/>
                <a:gd name="connsiteY1" fmla="*/ 2919 h 44946"/>
                <a:gd name="connsiteX2" fmla="*/ 21330 w 38724"/>
                <a:gd name="connsiteY2" fmla="*/ 44 h 44946"/>
                <a:gd name="connsiteX3" fmla="*/ 25337 w 38724"/>
                <a:gd name="connsiteY3" fmla="*/ 4067 h 44946"/>
                <a:gd name="connsiteX4" fmla="*/ 30967 w 38724"/>
                <a:gd name="connsiteY4" fmla="*/ 2276 h 44946"/>
                <a:gd name="connsiteX5" fmla="*/ 33822 w 38724"/>
                <a:gd name="connsiteY5" fmla="*/ 7162 h 44946"/>
                <a:gd name="connsiteX6" fmla="*/ 37486 w 38724"/>
                <a:gd name="connsiteY6" fmla="*/ 11904 h 44946"/>
                <a:gd name="connsiteX7" fmla="*/ 37322 w 38724"/>
                <a:gd name="connsiteY7" fmla="*/ 17046 h 44946"/>
                <a:gd name="connsiteX8" fmla="*/ 38520 w 38724"/>
                <a:gd name="connsiteY8" fmla="*/ 24908 h 44946"/>
                <a:gd name="connsiteX9" fmla="*/ 32908 w 38724"/>
                <a:gd name="connsiteY9" fmla="*/ 31790 h 44946"/>
                <a:gd name="connsiteX10" fmla="*/ 30899 w 38724"/>
                <a:gd name="connsiteY10" fmla="*/ 37687 h 44946"/>
                <a:gd name="connsiteX11" fmla="*/ 24059 w 38724"/>
                <a:gd name="connsiteY11" fmla="*/ 38401 h 44946"/>
                <a:gd name="connsiteX12" fmla="*/ 19171 w 38724"/>
                <a:gd name="connsiteY12" fmla="*/ 44692 h 44946"/>
                <a:gd name="connsiteX13" fmla="*/ 11984 w 38724"/>
                <a:gd name="connsiteY13" fmla="*/ 40852 h 44946"/>
                <a:gd name="connsiteX14" fmla="*/ 1308 w 38724"/>
                <a:gd name="connsiteY14" fmla="*/ 37058 h 44946"/>
                <a:gd name="connsiteX15" fmla="*/ 1535 w 38724"/>
                <a:gd name="connsiteY15" fmla="*/ 16441 h 44946"/>
                <a:gd name="connsiteX0" fmla="*/ 2432 w 38724"/>
                <a:gd name="connsiteY0" fmla="*/ 36485 h 44946"/>
                <a:gd name="connsiteX1" fmla="*/ 1324 w 38724"/>
                <a:gd name="connsiteY1" fmla="*/ 36866 h 44946"/>
                <a:gd name="connsiteX2" fmla="*/ 11982 w 38724"/>
                <a:gd name="connsiteY2" fmla="*/ 40676 h 44946"/>
                <a:gd name="connsiteX3" fmla="*/ 11314 w 38724"/>
                <a:gd name="connsiteY3" fmla="*/ 38936 h 44946"/>
                <a:gd name="connsiteX4" fmla="*/ 24331 w 38724"/>
                <a:gd name="connsiteY4" fmla="*/ 36337 h 44946"/>
                <a:gd name="connsiteX5" fmla="*/ 24064 w 38724"/>
                <a:gd name="connsiteY5" fmla="*/ 38246 h 44946"/>
                <a:gd name="connsiteX6" fmla="*/ 33828 w 38724"/>
                <a:gd name="connsiteY6" fmla="*/ 7012 h 44946"/>
                <a:gd name="connsiteX7" fmla="*/ 33904 w 38724"/>
                <a:gd name="connsiteY7" fmla="*/ 8276 h 44946"/>
                <a:gd name="connsiteX8" fmla="*/ 24582 w 38724"/>
                <a:gd name="connsiteY8" fmla="*/ 5538 h 44946"/>
                <a:gd name="connsiteX9" fmla="*/ 25324 w 38724"/>
                <a:gd name="connsiteY9" fmla="*/ 3926 h 44946"/>
                <a:gd name="connsiteX0" fmla="*/ 0 w 41447"/>
                <a:gd name="connsiteY0" fmla="*/ 19266 h 44984"/>
                <a:gd name="connsiteX1" fmla="*/ 4160 w 41447"/>
                <a:gd name="connsiteY1" fmla="*/ 2957 h 44984"/>
                <a:gd name="connsiteX2" fmla="*/ 24053 w 41447"/>
                <a:gd name="connsiteY2" fmla="*/ 82 h 44984"/>
                <a:gd name="connsiteX3" fmla="*/ 28060 w 41447"/>
                <a:gd name="connsiteY3" fmla="*/ 4105 h 44984"/>
                <a:gd name="connsiteX4" fmla="*/ 33690 w 41447"/>
                <a:gd name="connsiteY4" fmla="*/ 2314 h 44984"/>
                <a:gd name="connsiteX5" fmla="*/ 36545 w 41447"/>
                <a:gd name="connsiteY5" fmla="*/ 7200 h 44984"/>
                <a:gd name="connsiteX6" fmla="*/ 40209 w 41447"/>
                <a:gd name="connsiteY6" fmla="*/ 11942 h 44984"/>
                <a:gd name="connsiteX7" fmla="*/ 40045 w 41447"/>
                <a:gd name="connsiteY7" fmla="*/ 17084 h 44984"/>
                <a:gd name="connsiteX8" fmla="*/ 41243 w 41447"/>
                <a:gd name="connsiteY8" fmla="*/ 24946 h 44984"/>
                <a:gd name="connsiteX9" fmla="*/ 35631 w 41447"/>
                <a:gd name="connsiteY9" fmla="*/ 31828 h 44984"/>
                <a:gd name="connsiteX10" fmla="*/ 33622 w 41447"/>
                <a:gd name="connsiteY10" fmla="*/ 37725 h 44984"/>
                <a:gd name="connsiteX11" fmla="*/ 26782 w 41447"/>
                <a:gd name="connsiteY11" fmla="*/ 38439 h 44984"/>
                <a:gd name="connsiteX12" fmla="*/ 21894 w 41447"/>
                <a:gd name="connsiteY12" fmla="*/ 44730 h 44984"/>
                <a:gd name="connsiteX13" fmla="*/ 14707 w 41447"/>
                <a:gd name="connsiteY13" fmla="*/ 40890 h 44984"/>
                <a:gd name="connsiteX14" fmla="*/ 4031 w 41447"/>
                <a:gd name="connsiteY14" fmla="*/ 37096 h 44984"/>
                <a:gd name="connsiteX15" fmla="*/ 0 w 41447"/>
                <a:gd name="connsiteY15" fmla="*/ 19266 h 44984"/>
                <a:gd name="connsiteX0" fmla="*/ 5155 w 41447"/>
                <a:gd name="connsiteY0" fmla="*/ 36523 h 44984"/>
                <a:gd name="connsiteX1" fmla="*/ 4047 w 41447"/>
                <a:gd name="connsiteY1" fmla="*/ 36904 h 44984"/>
                <a:gd name="connsiteX2" fmla="*/ 14705 w 41447"/>
                <a:gd name="connsiteY2" fmla="*/ 40714 h 44984"/>
                <a:gd name="connsiteX3" fmla="*/ 14037 w 41447"/>
                <a:gd name="connsiteY3" fmla="*/ 38974 h 44984"/>
                <a:gd name="connsiteX4" fmla="*/ 27054 w 41447"/>
                <a:gd name="connsiteY4" fmla="*/ 36375 h 44984"/>
                <a:gd name="connsiteX5" fmla="*/ 26787 w 41447"/>
                <a:gd name="connsiteY5" fmla="*/ 38284 h 44984"/>
                <a:gd name="connsiteX6" fmla="*/ 36551 w 41447"/>
                <a:gd name="connsiteY6" fmla="*/ 7050 h 44984"/>
                <a:gd name="connsiteX7" fmla="*/ 36627 w 41447"/>
                <a:gd name="connsiteY7" fmla="*/ 8314 h 44984"/>
                <a:gd name="connsiteX8" fmla="*/ 27305 w 41447"/>
                <a:gd name="connsiteY8" fmla="*/ 5576 h 44984"/>
                <a:gd name="connsiteX9" fmla="*/ 28047 w 41447"/>
                <a:gd name="connsiteY9" fmla="*/ 3964 h 44984"/>
                <a:gd name="connsiteX0" fmla="*/ 0 w 41447"/>
                <a:gd name="connsiteY0" fmla="*/ 19266 h 44984"/>
                <a:gd name="connsiteX1" fmla="*/ 4160 w 41447"/>
                <a:gd name="connsiteY1" fmla="*/ 2957 h 44984"/>
                <a:gd name="connsiteX2" fmla="*/ 24053 w 41447"/>
                <a:gd name="connsiteY2" fmla="*/ 82 h 44984"/>
                <a:gd name="connsiteX3" fmla="*/ 28060 w 41447"/>
                <a:gd name="connsiteY3" fmla="*/ 4105 h 44984"/>
                <a:gd name="connsiteX4" fmla="*/ 33690 w 41447"/>
                <a:gd name="connsiteY4" fmla="*/ 2314 h 44984"/>
                <a:gd name="connsiteX5" fmla="*/ 36545 w 41447"/>
                <a:gd name="connsiteY5" fmla="*/ 7200 h 44984"/>
                <a:gd name="connsiteX6" fmla="*/ 40209 w 41447"/>
                <a:gd name="connsiteY6" fmla="*/ 11942 h 44984"/>
                <a:gd name="connsiteX7" fmla="*/ 40045 w 41447"/>
                <a:gd name="connsiteY7" fmla="*/ 17084 h 44984"/>
                <a:gd name="connsiteX8" fmla="*/ 41243 w 41447"/>
                <a:gd name="connsiteY8" fmla="*/ 24946 h 44984"/>
                <a:gd name="connsiteX9" fmla="*/ 35631 w 41447"/>
                <a:gd name="connsiteY9" fmla="*/ 31828 h 44984"/>
                <a:gd name="connsiteX10" fmla="*/ 33622 w 41447"/>
                <a:gd name="connsiteY10" fmla="*/ 37725 h 44984"/>
                <a:gd name="connsiteX11" fmla="*/ 26782 w 41447"/>
                <a:gd name="connsiteY11" fmla="*/ 38439 h 44984"/>
                <a:gd name="connsiteX12" fmla="*/ 21894 w 41447"/>
                <a:gd name="connsiteY12" fmla="*/ 44730 h 44984"/>
                <a:gd name="connsiteX13" fmla="*/ 14707 w 41447"/>
                <a:gd name="connsiteY13" fmla="*/ 40890 h 44984"/>
                <a:gd name="connsiteX14" fmla="*/ 4031 w 41447"/>
                <a:gd name="connsiteY14" fmla="*/ 37096 h 44984"/>
                <a:gd name="connsiteX15" fmla="*/ 0 w 41447"/>
                <a:gd name="connsiteY15" fmla="*/ 19266 h 44984"/>
                <a:gd name="connsiteX0" fmla="*/ 14705 w 41447"/>
                <a:gd name="connsiteY0" fmla="*/ 40714 h 44984"/>
                <a:gd name="connsiteX1" fmla="*/ 14037 w 41447"/>
                <a:gd name="connsiteY1" fmla="*/ 38974 h 44984"/>
                <a:gd name="connsiteX2" fmla="*/ 27054 w 41447"/>
                <a:gd name="connsiteY2" fmla="*/ 36375 h 44984"/>
                <a:gd name="connsiteX3" fmla="*/ 26787 w 41447"/>
                <a:gd name="connsiteY3" fmla="*/ 38284 h 44984"/>
                <a:gd name="connsiteX4" fmla="*/ 36551 w 41447"/>
                <a:gd name="connsiteY4" fmla="*/ 7050 h 44984"/>
                <a:gd name="connsiteX5" fmla="*/ 36627 w 41447"/>
                <a:gd name="connsiteY5" fmla="*/ 8314 h 44984"/>
                <a:gd name="connsiteX6" fmla="*/ 27305 w 41447"/>
                <a:gd name="connsiteY6" fmla="*/ 5576 h 44984"/>
                <a:gd name="connsiteX7" fmla="*/ 28047 w 41447"/>
                <a:gd name="connsiteY7" fmla="*/ 3964 h 44984"/>
                <a:gd name="connsiteX0" fmla="*/ 1353 w 42800"/>
                <a:gd name="connsiteY0" fmla="*/ 19266 h 44984"/>
                <a:gd name="connsiteX1" fmla="*/ 5513 w 42800"/>
                <a:gd name="connsiteY1" fmla="*/ 2957 h 44984"/>
                <a:gd name="connsiteX2" fmla="*/ 25406 w 42800"/>
                <a:gd name="connsiteY2" fmla="*/ 82 h 44984"/>
                <a:gd name="connsiteX3" fmla="*/ 29413 w 42800"/>
                <a:gd name="connsiteY3" fmla="*/ 4105 h 44984"/>
                <a:gd name="connsiteX4" fmla="*/ 35043 w 42800"/>
                <a:gd name="connsiteY4" fmla="*/ 2314 h 44984"/>
                <a:gd name="connsiteX5" fmla="*/ 37898 w 42800"/>
                <a:gd name="connsiteY5" fmla="*/ 7200 h 44984"/>
                <a:gd name="connsiteX6" fmla="*/ 41562 w 42800"/>
                <a:gd name="connsiteY6" fmla="*/ 11942 h 44984"/>
                <a:gd name="connsiteX7" fmla="*/ 41398 w 42800"/>
                <a:gd name="connsiteY7" fmla="*/ 17084 h 44984"/>
                <a:gd name="connsiteX8" fmla="*/ 42596 w 42800"/>
                <a:gd name="connsiteY8" fmla="*/ 24946 h 44984"/>
                <a:gd name="connsiteX9" fmla="*/ 36984 w 42800"/>
                <a:gd name="connsiteY9" fmla="*/ 31828 h 44984"/>
                <a:gd name="connsiteX10" fmla="*/ 34975 w 42800"/>
                <a:gd name="connsiteY10" fmla="*/ 37725 h 44984"/>
                <a:gd name="connsiteX11" fmla="*/ 28135 w 42800"/>
                <a:gd name="connsiteY11" fmla="*/ 38439 h 44984"/>
                <a:gd name="connsiteX12" fmla="*/ 23247 w 42800"/>
                <a:gd name="connsiteY12" fmla="*/ 44730 h 44984"/>
                <a:gd name="connsiteX13" fmla="*/ 16060 w 42800"/>
                <a:gd name="connsiteY13" fmla="*/ 40890 h 44984"/>
                <a:gd name="connsiteX14" fmla="*/ 816 w 42800"/>
                <a:gd name="connsiteY14" fmla="*/ 37096 h 44984"/>
                <a:gd name="connsiteX15" fmla="*/ 1353 w 42800"/>
                <a:gd name="connsiteY15" fmla="*/ 19266 h 44984"/>
                <a:gd name="connsiteX0" fmla="*/ 16058 w 42800"/>
                <a:gd name="connsiteY0" fmla="*/ 40714 h 44984"/>
                <a:gd name="connsiteX1" fmla="*/ 15390 w 42800"/>
                <a:gd name="connsiteY1" fmla="*/ 38974 h 44984"/>
                <a:gd name="connsiteX2" fmla="*/ 28407 w 42800"/>
                <a:gd name="connsiteY2" fmla="*/ 36375 h 44984"/>
                <a:gd name="connsiteX3" fmla="*/ 28140 w 42800"/>
                <a:gd name="connsiteY3" fmla="*/ 38284 h 44984"/>
                <a:gd name="connsiteX4" fmla="*/ 37904 w 42800"/>
                <a:gd name="connsiteY4" fmla="*/ 7050 h 44984"/>
                <a:gd name="connsiteX5" fmla="*/ 37980 w 42800"/>
                <a:gd name="connsiteY5" fmla="*/ 8314 h 44984"/>
                <a:gd name="connsiteX6" fmla="*/ 28658 w 42800"/>
                <a:gd name="connsiteY6" fmla="*/ 5576 h 44984"/>
                <a:gd name="connsiteX7" fmla="*/ 29400 w 42800"/>
                <a:gd name="connsiteY7" fmla="*/ 3964 h 4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800" h="44984">
                  <a:moveTo>
                    <a:pt x="1353" y="19266"/>
                  </a:moveTo>
                  <a:cubicBezTo>
                    <a:pt x="1374" y="13576"/>
                    <a:pt x="1504" y="6154"/>
                    <a:pt x="5513" y="2957"/>
                  </a:cubicBezTo>
                  <a:cubicBezTo>
                    <a:pt x="9522" y="-240"/>
                    <a:pt x="21423" y="-109"/>
                    <a:pt x="25406" y="82"/>
                  </a:cubicBezTo>
                  <a:cubicBezTo>
                    <a:pt x="29389" y="273"/>
                    <a:pt x="28455" y="2394"/>
                    <a:pt x="29413" y="4105"/>
                  </a:cubicBezTo>
                  <a:cubicBezTo>
                    <a:pt x="30795" y="1891"/>
                    <a:pt x="33081" y="1164"/>
                    <a:pt x="35043" y="2314"/>
                  </a:cubicBezTo>
                  <a:cubicBezTo>
                    <a:pt x="36538" y="3190"/>
                    <a:pt x="37610" y="5024"/>
                    <a:pt x="37898" y="7200"/>
                  </a:cubicBezTo>
                  <a:cubicBezTo>
                    <a:pt x="39626" y="7842"/>
                    <a:pt x="41002" y="9622"/>
                    <a:pt x="41562" y="11942"/>
                  </a:cubicBezTo>
                  <a:cubicBezTo>
                    <a:pt x="41969" y="13626"/>
                    <a:pt x="41911" y="15455"/>
                    <a:pt x="41398" y="17084"/>
                  </a:cubicBezTo>
                  <a:cubicBezTo>
                    <a:pt x="42659" y="19318"/>
                    <a:pt x="43100" y="22214"/>
                    <a:pt x="42596" y="24946"/>
                  </a:cubicBezTo>
                  <a:cubicBezTo>
                    <a:pt x="41926" y="28578"/>
                    <a:pt x="39708" y="31298"/>
                    <a:pt x="36984" y="31828"/>
                  </a:cubicBezTo>
                  <a:cubicBezTo>
                    <a:pt x="36971" y="34095"/>
                    <a:pt x="36238" y="36245"/>
                    <a:pt x="34975" y="37725"/>
                  </a:cubicBezTo>
                  <a:cubicBezTo>
                    <a:pt x="33056" y="39974"/>
                    <a:pt x="30284" y="40263"/>
                    <a:pt x="28135" y="38439"/>
                  </a:cubicBezTo>
                  <a:cubicBezTo>
                    <a:pt x="27440" y="41572"/>
                    <a:pt x="25579" y="43967"/>
                    <a:pt x="23247" y="44730"/>
                  </a:cubicBezTo>
                  <a:cubicBezTo>
                    <a:pt x="20499" y="45629"/>
                    <a:pt x="17631" y="44097"/>
                    <a:pt x="16060" y="40890"/>
                  </a:cubicBezTo>
                  <a:cubicBezTo>
                    <a:pt x="12352" y="43934"/>
                    <a:pt x="2968" y="42223"/>
                    <a:pt x="816" y="37096"/>
                  </a:cubicBezTo>
                  <a:cubicBezTo>
                    <a:pt x="-1287" y="32970"/>
                    <a:pt x="1332" y="24956"/>
                    <a:pt x="1353" y="19266"/>
                  </a:cubicBezTo>
                  <a:close/>
                </a:path>
                <a:path w="42800" h="44984" fill="none" extrusionOk="0">
                  <a:moveTo>
                    <a:pt x="16058" y="40714"/>
                  </a:moveTo>
                  <a:cubicBezTo>
                    <a:pt x="15791" y="40168"/>
                    <a:pt x="15567" y="39585"/>
                    <a:pt x="15390" y="38974"/>
                  </a:cubicBezTo>
                  <a:moveTo>
                    <a:pt x="28407" y="36375"/>
                  </a:moveTo>
                  <a:cubicBezTo>
                    <a:pt x="28368" y="37022"/>
                    <a:pt x="28278" y="37662"/>
                    <a:pt x="28140" y="38284"/>
                  </a:cubicBezTo>
                  <a:moveTo>
                    <a:pt x="37904" y="7050"/>
                  </a:moveTo>
                  <a:cubicBezTo>
                    <a:pt x="37959" y="7467"/>
                    <a:pt x="37985" y="7890"/>
                    <a:pt x="37980" y="8314"/>
                  </a:cubicBezTo>
                  <a:moveTo>
                    <a:pt x="28658" y="5576"/>
                  </a:moveTo>
                  <a:cubicBezTo>
                    <a:pt x="28847" y="4993"/>
                    <a:pt x="29096" y="4450"/>
                    <a:pt x="29400" y="3964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8" name="Cloud 23">
              <a:extLst>
                <a:ext uri="{FF2B5EF4-FFF2-40B4-BE49-F238E27FC236}">
                  <a16:creationId xmlns:a16="http://schemas.microsoft.com/office/drawing/2014/main" id="{2562538F-D3F1-9948-E791-9CD8F0724FFF}"/>
                </a:ext>
              </a:extLst>
            </p:cNvPr>
            <p:cNvSpPr/>
            <p:nvPr/>
          </p:nvSpPr>
          <p:spPr>
            <a:xfrm rot="10800000">
              <a:off x="6762264" y="565288"/>
              <a:ext cx="1278318" cy="430215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4163 w 43256"/>
                <a:gd name="connsiteY16" fmla="*/ 15648 h 43219"/>
                <a:gd name="connsiteX17" fmla="*/ 3936 w 43256"/>
                <a:gd name="connsiteY1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1375 w 43256"/>
                <a:gd name="connsiteY13" fmla="*/ 402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4163 w 43256"/>
                <a:gd name="connsiteY12" fmla="*/ 15648 h 43219"/>
                <a:gd name="connsiteX13" fmla="*/ 3936 w 43256"/>
                <a:gd name="connsiteY13" fmla="*/ 14229 h 43219"/>
                <a:gd name="connsiteX0" fmla="*/ 3936 w 43256"/>
                <a:gd name="connsiteY0" fmla="*/ 14561 h 43551"/>
                <a:gd name="connsiteX1" fmla="*/ 5969 w 43256"/>
                <a:gd name="connsiteY1" fmla="*/ 1524 h 43551"/>
                <a:gd name="connsiteX2" fmla="*/ 25785 w 43256"/>
                <a:gd name="connsiteY2" fmla="*/ 391 h 43551"/>
                <a:gd name="connsiteX3" fmla="*/ 29869 w 43256"/>
                <a:gd name="connsiteY3" fmla="*/ 2672 h 43551"/>
                <a:gd name="connsiteX4" fmla="*/ 35499 w 43256"/>
                <a:gd name="connsiteY4" fmla="*/ 881 h 43551"/>
                <a:gd name="connsiteX5" fmla="*/ 38354 w 43256"/>
                <a:gd name="connsiteY5" fmla="*/ 5767 h 43551"/>
                <a:gd name="connsiteX6" fmla="*/ 42018 w 43256"/>
                <a:gd name="connsiteY6" fmla="*/ 10509 h 43551"/>
                <a:gd name="connsiteX7" fmla="*/ 41854 w 43256"/>
                <a:gd name="connsiteY7" fmla="*/ 15651 h 43551"/>
                <a:gd name="connsiteX8" fmla="*/ 43052 w 43256"/>
                <a:gd name="connsiteY8" fmla="*/ 23513 h 43551"/>
                <a:gd name="connsiteX9" fmla="*/ 37440 w 43256"/>
                <a:gd name="connsiteY9" fmla="*/ 30395 h 43551"/>
                <a:gd name="connsiteX10" fmla="*/ 35431 w 43256"/>
                <a:gd name="connsiteY10" fmla="*/ 36292 h 43551"/>
                <a:gd name="connsiteX11" fmla="*/ 28591 w 43256"/>
                <a:gd name="connsiteY11" fmla="*/ 37006 h 43551"/>
                <a:gd name="connsiteX12" fmla="*/ 23703 w 43256"/>
                <a:gd name="connsiteY12" fmla="*/ 43297 h 43551"/>
                <a:gd name="connsiteX13" fmla="*/ 16516 w 43256"/>
                <a:gd name="connsiteY13" fmla="*/ 39457 h 43551"/>
                <a:gd name="connsiteX14" fmla="*/ 5840 w 43256"/>
                <a:gd name="connsiteY14" fmla="*/ 35663 h 43551"/>
                <a:gd name="connsiteX15" fmla="*/ 1146 w 43256"/>
                <a:gd name="connsiteY15" fmla="*/ 31441 h 43551"/>
                <a:gd name="connsiteX16" fmla="*/ 2149 w 43256"/>
                <a:gd name="connsiteY16" fmla="*/ 25742 h 43551"/>
                <a:gd name="connsiteX17" fmla="*/ 31 w 43256"/>
                <a:gd name="connsiteY17" fmla="*/ 19895 h 43551"/>
                <a:gd name="connsiteX18" fmla="*/ 3899 w 43256"/>
                <a:gd name="connsiteY18" fmla="*/ 14698 h 43551"/>
                <a:gd name="connsiteX19" fmla="*/ 3936 w 43256"/>
                <a:gd name="connsiteY19" fmla="*/ 14561 h 43551"/>
                <a:gd name="connsiteX0" fmla="*/ 4729 w 43256"/>
                <a:gd name="connsiteY0" fmla="*/ 26368 h 43551"/>
                <a:gd name="connsiteX1" fmla="*/ 2196 w 43256"/>
                <a:gd name="connsiteY1" fmla="*/ 25571 h 43551"/>
                <a:gd name="connsiteX2" fmla="*/ 6964 w 43256"/>
                <a:gd name="connsiteY2" fmla="*/ 35090 h 43551"/>
                <a:gd name="connsiteX3" fmla="*/ 5856 w 43256"/>
                <a:gd name="connsiteY3" fmla="*/ 35471 h 43551"/>
                <a:gd name="connsiteX4" fmla="*/ 16514 w 43256"/>
                <a:gd name="connsiteY4" fmla="*/ 39281 h 43551"/>
                <a:gd name="connsiteX5" fmla="*/ 15846 w 43256"/>
                <a:gd name="connsiteY5" fmla="*/ 37541 h 43551"/>
                <a:gd name="connsiteX6" fmla="*/ 28863 w 43256"/>
                <a:gd name="connsiteY6" fmla="*/ 34942 h 43551"/>
                <a:gd name="connsiteX7" fmla="*/ 28596 w 43256"/>
                <a:gd name="connsiteY7" fmla="*/ 36851 h 43551"/>
                <a:gd name="connsiteX8" fmla="*/ 38360 w 43256"/>
                <a:gd name="connsiteY8" fmla="*/ 5617 h 43551"/>
                <a:gd name="connsiteX9" fmla="*/ 38436 w 43256"/>
                <a:gd name="connsiteY9" fmla="*/ 6881 h 43551"/>
                <a:gd name="connsiteX10" fmla="*/ 29114 w 43256"/>
                <a:gd name="connsiteY10" fmla="*/ 4143 h 43551"/>
                <a:gd name="connsiteX11" fmla="*/ 29856 w 43256"/>
                <a:gd name="connsiteY11" fmla="*/ 2531 h 43551"/>
                <a:gd name="connsiteX12" fmla="*/ 4163 w 43256"/>
                <a:gd name="connsiteY12" fmla="*/ 15980 h 43551"/>
                <a:gd name="connsiteX13" fmla="*/ 3936 w 43256"/>
                <a:gd name="connsiteY13" fmla="*/ 14561 h 43551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4729 w 43256"/>
                <a:gd name="connsiteY0" fmla="*/ 27759 h 44942"/>
                <a:gd name="connsiteX1" fmla="*/ 2196 w 43256"/>
                <a:gd name="connsiteY1" fmla="*/ 26962 h 44942"/>
                <a:gd name="connsiteX2" fmla="*/ 6964 w 43256"/>
                <a:gd name="connsiteY2" fmla="*/ 36481 h 44942"/>
                <a:gd name="connsiteX3" fmla="*/ 5856 w 43256"/>
                <a:gd name="connsiteY3" fmla="*/ 36862 h 44942"/>
                <a:gd name="connsiteX4" fmla="*/ 16514 w 43256"/>
                <a:gd name="connsiteY4" fmla="*/ 40672 h 44942"/>
                <a:gd name="connsiteX5" fmla="*/ 15846 w 43256"/>
                <a:gd name="connsiteY5" fmla="*/ 38932 h 44942"/>
                <a:gd name="connsiteX6" fmla="*/ 28863 w 43256"/>
                <a:gd name="connsiteY6" fmla="*/ 36333 h 44942"/>
                <a:gd name="connsiteX7" fmla="*/ 28596 w 43256"/>
                <a:gd name="connsiteY7" fmla="*/ 38242 h 44942"/>
                <a:gd name="connsiteX8" fmla="*/ 38360 w 43256"/>
                <a:gd name="connsiteY8" fmla="*/ 7008 h 44942"/>
                <a:gd name="connsiteX9" fmla="*/ 38436 w 43256"/>
                <a:gd name="connsiteY9" fmla="*/ 8272 h 44942"/>
                <a:gd name="connsiteX10" fmla="*/ 29114 w 43256"/>
                <a:gd name="connsiteY10" fmla="*/ 5534 h 44942"/>
                <a:gd name="connsiteX11" fmla="*/ 29856 w 43256"/>
                <a:gd name="connsiteY11" fmla="*/ 3922 h 44942"/>
                <a:gd name="connsiteX12" fmla="*/ 4163 w 43256"/>
                <a:gd name="connsiteY12" fmla="*/ 17371 h 44942"/>
                <a:gd name="connsiteX13" fmla="*/ 3936 w 43256"/>
                <a:gd name="connsiteY13" fmla="*/ 15952 h 44942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6964 w 43256"/>
                <a:gd name="connsiteY0" fmla="*/ 36481 h 44942"/>
                <a:gd name="connsiteX1" fmla="*/ 5856 w 43256"/>
                <a:gd name="connsiteY1" fmla="*/ 36862 h 44942"/>
                <a:gd name="connsiteX2" fmla="*/ 16514 w 43256"/>
                <a:gd name="connsiteY2" fmla="*/ 40672 h 44942"/>
                <a:gd name="connsiteX3" fmla="*/ 15846 w 43256"/>
                <a:gd name="connsiteY3" fmla="*/ 38932 h 44942"/>
                <a:gd name="connsiteX4" fmla="*/ 28863 w 43256"/>
                <a:gd name="connsiteY4" fmla="*/ 36333 h 44942"/>
                <a:gd name="connsiteX5" fmla="*/ 28596 w 43256"/>
                <a:gd name="connsiteY5" fmla="*/ 38242 h 44942"/>
                <a:gd name="connsiteX6" fmla="*/ 38360 w 43256"/>
                <a:gd name="connsiteY6" fmla="*/ 7008 h 44942"/>
                <a:gd name="connsiteX7" fmla="*/ 38436 w 43256"/>
                <a:gd name="connsiteY7" fmla="*/ 8272 h 44942"/>
                <a:gd name="connsiteX8" fmla="*/ 29114 w 43256"/>
                <a:gd name="connsiteY8" fmla="*/ 5534 h 44942"/>
                <a:gd name="connsiteX9" fmla="*/ 29856 w 43256"/>
                <a:gd name="connsiteY9" fmla="*/ 3922 h 44942"/>
                <a:gd name="connsiteX10" fmla="*/ 4163 w 43256"/>
                <a:gd name="connsiteY10" fmla="*/ 17371 h 44942"/>
                <a:gd name="connsiteX11" fmla="*/ 3936 w 43256"/>
                <a:gd name="connsiteY11" fmla="*/ 15952 h 44942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6964 w 43256"/>
                <a:gd name="connsiteY0" fmla="*/ 36481 h 44942"/>
                <a:gd name="connsiteX1" fmla="*/ 5856 w 43256"/>
                <a:gd name="connsiteY1" fmla="*/ 36862 h 44942"/>
                <a:gd name="connsiteX2" fmla="*/ 16514 w 43256"/>
                <a:gd name="connsiteY2" fmla="*/ 40672 h 44942"/>
                <a:gd name="connsiteX3" fmla="*/ 15846 w 43256"/>
                <a:gd name="connsiteY3" fmla="*/ 38932 h 44942"/>
                <a:gd name="connsiteX4" fmla="*/ 28863 w 43256"/>
                <a:gd name="connsiteY4" fmla="*/ 36333 h 44942"/>
                <a:gd name="connsiteX5" fmla="*/ 28596 w 43256"/>
                <a:gd name="connsiteY5" fmla="*/ 38242 h 44942"/>
                <a:gd name="connsiteX6" fmla="*/ 38360 w 43256"/>
                <a:gd name="connsiteY6" fmla="*/ 7008 h 44942"/>
                <a:gd name="connsiteX7" fmla="*/ 38436 w 43256"/>
                <a:gd name="connsiteY7" fmla="*/ 8272 h 44942"/>
                <a:gd name="connsiteX8" fmla="*/ 29114 w 43256"/>
                <a:gd name="connsiteY8" fmla="*/ 5534 h 44942"/>
                <a:gd name="connsiteX9" fmla="*/ 29856 w 43256"/>
                <a:gd name="connsiteY9" fmla="*/ 3922 h 44942"/>
                <a:gd name="connsiteX0" fmla="*/ 3899 w 43256"/>
                <a:gd name="connsiteY0" fmla="*/ 16090 h 44943"/>
                <a:gd name="connsiteX1" fmla="*/ 5969 w 43256"/>
                <a:gd name="connsiteY1" fmla="*/ 2916 h 44943"/>
                <a:gd name="connsiteX2" fmla="*/ 25862 w 43256"/>
                <a:gd name="connsiteY2" fmla="*/ 41 h 44943"/>
                <a:gd name="connsiteX3" fmla="*/ 29869 w 43256"/>
                <a:gd name="connsiteY3" fmla="*/ 4064 h 44943"/>
                <a:gd name="connsiteX4" fmla="*/ 35499 w 43256"/>
                <a:gd name="connsiteY4" fmla="*/ 2273 h 44943"/>
                <a:gd name="connsiteX5" fmla="*/ 38354 w 43256"/>
                <a:gd name="connsiteY5" fmla="*/ 7159 h 44943"/>
                <a:gd name="connsiteX6" fmla="*/ 42018 w 43256"/>
                <a:gd name="connsiteY6" fmla="*/ 11901 h 44943"/>
                <a:gd name="connsiteX7" fmla="*/ 41854 w 43256"/>
                <a:gd name="connsiteY7" fmla="*/ 17043 h 44943"/>
                <a:gd name="connsiteX8" fmla="*/ 43052 w 43256"/>
                <a:gd name="connsiteY8" fmla="*/ 24905 h 44943"/>
                <a:gd name="connsiteX9" fmla="*/ 37440 w 43256"/>
                <a:gd name="connsiteY9" fmla="*/ 31787 h 44943"/>
                <a:gd name="connsiteX10" fmla="*/ 35431 w 43256"/>
                <a:gd name="connsiteY10" fmla="*/ 37684 h 44943"/>
                <a:gd name="connsiteX11" fmla="*/ 28591 w 43256"/>
                <a:gd name="connsiteY11" fmla="*/ 38398 h 44943"/>
                <a:gd name="connsiteX12" fmla="*/ 23703 w 43256"/>
                <a:gd name="connsiteY12" fmla="*/ 44689 h 44943"/>
                <a:gd name="connsiteX13" fmla="*/ 16516 w 43256"/>
                <a:gd name="connsiteY13" fmla="*/ 40849 h 44943"/>
                <a:gd name="connsiteX14" fmla="*/ 5840 w 43256"/>
                <a:gd name="connsiteY14" fmla="*/ 37055 h 44943"/>
                <a:gd name="connsiteX15" fmla="*/ 1146 w 43256"/>
                <a:gd name="connsiteY15" fmla="*/ 32833 h 44943"/>
                <a:gd name="connsiteX16" fmla="*/ 2149 w 43256"/>
                <a:gd name="connsiteY16" fmla="*/ 27134 h 44943"/>
                <a:gd name="connsiteX17" fmla="*/ 31 w 43256"/>
                <a:gd name="connsiteY17" fmla="*/ 21287 h 44943"/>
                <a:gd name="connsiteX18" fmla="*/ 3899 w 43256"/>
                <a:gd name="connsiteY18" fmla="*/ 16090 h 44943"/>
                <a:gd name="connsiteX0" fmla="*/ 6964 w 43256"/>
                <a:gd name="connsiteY0" fmla="*/ 36482 h 44943"/>
                <a:gd name="connsiteX1" fmla="*/ 5856 w 43256"/>
                <a:gd name="connsiteY1" fmla="*/ 36863 h 44943"/>
                <a:gd name="connsiteX2" fmla="*/ 16514 w 43256"/>
                <a:gd name="connsiteY2" fmla="*/ 40673 h 44943"/>
                <a:gd name="connsiteX3" fmla="*/ 15846 w 43256"/>
                <a:gd name="connsiteY3" fmla="*/ 38933 h 44943"/>
                <a:gd name="connsiteX4" fmla="*/ 28863 w 43256"/>
                <a:gd name="connsiteY4" fmla="*/ 36334 h 44943"/>
                <a:gd name="connsiteX5" fmla="*/ 28596 w 43256"/>
                <a:gd name="connsiteY5" fmla="*/ 38243 h 44943"/>
                <a:gd name="connsiteX6" fmla="*/ 38360 w 43256"/>
                <a:gd name="connsiteY6" fmla="*/ 7009 h 44943"/>
                <a:gd name="connsiteX7" fmla="*/ 38436 w 43256"/>
                <a:gd name="connsiteY7" fmla="*/ 8273 h 44943"/>
                <a:gd name="connsiteX8" fmla="*/ 29114 w 43256"/>
                <a:gd name="connsiteY8" fmla="*/ 5535 h 44943"/>
                <a:gd name="connsiteX9" fmla="*/ 29856 w 43256"/>
                <a:gd name="connsiteY9" fmla="*/ 3923 h 44943"/>
                <a:gd name="connsiteX0" fmla="*/ 2928 w 42285"/>
                <a:gd name="connsiteY0" fmla="*/ 16090 h 44943"/>
                <a:gd name="connsiteX1" fmla="*/ 4998 w 42285"/>
                <a:gd name="connsiteY1" fmla="*/ 2916 h 44943"/>
                <a:gd name="connsiteX2" fmla="*/ 24891 w 42285"/>
                <a:gd name="connsiteY2" fmla="*/ 41 h 44943"/>
                <a:gd name="connsiteX3" fmla="*/ 28898 w 42285"/>
                <a:gd name="connsiteY3" fmla="*/ 4064 h 44943"/>
                <a:gd name="connsiteX4" fmla="*/ 34528 w 42285"/>
                <a:gd name="connsiteY4" fmla="*/ 2273 h 44943"/>
                <a:gd name="connsiteX5" fmla="*/ 37383 w 42285"/>
                <a:gd name="connsiteY5" fmla="*/ 7159 h 44943"/>
                <a:gd name="connsiteX6" fmla="*/ 41047 w 42285"/>
                <a:gd name="connsiteY6" fmla="*/ 11901 h 44943"/>
                <a:gd name="connsiteX7" fmla="*/ 40883 w 42285"/>
                <a:gd name="connsiteY7" fmla="*/ 17043 h 44943"/>
                <a:gd name="connsiteX8" fmla="*/ 42081 w 42285"/>
                <a:gd name="connsiteY8" fmla="*/ 24905 h 44943"/>
                <a:gd name="connsiteX9" fmla="*/ 36469 w 42285"/>
                <a:gd name="connsiteY9" fmla="*/ 31787 h 44943"/>
                <a:gd name="connsiteX10" fmla="*/ 34460 w 42285"/>
                <a:gd name="connsiteY10" fmla="*/ 37684 h 44943"/>
                <a:gd name="connsiteX11" fmla="*/ 27620 w 42285"/>
                <a:gd name="connsiteY11" fmla="*/ 38398 h 44943"/>
                <a:gd name="connsiteX12" fmla="*/ 22732 w 42285"/>
                <a:gd name="connsiteY12" fmla="*/ 44689 h 44943"/>
                <a:gd name="connsiteX13" fmla="*/ 15545 w 42285"/>
                <a:gd name="connsiteY13" fmla="*/ 40849 h 44943"/>
                <a:gd name="connsiteX14" fmla="*/ 4869 w 42285"/>
                <a:gd name="connsiteY14" fmla="*/ 37055 h 44943"/>
                <a:gd name="connsiteX15" fmla="*/ 175 w 42285"/>
                <a:gd name="connsiteY15" fmla="*/ 32833 h 44943"/>
                <a:gd name="connsiteX16" fmla="*/ 1178 w 42285"/>
                <a:gd name="connsiteY16" fmla="*/ 27134 h 44943"/>
                <a:gd name="connsiteX17" fmla="*/ 2928 w 42285"/>
                <a:gd name="connsiteY17" fmla="*/ 16090 h 44943"/>
                <a:gd name="connsiteX0" fmla="*/ 5993 w 42285"/>
                <a:gd name="connsiteY0" fmla="*/ 36482 h 44943"/>
                <a:gd name="connsiteX1" fmla="*/ 4885 w 42285"/>
                <a:gd name="connsiteY1" fmla="*/ 36863 h 44943"/>
                <a:gd name="connsiteX2" fmla="*/ 15543 w 42285"/>
                <a:gd name="connsiteY2" fmla="*/ 40673 h 44943"/>
                <a:gd name="connsiteX3" fmla="*/ 14875 w 42285"/>
                <a:gd name="connsiteY3" fmla="*/ 38933 h 44943"/>
                <a:gd name="connsiteX4" fmla="*/ 27892 w 42285"/>
                <a:gd name="connsiteY4" fmla="*/ 36334 h 44943"/>
                <a:gd name="connsiteX5" fmla="*/ 27625 w 42285"/>
                <a:gd name="connsiteY5" fmla="*/ 38243 h 44943"/>
                <a:gd name="connsiteX6" fmla="*/ 37389 w 42285"/>
                <a:gd name="connsiteY6" fmla="*/ 7009 h 44943"/>
                <a:gd name="connsiteX7" fmla="*/ 37465 w 42285"/>
                <a:gd name="connsiteY7" fmla="*/ 8273 h 44943"/>
                <a:gd name="connsiteX8" fmla="*/ 28143 w 42285"/>
                <a:gd name="connsiteY8" fmla="*/ 5535 h 44943"/>
                <a:gd name="connsiteX9" fmla="*/ 28885 w 42285"/>
                <a:gd name="connsiteY9" fmla="*/ 3923 h 44943"/>
                <a:gd name="connsiteX0" fmla="*/ 2785 w 42142"/>
                <a:gd name="connsiteY0" fmla="*/ 16090 h 44943"/>
                <a:gd name="connsiteX1" fmla="*/ 4855 w 42142"/>
                <a:gd name="connsiteY1" fmla="*/ 2916 h 44943"/>
                <a:gd name="connsiteX2" fmla="*/ 24748 w 42142"/>
                <a:gd name="connsiteY2" fmla="*/ 41 h 44943"/>
                <a:gd name="connsiteX3" fmla="*/ 28755 w 42142"/>
                <a:gd name="connsiteY3" fmla="*/ 4064 h 44943"/>
                <a:gd name="connsiteX4" fmla="*/ 34385 w 42142"/>
                <a:gd name="connsiteY4" fmla="*/ 2273 h 44943"/>
                <a:gd name="connsiteX5" fmla="*/ 37240 w 42142"/>
                <a:gd name="connsiteY5" fmla="*/ 7159 h 44943"/>
                <a:gd name="connsiteX6" fmla="*/ 40904 w 42142"/>
                <a:gd name="connsiteY6" fmla="*/ 11901 h 44943"/>
                <a:gd name="connsiteX7" fmla="*/ 40740 w 42142"/>
                <a:gd name="connsiteY7" fmla="*/ 17043 h 44943"/>
                <a:gd name="connsiteX8" fmla="*/ 41938 w 42142"/>
                <a:gd name="connsiteY8" fmla="*/ 24905 h 44943"/>
                <a:gd name="connsiteX9" fmla="*/ 36326 w 42142"/>
                <a:gd name="connsiteY9" fmla="*/ 31787 h 44943"/>
                <a:gd name="connsiteX10" fmla="*/ 34317 w 42142"/>
                <a:gd name="connsiteY10" fmla="*/ 37684 h 44943"/>
                <a:gd name="connsiteX11" fmla="*/ 27477 w 42142"/>
                <a:gd name="connsiteY11" fmla="*/ 38398 h 44943"/>
                <a:gd name="connsiteX12" fmla="*/ 22589 w 42142"/>
                <a:gd name="connsiteY12" fmla="*/ 44689 h 44943"/>
                <a:gd name="connsiteX13" fmla="*/ 15402 w 42142"/>
                <a:gd name="connsiteY13" fmla="*/ 40849 h 44943"/>
                <a:gd name="connsiteX14" fmla="*/ 4726 w 42142"/>
                <a:gd name="connsiteY14" fmla="*/ 37055 h 44943"/>
                <a:gd name="connsiteX15" fmla="*/ 32 w 42142"/>
                <a:gd name="connsiteY15" fmla="*/ 32833 h 44943"/>
                <a:gd name="connsiteX16" fmla="*/ 2785 w 42142"/>
                <a:gd name="connsiteY16" fmla="*/ 16090 h 44943"/>
                <a:gd name="connsiteX0" fmla="*/ 5850 w 42142"/>
                <a:gd name="connsiteY0" fmla="*/ 36482 h 44943"/>
                <a:gd name="connsiteX1" fmla="*/ 4742 w 42142"/>
                <a:gd name="connsiteY1" fmla="*/ 36863 h 44943"/>
                <a:gd name="connsiteX2" fmla="*/ 15400 w 42142"/>
                <a:gd name="connsiteY2" fmla="*/ 40673 h 44943"/>
                <a:gd name="connsiteX3" fmla="*/ 14732 w 42142"/>
                <a:gd name="connsiteY3" fmla="*/ 38933 h 44943"/>
                <a:gd name="connsiteX4" fmla="*/ 27749 w 42142"/>
                <a:gd name="connsiteY4" fmla="*/ 36334 h 44943"/>
                <a:gd name="connsiteX5" fmla="*/ 27482 w 42142"/>
                <a:gd name="connsiteY5" fmla="*/ 38243 h 44943"/>
                <a:gd name="connsiteX6" fmla="*/ 37246 w 42142"/>
                <a:gd name="connsiteY6" fmla="*/ 7009 h 44943"/>
                <a:gd name="connsiteX7" fmla="*/ 37322 w 42142"/>
                <a:gd name="connsiteY7" fmla="*/ 8273 h 44943"/>
                <a:gd name="connsiteX8" fmla="*/ 28000 w 42142"/>
                <a:gd name="connsiteY8" fmla="*/ 5535 h 44943"/>
                <a:gd name="connsiteX9" fmla="*/ 28742 w 42142"/>
                <a:gd name="connsiteY9" fmla="*/ 3923 h 44943"/>
                <a:gd name="connsiteX0" fmla="*/ 336 w 39693"/>
                <a:gd name="connsiteY0" fmla="*/ 16090 h 44943"/>
                <a:gd name="connsiteX1" fmla="*/ 2406 w 39693"/>
                <a:gd name="connsiteY1" fmla="*/ 2916 h 44943"/>
                <a:gd name="connsiteX2" fmla="*/ 22299 w 39693"/>
                <a:gd name="connsiteY2" fmla="*/ 41 h 44943"/>
                <a:gd name="connsiteX3" fmla="*/ 26306 w 39693"/>
                <a:gd name="connsiteY3" fmla="*/ 4064 h 44943"/>
                <a:gd name="connsiteX4" fmla="*/ 31936 w 39693"/>
                <a:gd name="connsiteY4" fmla="*/ 2273 h 44943"/>
                <a:gd name="connsiteX5" fmla="*/ 34791 w 39693"/>
                <a:gd name="connsiteY5" fmla="*/ 7159 h 44943"/>
                <a:gd name="connsiteX6" fmla="*/ 38455 w 39693"/>
                <a:gd name="connsiteY6" fmla="*/ 11901 h 44943"/>
                <a:gd name="connsiteX7" fmla="*/ 38291 w 39693"/>
                <a:gd name="connsiteY7" fmla="*/ 17043 h 44943"/>
                <a:gd name="connsiteX8" fmla="*/ 39489 w 39693"/>
                <a:gd name="connsiteY8" fmla="*/ 24905 h 44943"/>
                <a:gd name="connsiteX9" fmla="*/ 33877 w 39693"/>
                <a:gd name="connsiteY9" fmla="*/ 31787 h 44943"/>
                <a:gd name="connsiteX10" fmla="*/ 31868 w 39693"/>
                <a:gd name="connsiteY10" fmla="*/ 37684 h 44943"/>
                <a:gd name="connsiteX11" fmla="*/ 25028 w 39693"/>
                <a:gd name="connsiteY11" fmla="*/ 38398 h 44943"/>
                <a:gd name="connsiteX12" fmla="*/ 20140 w 39693"/>
                <a:gd name="connsiteY12" fmla="*/ 44689 h 44943"/>
                <a:gd name="connsiteX13" fmla="*/ 12953 w 39693"/>
                <a:gd name="connsiteY13" fmla="*/ 40849 h 44943"/>
                <a:gd name="connsiteX14" fmla="*/ 2277 w 39693"/>
                <a:gd name="connsiteY14" fmla="*/ 37055 h 44943"/>
                <a:gd name="connsiteX15" fmla="*/ 336 w 39693"/>
                <a:gd name="connsiteY15" fmla="*/ 16090 h 44943"/>
                <a:gd name="connsiteX0" fmla="*/ 3401 w 39693"/>
                <a:gd name="connsiteY0" fmla="*/ 36482 h 44943"/>
                <a:gd name="connsiteX1" fmla="*/ 2293 w 39693"/>
                <a:gd name="connsiteY1" fmla="*/ 36863 h 44943"/>
                <a:gd name="connsiteX2" fmla="*/ 12951 w 39693"/>
                <a:gd name="connsiteY2" fmla="*/ 40673 h 44943"/>
                <a:gd name="connsiteX3" fmla="*/ 12283 w 39693"/>
                <a:gd name="connsiteY3" fmla="*/ 38933 h 44943"/>
                <a:gd name="connsiteX4" fmla="*/ 25300 w 39693"/>
                <a:gd name="connsiteY4" fmla="*/ 36334 h 44943"/>
                <a:gd name="connsiteX5" fmla="*/ 25033 w 39693"/>
                <a:gd name="connsiteY5" fmla="*/ 38243 h 44943"/>
                <a:gd name="connsiteX6" fmla="*/ 34797 w 39693"/>
                <a:gd name="connsiteY6" fmla="*/ 7009 h 44943"/>
                <a:gd name="connsiteX7" fmla="*/ 34873 w 39693"/>
                <a:gd name="connsiteY7" fmla="*/ 8273 h 44943"/>
                <a:gd name="connsiteX8" fmla="*/ 25551 w 39693"/>
                <a:gd name="connsiteY8" fmla="*/ 5535 h 44943"/>
                <a:gd name="connsiteX9" fmla="*/ 26293 w 39693"/>
                <a:gd name="connsiteY9" fmla="*/ 3923 h 44943"/>
                <a:gd name="connsiteX0" fmla="*/ 1535 w 38724"/>
                <a:gd name="connsiteY0" fmla="*/ 16441 h 44946"/>
                <a:gd name="connsiteX1" fmla="*/ 1437 w 38724"/>
                <a:gd name="connsiteY1" fmla="*/ 2919 h 44946"/>
                <a:gd name="connsiteX2" fmla="*/ 21330 w 38724"/>
                <a:gd name="connsiteY2" fmla="*/ 44 h 44946"/>
                <a:gd name="connsiteX3" fmla="*/ 25337 w 38724"/>
                <a:gd name="connsiteY3" fmla="*/ 4067 h 44946"/>
                <a:gd name="connsiteX4" fmla="*/ 30967 w 38724"/>
                <a:gd name="connsiteY4" fmla="*/ 2276 h 44946"/>
                <a:gd name="connsiteX5" fmla="*/ 33822 w 38724"/>
                <a:gd name="connsiteY5" fmla="*/ 7162 h 44946"/>
                <a:gd name="connsiteX6" fmla="*/ 37486 w 38724"/>
                <a:gd name="connsiteY6" fmla="*/ 11904 h 44946"/>
                <a:gd name="connsiteX7" fmla="*/ 37322 w 38724"/>
                <a:gd name="connsiteY7" fmla="*/ 17046 h 44946"/>
                <a:gd name="connsiteX8" fmla="*/ 38520 w 38724"/>
                <a:gd name="connsiteY8" fmla="*/ 24908 h 44946"/>
                <a:gd name="connsiteX9" fmla="*/ 32908 w 38724"/>
                <a:gd name="connsiteY9" fmla="*/ 31790 h 44946"/>
                <a:gd name="connsiteX10" fmla="*/ 30899 w 38724"/>
                <a:gd name="connsiteY10" fmla="*/ 37687 h 44946"/>
                <a:gd name="connsiteX11" fmla="*/ 24059 w 38724"/>
                <a:gd name="connsiteY11" fmla="*/ 38401 h 44946"/>
                <a:gd name="connsiteX12" fmla="*/ 19171 w 38724"/>
                <a:gd name="connsiteY12" fmla="*/ 44692 h 44946"/>
                <a:gd name="connsiteX13" fmla="*/ 11984 w 38724"/>
                <a:gd name="connsiteY13" fmla="*/ 40852 h 44946"/>
                <a:gd name="connsiteX14" fmla="*/ 1308 w 38724"/>
                <a:gd name="connsiteY14" fmla="*/ 37058 h 44946"/>
                <a:gd name="connsiteX15" fmla="*/ 1535 w 38724"/>
                <a:gd name="connsiteY15" fmla="*/ 16441 h 44946"/>
                <a:gd name="connsiteX0" fmla="*/ 2432 w 38724"/>
                <a:gd name="connsiteY0" fmla="*/ 36485 h 44946"/>
                <a:gd name="connsiteX1" fmla="*/ 1324 w 38724"/>
                <a:gd name="connsiteY1" fmla="*/ 36866 h 44946"/>
                <a:gd name="connsiteX2" fmla="*/ 11982 w 38724"/>
                <a:gd name="connsiteY2" fmla="*/ 40676 h 44946"/>
                <a:gd name="connsiteX3" fmla="*/ 11314 w 38724"/>
                <a:gd name="connsiteY3" fmla="*/ 38936 h 44946"/>
                <a:gd name="connsiteX4" fmla="*/ 24331 w 38724"/>
                <a:gd name="connsiteY4" fmla="*/ 36337 h 44946"/>
                <a:gd name="connsiteX5" fmla="*/ 24064 w 38724"/>
                <a:gd name="connsiteY5" fmla="*/ 38246 h 44946"/>
                <a:gd name="connsiteX6" fmla="*/ 33828 w 38724"/>
                <a:gd name="connsiteY6" fmla="*/ 7012 h 44946"/>
                <a:gd name="connsiteX7" fmla="*/ 33904 w 38724"/>
                <a:gd name="connsiteY7" fmla="*/ 8276 h 44946"/>
                <a:gd name="connsiteX8" fmla="*/ 24582 w 38724"/>
                <a:gd name="connsiteY8" fmla="*/ 5538 h 44946"/>
                <a:gd name="connsiteX9" fmla="*/ 25324 w 38724"/>
                <a:gd name="connsiteY9" fmla="*/ 3926 h 44946"/>
                <a:gd name="connsiteX0" fmla="*/ 0 w 41447"/>
                <a:gd name="connsiteY0" fmla="*/ 19266 h 44984"/>
                <a:gd name="connsiteX1" fmla="*/ 4160 w 41447"/>
                <a:gd name="connsiteY1" fmla="*/ 2957 h 44984"/>
                <a:gd name="connsiteX2" fmla="*/ 24053 w 41447"/>
                <a:gd name="connsiteY2" fmla="*/ 82 h 44984"/>
                <a:gd name="connsiteX3" fmla="*/ 28060 w 41447"/>
                <a:gd name="connsiteY3" fmla="*/ 4105 h 44984"/>
                <a:gd name="connsiteX4" fmla="*/ 33690 w 41447"/>
                <a:gd name="connsiteY4" fmla="*/ 2314 h 44984"/>
                <a:gd name="connsiteX5" fmla="*/ 36545 w 41447"/>
                <a:gd name="connsiteY5" fmla="*/ 7200 h 44984"/>
                <a:gd name="connsiteX6" fmla="*/ 40209 w 41447"/>
                <a:gd name="connsiteY6" fmla="*/ 11942 h 44984"/>
                <a:gd name="connsiteX7" fmla="*/ 40045 w 41447"/>
                <a:gd name="connsiteY7" fmla="*/ 17084 h 44984"/>
                <a:gd name="connsiteX8" fmla="*/ 41243 w 41447"/>
                <a:gd name="connsiteY8" fmla="*/ 24946 h 44984"/>
                <a:gd name="connsiteX9" fmla="*/ 35631 w 41447"/>
                <a:gd name="connsiteY9" fmla="*/ 31828 h 44984"/>
                <a:gd name="connsiteX10" fmla="*/ 33622 w 41447"/>
                <a:gd name="connsiteY10" fmla="*/ 37725 h 44984"/>
                <a:gd name="connsiteX11" fmla="*/ 26782 w 41447"/>
                <a:gd name="connsiteY11" fmla="*/ 38439 h 44984"/>
                <a:gd name="connsiteX12" fmla="*/ 21894 w 41447"/>
                <a:gd name="connsiteY12" fmla="*/ 44730 h 44984"/>
                <a:gd name="connsiteX13" fmla="*/ 14707 w 41447"/>
                <a:gd name="connsiteY13" fmla="*/ 40890 h 44984"/>
                <a:gd name="connsiteX14" fmla="*/ 4031 w 41447"/>
                <a:gd name="connsiteY14" fmla="*/ 37096 h 44984"/>
                <a:gd name="connsiteX15" fmla="*/ 0 w 41447"/>
                <a:gd name="connsiteY15" fmla="*/ 19266 h 44984"/>
                <a:gd name="connsiteX0" fmla="*/ 5155 w 41447"/>
                <a:gd name="connsiteY0" fmla="*/ 36523 h 44984"/>
                <a:gd name="connsiteX1" fmla="*/ 4047 w 41447"/>
                <a:gd name="connsiteY1" fmla="*/ 36904 h 44984"/>
                <a:gd name="connsiteX2" fmla="*/ 14705 w 41447"/>
                <a:gd name="connsiteY2" fmla="*/ 40714 h 44984"/>
                <a:gd name="connsiteX3" fmla="*/ 14037 w 41447"/>
                <a:gd name="connsiteY3" fmla="*/ 38974 h 44984"/>
                <a:gd name="connsiteX4" fmla="*/ 27054 w 41447"/>
                <a:gd name="connsiteY4" fmla="*/ 36375 h 44984"/>
                <a:gd name="connsiteX5" fmla="*/ 26787 w 41447"/>
                <a:gd name="connsiteY5" fmla="*/ 38284 h 44984"/>
                <a:gd name="connsiteX6" fmla="*/ 36551 w 41447"/>
                <a:gd name="connsiteY6" fmla="*/ 7050 h 44984"/>
                <a:gd name="connsiteX7" fmla="*/ 36627 w 41447"/>
                <a:gd name="connsiteY7" fmla="*/ 8314 h 44984"/>
                <a:gd name="connsiteX8" fmla="*/ 27305 w 41447"/>
                <a:gd name="connsiteY8" fmla="*/ 5576 h 44984"/>
                <a:gd name="connsiteX9" fmla="*/ 28047 w 41447"/>
                <a:gd name="connsiteY9" fmla="*/ 3964 h 44984"/>
                <a:gd name="connsiteX0" fmla="*/ 0 w 41447"/>
                <a:gd name="connsiteY0" fmla="*/ 19266 h 44984"/>
                <a:gd name="connsiteX1" fmla="*/ 4160 w 41447"/>
                <a:gd name="connsiteY1" fmla="*/ 2957 h 44984"/>
                <a:gd name="connsiteX2" fmla="*/ 24053 w 41447"/>
                <a:gd name="connsiteY2" fmla="*/ 82 h 44984"/>
                <a:gd name="connsiteX3" fmla="*/ 28060 w 41447"/>
                <a:gd name="connsiteY3" fmla="*/ 4105 h 44984"/>
                <a:gd name="connsiteX4" fmla="*/ 33690 w 41447"/>
                <a:gd name="connsiteY4" fmla="*/ 2314 h 44984"/>
                <a:gd name="connsiteX5" fmla="*/ 36545 w 41447"/>
                <a:gd name="connsiteY5" fmla="*/ 7200 h 44984"/>
                <a:gd name="connsiteX6" fmla="*/ 40209 w 41447"/>
                <a:gd name="connsiteY6" fmla="*/ 11942 h 44984"/>
                <a:gd name="connsiteX7" fmla="*/ 40045 w 41447"/>
                <a:gd name="connsiteY7" fmla="*/ 17084 h 44984"/>
                <a:gd name="connsiteX8" fmla="*/ 41243 w 41447"/>
                <a:gd name="connsiteY8" fmla="*/ 24946 h 44984"/>
                <a:gd name="connsiteX9" fmla="*/ 35631 w 41447"/>
                <a:gd name="connsiteY9" fmla="*/ 31828 h 44984"/>
                <a:gd name="connsiteX10" fmla="*/ 33622 w 41447"/>
                <a:gd name="connsiteY10" fmla="*/ 37725 h 44984"/>
                <a:gd name="connsiteX11" fmla="*/ 26782 w 41447"/>
                <a:gd name="connsiteY11" fmla="*/ 38439 h 44984"/>
                <a:gd name="connsiteX12" fmla="*/ 21894 w 41447"/>
                <a:gd name="connsiteY12" fmla="*/ 44730 h 44984"/>
                <a:gd name="connsiteX13" fmla="*/ 14707 w 41447"/>
                <a:gd name="connsiteY13" fmla="*/ 40890 h 44984"/>
                <a:gd name="connsiteX14" fmla="*/ 4031 w 41447"/>
                <a:gd name="connsiteY14" fmla="*/ 37096 h 44984"/>
                <a:gd name="connsiteX15" fmla="*/ 0 w 41447"/>
                <a:gd name="connsiteY15" fmla="*/ 19266 h 44984"/>
                <a:gd name="connsiteX0" fmla="*/ 14705 w 41447"/>
                <a:gd name="connsiteY0" fmla="*/ 40714 h 44984"/>
                <a:gd name="connsiteX1" fmla="*/ 14037 w 41447"/>
                <a:gd name="connsiteY1" fmla="*/ 38974 h 44984"/>
                <a:gd name="connsiteX2" fmla="*/ 27054 w 41447"/>
                <a:gd name="connsiteY2" fmla="*/ 36375 h 44984"/>
                <a:gd name="connsiteX3" fmla="*/ 26787 w 41447"/>
                <a:gd name="connsiteY3" fmla="*/ 38284 h 44984"/>
                <a:gd name="connsiteX4" fmla="*/ 36551 w 41447"/>
                <a:gd name="connsiteY4" fmla="*/ 7050 h 44984"/>
                <a:gd name="connsiteX5" fmla="*/ 36627 w 41447"/>
                <a:gd name="connsiteY5" fmla="*/ 8314 h 44984"/>
                <a:gd name="connsiteX6" fmla="*/ 27305 w 41447"/>
                <a:gd name="connsiteY6" fmla="*/ 5576 h 44984"/>
                <a:gd name="connsiteX7" fmla="*/ 28047 w 41447"/>
                <a:gd name="connsiteY7" fmla="*/ 3964 h 44984"/>
                <a:gd name="connsiteX0" fmla="*/ 1353 w 42800"/>
                <a:gd name="connsiteY0" fmla="*/ 19266 h 44984"/>
                <a:gd name="connsiteX1" fmla="*/ 5513 w 42800"/>
                <a:gd name="connsiteY1" fmla="*/ 2957 h 44984"/>
                <a:gd name="connsiteX2" fmla="*/ 25406 w 42800"/>
                <a:gd name="connsiteY2" fmla="*/ 82 h 44984"/>
                <a:gd name="connsiteX3" fmla="*/ 29413 w 42800"/>
                <a:gd name="connsiteY3" fmla="*/ 4105 h 44984"/>
                <a:gd name="connsiteX4" fmla="*/ 35043 w 42800"/>
                <a:gd name="connsiteY4" fmla="*/ 2314 h 44984"/>
                <a:gd name="connsiteX5" fmla="*/ 37898 w 42800"/>
                <a:gd name="connsiteY5" fmla="*/ 7200 h 44984"/>
                <a:gd name="connsiteX6" fmla="*/ 41562 w 42800"/>
                <a:gd name="connsiteY6" fmla="*/ 11942 h 44984"/>
                <a:gd name="connsiteX7" fmla="*/ 41398 w 42800"/>
                <a:gd name="connsiteY7" fmla="*/ 17084 h 44984"/>
                <a:gd name="connsiteX8" fmla="*/ 42596 w 42800"/>
                <a:gd name="connsiteY8" fmla="*/ 24946 h 44984"/>
                <a:gd name="connsiteX9" fmla="*/ 36984 w 42800"/>
                <a:gd name="connsiteY9" fmla="*/ 31828 h 44984"/>
                <a:gd name="connsiteX10" fmla="*/ 34975 w 42800"/>
                <a:gd name="connsiteY10" fmla="*/ 37725 h 44984"/>
                <a:gd name="connsiteX11" fmla="*/ 28135 w 42800"/>
                <a:gd name="connsiteY11" fmla="*/ 38439 h 44984"/>
                <a:gd name="connsiteX12" fmla="*/ 23247 w 42800"/>
                <a:gd name="connsiteY12" fmla="*/ 44730 h 44984"/>
                <a:gd name="connsiteX13" fmla="*/ 16060 w 42800"/>
                <a:gd name="connsiteY13" fmla="*/ 40890 h 44984"/>
                <a:gd name="connsiteX14" fmla="*/ 816 w 42800"/>
                <a:gd name="connsiteY14" fmla="*/ 37096 h 44984"/>
                <a:gd name="connsiteX15" fmla="*/ 1353 w 42800"/>
                <a:gd name="connsiteY15" fmla="*/ 19266 h 44984"/>
                <a:gd name="connsiteX0" fmla="*/ 16058 w 42800"/>
                <a:gd name="connsiteY0" fmla="*/ 40714 h 44984"/>
                <a:gd name="connsiteX1" fmla="*/ 15390 w 42800"/>
                <a:gd name="connsiteY1" fmla="*/ 38974 h 44984"/>
                <a:gd name="connsiteX2" fmla="*/ 28407 w 42800"/>
                <a:gd name="connsiteY2" fmla="*/ 36375 h 44984"/>
                <a:gd name="connsiteX3" fmla="*/ 28140 w 42800"/>
                <a:gd name="connsiteY3" fmla="*/ 38284 h 44984"/>
                <a:gd name="connsiteX4" fmla="*/ 37904 w 42800"/>
                <a:gd name="connsiteY4" fmla="*/ 7050 h 44984"/>
                <a:gd name="connsiteX5" fmla="*/ 37980 w 42800"/>
                <a:gd name="connsiteY5" fmla="*/ 8314 h 44984"/>
                <a:gd name="connsiteX6" fmla="*/ 28658 w 42800"/>
                <a:gd name="connsiteY6" fmla="*/ 5576 h 44984"/>
                <a:gd name="connsiteX7" fmla="*/ 29400 w 42800"/>
                <a:gd name="connsiteY7" fmla="*/ 3964 h 44984"/>
                <a:gd name="connsiteX0" fmla="*/ 1353 w 42800"/>
                <a:gd name="connsiteY0" fmla="*/ 19266 h 44984"/>
                <a:gd name="connsiteX1" fmla="*/ 5513 w 42800"/>
                <a:gd name="connsiteY1" fmla="*/ 2957 h 44984"/>
                <a:gd name="connsiteX2" fmla="*/ 25406 w 42800"/>
                <a:gd name="connsiteY2" fmla="*/ 82 h 44984"/>
                <a:gd name="connsiteX3" fmla="*/ 29413 w 42800"/>
                <a:gd name="connsiteY3" fmla="*/ 4105 h 44984"/>
                <a:gd name="connsiteX4" fmla="*/ 35043 w 42800"/>
                <a:gd name="connsiteY4" fmla="*/ 2314 h 44984"/>
                <a:gd name="connsiteX5" fmla="*/ 37898 w 42800"/>
                <a:gd name="connsiteY5" fmla="*/ 7200 h 44984"/>
                <a:gd name="connsiteX6" fmla="*/ 41562 w 42800"/>
                <a:gd name="connsiteY6" fmla="*/ 11942 h 44984"/>
                <a:gd name="connsiteX7" fmla="*/ 41398 w 42800"/>
                <a:gd name="connsiteY7" fmla="*/ 17084 h 44984"/>
                <a:gd name="connsiteX8" fmla="*/ 42596 w 42800"/>
                <a:gd name="connsiteY8" fmla="*/ 24946 h 44984"/>
                <a:gd name="connsiteX9" fmla="*/ 36984 w 42800"/>
                <a:gd name="connsiteY9" fmla="*/ 31828 h 44984"/>
                <a:gd name="connsiteX10" fmla="*/ 28135 w 42800"/>
                <a:gd name="connsiteY10" fmla="*/ 38439 h 44984"/>
                <a:gd name="connsiteX11" fmla="*/ 23247 w 42800"/>
                <a:gd name="connsiteY11" fmla="*/ 44730 h 44984"/>
                <a:gd name="connsiteX12" fmla="*/ 16060 w 42800"/>
                <a:gd name="connsiteY12" fmla="*/ 40890 h 44984"/>
                <a:gd name="connsiteX13" fmla="*/ 816 w 42800"/>
                <a:gd name="connsiteY13" fmla="*/ 37096 h 44984"/>
                <a:gd name="connsiteX14" fmla="*/ 1353 w 42800"/>
                <a:gd name="connsiteY14" fmla="*/ 19266 h 44984"/>
                <a:gd name="connsiteX0" fmla="*/ 16058 w 42800"/>
                <a:gd name="connsiteY0" fmla="*/ 40714 h 44984"/>
                <a:gd name="connsiteX1" fmla="*/ 15390 w 42800"/>
                <a:gd name="connsiteY1" fmla="*/ 38974 h 44984"/>
                <a:gd name="connsiteX2" fmla="*/ 28407 w 42800"/>
                <a:gd name="connsiteY2" fmla="*/ 36375 h 44984"/>
                <a:gd name="connsiteX3" fmla="*/ 28140 w 42800"/>
                <a:gd name="connsiteY3" fmla="*/ 38284 h 44984"/>
                <a:gd name="connsiteX4" fmla="*/ 37904 w 42800"/>
                <a:gd name="connsiteY4" fmla="*/ 7050 h 44984"/>
                <a:gd name="connsiteX5" fmla="*/ 37980 w 42800"/>
                <a:gd name="connsiteY5" fmla="*/ 8314 h 44984"/>
                <a:gd name="connsiteX6" fmla="*/ 28658 w 42800"/>
                <a:gd name="connsiteY6" fmla="*/ 5576 h 44984"/>
                <a:gd name="connsiteX7" fmla="*/ 29400 w 42800"/>
                <a:gd name="connsiteY7" fmla="*/ 3964 h 44984"/>
                <a:gd name="connsiteX0" fmla="*/ 1353 w 43551"/>
                <a:gd name="connsiteY0" fmla="*/ 19266 h 44984"/>
                <a:gd name="connsiteX1" fmla="*/ 5513 w 43551"/>
                <a:gd name="connsiteY1" fmla="*/ 2957 h 44984"/>
                <a:gd name="connsiteX2" fmla="*/ 25406 w 43551"/>
                <a:gd name="connsiteY2" fmla="*/ 82 h 44984"/>
                <a:gd name="connsiteX3" fmla="*/ 29413 w 43551"/>
                <a:gd name="connsiteY3" fmla="*/ 4105 h 44984"/>
                <a:gd name="connsiteX4" fmla="*/ 35043 w 43551"/>
                <a:gd name="connsiteY4" fmla="*/ 2314 h 44984"/>
                <a:gd name="connsiteX5" fmla="*/ 37898 w 43551"/>
                <a:gd name="connsiteY5" fmla="*/ 7200 h 44984"/>
                <a:gd name="connsiteX6" fmla="*/ 41562 w 43551"/>
                <a:gd name="connsiteY6" fmla="*/ 11942 h 44984"/>
                <a:gd name="connsiteX7" fmla="*/ 41398 w 43551"/>
                <a:gd name="connsiteY7" fmla="*/ 17084 h 44984"/>
                <a:gd name="connsiteX8" fmla="*/ 42596 w 43551"/>
                <a:gd name="connsiteY8" fmla="*/ 24946 h 44984"/>
                <a:gd name="connsiteX9" fmla="*/ 28135 w 43551"/>
                <a:gd name="connsiteY9" fmla="*/ 38439 h 44984"/>
                <a:gd name="connsiteX10" fmla="*/ 23247 w 43551"/>
                <a:gd name="connsiteY10" fmla="*/ 44730 h 44984"/>
                <a:gd name="connsiteX11" fmla="*/ 16060 w 43551"/>
                <a:gd name="connsiteY11" fmla="*/ 40890 h 44984"/>
                <a:gd name="connsiteX12" fmla="*/ 816 w 43551"/>
                <a:gd name="connsiteY12" fmla="*/ 37096 h 44984"/>
                <a:gd name="connsiteX13" fmla="*/ 1353 w 43551"/>
                <a:gd name="connsiteY13" fmla="*/ 19266 h 44984"/>
                <a:gd name="connsiteX0" fmla="*/ 16058 w 43551"/>
                <a:gd name="connsiteY0" fmla="*/ 40714 h 44984"/>
                <a:gd name="connsiteX1" fmla="*/ 15390 w 43551"/>
                <a:gd name="connsiteY1" fmla="*/ 38974 h 44984"/>
                <a:gd name="connsiteX2" fmla="*/ 28407 w 43551"/>
                <a:gd name="connsiteY2" fmla="*/ 36375 h 44984"/>
                <a:gd name="connsiteX3" fmla="*/ 28140 w 43551"/>
                <a:gd name="connsiteY3" fmla="*/ 38284 h 44984"/>
                <a:gd name="connsiteX4" fmla="*/ 37904 w 43551"/>
                <a:gd name="connsiteY4" fmla="*/ 7050 h 44984"/>
                <a:gd name="connsiteX5" fmla="*/ 37980 w 43551"/>
                <a:gd name="connsiteY5" fmla="*/ 8314 h 44984"/>
                <a:gd name="connsiteX6" fmla="*/ 28658 w 43551"/>
                <a:gd name="connsiteY6" fmla="*/ 5576 h 44984"/>
                <a:gd name="connsiteX7" fmla="*/ 29400 w 43551"/>
                <a:gd name="connsiteY7" fmla="*/ 3964 h 44984"/>
                <a:gd name="connsiteX0" fmla="*/ 1353 w 41830"/>
                <a:gd name="connsiteY0" fmla="*/ 19266 h 44984"/>
                <a:gd name="connsiteX1" fmla="*/ 5513 w 41830"/>
                <a:gd name="connsiteY1" fmla="*/ 2957 h 44984"/>
                <a:gd name="connsiteX2" fmla="*/ 25406 w 41830"/>
                <a:gd name="connsiteY2" fmla="*/ 82 h 44984"/>
                <a:gd name="connsiteX3" fmla="*/ 29413 w 41830"/>
                <a:gd name="connsiteY3" fmla="*/ 4105 h 44984"/>
                <a:gd name="connsiteX4" fmla="*/ 35043 w 41830"/>
                <a:gd name="connsiteY4" fmla="*/ 2314 h 44984"/>
                <a:gd name="connsiteX5" fmla="*/ 37898 w 41830"/>
                <a:gd name="connsiteY5" fmla="*/ 7200 h 44984"/>
                <a:gd name="connsiteX6" fmla="*/ 41562 w 41830"/>
                <a:gd name="connsiteY6" fmla="*/ 11942 h 44984"/>
                <a:gd name="connsiteX7" fmla="*/ 41398 w 41830"/>
                <a:gd name="connsiteY7" fmla="*/ 17084 h 44984"/>
                <a:gd name="connsiteX8" fmla="*/ 28135 w 41830"/>
                <a:gd name="connsiteY8" fmla="*/ 38439 h 44984"/>
                <a:gd name="connsiteX9" fmla="*/ 23247 w 41830"/>
                <a:gd name="connsiteY9" fmla="*/ 44730 h 44984"/>
                <a:gd name="connsiteX10" fmla="*/ 16060 w 41830"/>
                <a:gd name="connsiteY10" fmla="*/ 40890 h 44984"/>
                <a:gd name="connsiteX11" fmla="*/ 816 w 41830"/>
                <a:gd name="connsiteY11" fmla="*/ 37096 h 44984"/>
                <a:gd name="connsiteX12" fmla="*/ 1353 w 41830"/>
                <a:gd name="connsiteY12" fmla="*/ 19266 h 44984"/>
                <a:gd name="connsiteX0" fmla="*/ 16058 w 41830"/>
                <a:gd name="connsiteY0" fmla="*/ 40714 h 44984"/>
                <a:gd name="connsiteX1" fmla="*/ 15390 w 41830"/>
                <a:gd name="connsiteY1" fmla="*/ 38974 h 44984"/>
                <a:gd name="connsiteX2" fmla="*/ 28407 w 41830"/>
                <a:gd name="connsiteY2" fmla="*/ 36375 h 44984"/>
                <a:gd name="connsiteX3" fmla="*/ 28140 w 41830"/>
                <a:gd name="connsiteY3" fmla="*/ 38284 h 44984"/>
                <a:gd name="connsiteX4" fmla="*/ 37904 w 41830"/>
                <a:gd name="connsiteY4" fmla="*/ 7050 h 44984"/>
                <a:gd name="connsiteX5" fmla="*/ 37980 w 41830"/>
                <a:gd name="connsiteY5" fmla="*/ 8314 h 44984"/>
                <a:gd name="connsiteX6" fmla="*/ 28658 w 41830"/>
                <a:gd name="connsiteY6" fmla="*/ 5576 h 44984"/>
                <a:gd name="connsiteX7" fmla="*/ 29400 w 41830"/>
                <a:gd name="connsiteY7" fmla="*/ 3964 h 44984"/>
                <a:gd name="connsiteX0" fmla="*/ 1353 w 41830"/>
                <a:gd name="connsiteY0" fmla="*/ 19900 h 45618"/>
                <a:gd name="connsiteX1" fmla="*/ 25406 w 41830"/>
                <a:gd name="connsiteY1" fmla="*/ 716 h 45618"/>
                <a:gd name="connsiteX2" fmla="*/ 29413 w 41830"/>
                <a:gd name="connsiteY2" fmla="*/ 4739 h 45618"/>
                <a:gd name="connsiteX3" fmla="*/ 35043 w 41830"/>
                <a:gd name="connsiteY3" fmla="*/ 2948 h 45618"/>
                <a:gd name="connsiteX4" fmla="*/ 37898 w 41830"/>
                <a:gd name="connsiteY4" fmla="*/ 7834 h 45618"/>
                <a:gd name="connsiteX5" fmla="*/ 41562 w 41830"/>
                <a:gd name="connsiteY5" fmla="*/ 12576 h 45618"/>
                <a:gd name="connsiteX6" fmla="*/ 41398 w 41830"/>
                <a:gd name="connsiteY6" fmla="*/ 17718 h 45618"/>
                <a:gd name="connsiteX7" fmla="*/ 28135 w 41830"/>
                <a:gd name="connsiteY7" fmla="*/ 39073 h 45618"/>
                <a:gd name="connsiteX8" fmla="*/ 23247 w 41830"/>
                <a:gd name="connsiteY8" fmla="*/ 45364 h 45618"/>
                <a:gd name="connsiteX9" fmla="*/ 16060 w 41830"/>
                <a:gd name="connsiteY9" fmla="*/ 41524 h 45618"/>
                <a:gd name="connsiteX10" fmla="*/ 816 w 41830"/>
                <a:gd name="connsiteY10" fmla="*/ 37730 h 45618"/>
                <a:gd name="connsiteX11" fmla="*/ 1353 w 41830"/>
                <a:gd name="connsiteY11" fmla="*/ 19900 h 45618"/>
                <a:gd name="connsiteX0" fmla="*/ 16058 w 41830"/>
                <a:gd name="connsiteY0" fmla="*/ 41348 h 45618"/>
                <a:gd name="connsiteX1" fmla="*/ 15390 w 41830"/>
                <a:gd name="connsiteY1" fmla="*/ 39608 h 45618"/>
                <a:gd name="connsiteX2" fmla="*/ 28407 w 41830"/>
                <a:gd name="connsiteY2" fmla="*/ 37009 h 45618"/>
                <a:gd name="connsiteX3" fmla="*/ 28140 w 41830"/>
                <a:gd name="connsiteY3" fmla="*/ 38918 h 45618"/>
                <a:gd name="connsiteX4" fmla="*/ 37904 w 41830"/>
                <a:gd name="connsiteY4" fmla="*/ 7684 h 45618"/>
                <a:gd name="connsiteX5" fmla="*/ 37980 w 41830"/>
                <a:gd name="connsiteY5" fmla="*/ 8948 h 45618"/>
                <a:gd name="connsiteX6" fmla="*/ 28658 w 41830"/>
                <a:gd name="connsiteY6" fmla="*/ 6210 h 45618"/>
                <a:gd name="connsiteX7" fmla="*/ 29400 w 41830"/>
                <a:gd name="connsiteY7" fmla="*/ 4598 h 45618"/>
                <a:gd name="connsiteX0" fmla="*/ 1353 w 41830"/>
                <a:gd name="connsiteY0" fmla="*/ 18062 h 43780"/>
                <a:gd name="connsiteX1" fmla="*/ 16050 w 41830"/>
                <a:gd name="connsiteY1" fmla="*/ 1036 h 43780"/>
                <a:gd name="connsiteX2" fmla="*/ 29413 w 41830"/>
                <a:gd name="connsiteY2" fmla="*/ 2901 h 43780"/>
                <a:gd name="connsiteX3" fmla="*/ 35043 w 41830"/>
                <a:gd name="connsiteY3" fmla="*/ 1110 h 43780"/>
                <a:gd name="connsiteX4" fmla="*/ 37898 w 41830"/>
                <a:gd name="connsiteY4" fmla="*/ 5996 h 43780"/>
                <a:gd name="connsiteX5" fmla="*/ 41562 w 41830"/>
                <a:gd name="connsiteY5" fmla="*/ 10738 h 43780"/>
                <a:gd name="connsiteX6" fmla="*/ 41398 w 41830"/>
                <a:gd name="connsiteY6" fmla="*/ 15880 h 43780"/>
                <a:gd name="connsiteX7" fmla="*/ 28135 w 41830"/>
                <a:gd name="connsiteY7" fmla="*/ 37235 h 43780"/>
                <a:gd name="connsiteX8" fmla="*/ 23247 w 41830"/>
                <a:gd name="connsiteY8" fmla="*/ 43526 h 43780"/>
                <a:gd name="connsiteX9" fmla="*/ 16060 w 41830"/>
                <a:gd name="connsiteY9" fmla="*/ 39686 h 43780"/>
                <a:gd name="connsiteX10" fmla="*/ 816 w 41830"/>
                <a:gd name="connsiteY10" fmla="*/ 35892 h 43780"/>
                <a:gd name="connsiteX11" fmla="*/ 1353 w 41830"/>
                <a:gd name="connsiteY11" fmla="*/ 18062 h 43780"/>
                <a:gd name="connsiteX0" fmla="*/ 16058 w 41830"/>
                <a:gd name="connsiteY0" fmla="*/ 39510 h 43780"/>
                <a:gd name="connsiteX1" fmla="*/ 15390 w 41830"/>
                <a:gd name="connsiteY1" fmla="*/ 37770 h 43780"/>
                <a:gd name="connsiteX2" fmla="*/ 28407 w 41830"/>
                <a:gd name="connsiteY2" fmla="*/ 35171 h 43780"/>
                <a:gd name="connsiteX3" fmla="*/ 28140 w 41830"/>
                <a:gd name="connsiteY3" fmla="*/ 37080 h 43780"/>
                <a:gd name="connsiteX4" fmla="*/ 37904 w 41830"/>
                <a:gd name="connsiteY4" fmla="*/ 5846 h 43780"/>
                <a:gd name="connsiteX5" fmla="*/ 37980 w 41830"/>
                <a:gd name="connsiteY5" fmla="*/ 7110 h 43780"/>
                <a:gd name="connsiteX6" fmla="*/ 28658 w 41830"/>
                <a:gd name="connsiteY6" fmla="*/ 4372 h 43780"/>
                <a:gd name="connsiteX7" fmla="*/ 29400 w 41830"/>
                <a:gd name="connsiteY7" fmla="*/ 2760 h 43780"/>
                <a:gd name="connsiteX0" fmla="*/ 1353 w 41830"/>
                <a:gd name="connsiteY0" fmla="*/ 18062 h 43780"/>
                <a:gd name="connsiteX1" fmla="*/ 16050 w 41830"/>
                <a:gd name="connsiteY1" fmla="*/ 1036 h 43780"/>
                <a:gd name="connsiteX2" fmla="*/ 29413 w 41830"/>
                <a:gd name="connsiteY2" fmla="*/ 2901 h 43780"/>
                <a:gd name="connsiteX3" fmla="*/ 35043 w 41830"/>
                <a:gd name="connsiteY3" fmla="*/ 1110 h 43780"/>
                <a:gd name="connsiteX4" fmla="*/ 37898 w 41830"/>
                <a:gd name="connsiteY4" fmla="*/ 5996 h 43780"/>
                <a:gd name="connsiteX5" fmla="*/ 41562 w 41830"/>
                <a:gd name="connsiteY5" fmla="*/ 10738 h 43780"/>
                <a:gd name="connsiteX6" fmla="*/ 41398 w 41830"/>
                <a:gd name="connsiteY6" fmla="*/ 15880 h 43780"/>
                <a:gd name="connsiteX7" fmla="*/ 28135 w 41830"/>
                <a:gd name="connsiteY7" fmla="*/ 37235 h 43780"/>
                <a:gd name="connsiteX8" fmla="*/ 23247 w 41830"/>
                <a:gd name="connsiteY8" fmla="*/ 43526 h 43780"/>
                <a:gd name="connsiteX9" fmla="*/ 16060 w 41830"/>
                <a:gd name="connsiteY9" fmla="*/ 39686 h 43780"/>
                <a:gd name="connsiteX10" fmla="*/ 816 w 41830"/>
                <a:gd name="connsiteY10" fmla="*/ 35892 h 43780"/>
                <a:gd name="connsiteX11" fmla="*/ 1353 w 41830"/>
                <a:gd name="connsiteY11" fmla="*/ 18062 h 43780"/>
                <a:gd name="connsiteX0" fmla="*/ 16058 w 41830"/>
                <a:gd name="connsiteY0" fmla="*/ 39510 h 43780"/>
                <a:gd name="connsiteX1" fmla="*/ 15390 w 41830"/>
                <a:gd name="connsiteY1" fmla="*/ 37770 h 43780"/>
                <a:gd name="connsiteX2" fmla="*/ 28407 w 41830"/>
                <a:gd name="connsiteY2" fmla="*/ 35171 h 43780"/>
                <a:gd name="connsiteX3" fmla="*/ 28140 w 41830"/>
                <a:gd name="connsiteY3" fmla="*/ 37080 h 43780"/>
                <a:gd name="connsiteX4" fmla="*/ 37904 w 41830"/>
                <a:gd name="connsiteY4" fmla="*/ 5846 h 43780"/>
                <a:gd name="connsiteX5" fmla="*/ 37980 w 41830"/>
                <a:gd name="connsiteY5" fmla="*/ 7110 h 43780"/>
                <a:gd name="connsiteX0" fmla="*/ 1353 w 41830"/>
                <a:gd name="connsiteY0" fmla="*/ 18062 h 43780"/>
                <a:gd name="connsiteX1" fmla="*/ 16050 w 41830"/>
                <a:gd name="connsiteY1" fmla="*/ 1036 h 43780"/>
                <a:gd name="connsiteX2" fmla="*/ 29413 w 41830"/>
                <a:gd name="connsiteY2" fmla="*/ 2901 h 43780"/>
                <a:gd name="connsiteX3" fmla="*/ 35043 w 41830"/>
                <a:gd name="connsiteY3" fmla="*/ 1110 h 43780"/>
                <a:gd name="connsiteX4" fmla="*/ 37898 w 41830"/>
                <a:gd name="connsiteY4" fmla="*/ 5996 h 43780"/>
                <a:gd name="connsiteX5" fmla="*/ 41562 w 41830"/>
                <a:gd name="connsiteY5" fmla="*/ 10738 h 43780"/>
                <a:gd name="connsiteX6" fmla="*/ 41398 w 41830"/>
                <a:gd name="connsiteY6" fmla="*/ 15880 h 43780"/>
                <a:gd name="connsiteX7" fmla="*/ 28135 w 41830"/>
                <a:gd name="connsiteY7" fmla="*/ 37235 h 43780"/>
                <a:gd name="connsiteX8" fmla="*/ 23247 w 41830"/>
                <a:gd name="connsiteY8" fmla="*/ 43526 h 43780"/>
                <a:gd name="connsiteX9" fmla="*/ 16060 w 41830"/>
                <a:gd name="connsiteY9" fmla="*/ 39686 h 43780"/>
                <a:gd name="connsiteX10" fmla="*/ 816 w 41830"/>
                <a:gd name="connsiteY10" fmla="*/ 35892 h 43780"/>
                <a:gd name="connsiteX11" fmla="*/ 1353 w 41830"/>
                <a:gd name="connsiteY11" fmla="*/ 18062 h 43780"/>
                <a:gd name="connsiteX0" fmla="*/ 16058 w 41830"/>
                <a:gd name="connsiteY0" fmla="*/ 39510 h 43780"/>
                <a:gd name="connsiteX1" fmla="*/ 15390 w 41830"/>
                <a:gd name="connsiteY1" fmla="*/ 37770 h 43780"/>
                <a:gd name="connsiteX2" fmla="*/ 28407 w 41830"/>
                <a:gd name="connsiteY2" fmla="*/ 35171 h 43780"/>
                <a:gd name="connsiteX3" fmla="*/ 28140 w 41830"/>
                <a:gd name="connsiteY3" fmla="*/ 37080 h 43780"/>
                <a:gd name="connsiteX0" fmla="*/ 1353 w 41830"/>
                <a:gd name="connsiteY0" fmla="*/ 18062 h 43780"/>
                <a:gd name="connsiteX1" fmla="*/ 16050 w 41830"/>
                <a:gd name="connsiteY1" fmla="*/ 1036 h 43780"/>
                <a:gd name="connsiteX2" fmla="*/ 29413 w 41830"/>
                <a:gd name="connsiteY2" fmla="*/ 2901 h 43780"/>
                <a:gd name="connsiteX3" fmla="*/ 35043 w 41830"/>
                <a:gd name="connsiteY3" fmla="*/ 1110 h 43780"/>
                <a:gd name="connsiteX4" fmla="*/ 37898 w 41830"/>
                <a:gd name="connsiteY4" fmla="*/ 5996 h 43780"/>
                <a:gd name="connsiteX5" fmla="*/ 41562 w 41830"/>
                <a:gd name="connsiteY5" fmla="*/ 10738 h 43780"/>
                <a:gd name="connsiteX6" fmla="*/ 41398 w 41830"/>
                <a:gd name="connsiteY6" fmla="*/ 15880 h 43780"/>
                <a:gd name="connsiteX7" fmla="*/ 28135 w 41830"/>
                <a:gd name="connsiteY7" fmla="*/ 37235 h 43780"/>
                <a:gd name="connsiteX8" fmla="*/ 23247 w 41830"/>
                <a:gd name="connsiteY8" fmla="*/ 43526 h 43780"/>
                <a:gd name="connsiteX9" fmla="*/ 16060 w 41830"/>
                <a:gd name="connsiteY9" fmla="*/ 39686 h 43780"/>
                <a:gd name="connsiteX10" fmla="*/ 816 w 41830"/>
                <a:gd name="connsiteY10" fmla="*/ 35892 h 43780"/>
                <a:gd name="connsiteX11" fmla="*/ 1353 w 41830"/>
                <a:gd name="connsiteY11" fmla="*/ 18062 h 43780"/>
                <a:gd name="connsiteX0" fmla="*/ 16058 w 41830"/>
                <a:gd name="connsiteY0" fmla="*/ 39510 h 43780"/>
                <a:gd name="connsiteX1" fmla="*/ 15390 w 41830"/>
                <a:gd name="connsiteY1" fmla="*/ 37770 h 43780"/>
                <a:gd name="connsiteX0" fmla="*/ 1 w 41015"/>
                <a:gd name="connsiteY0" fmla="*/ 37204 h 45092"/>
                <a:gd name="connsiteX1" fmla="*/ 15235 w 41015"/>
                <a:gd name="connsiteY1" fmla="*/ 2348 h 45092"/>
                <a:gd name="connsiteX2" fmla="*/ 28598 w 41015"/>
                <a:gd name="connsiteY2" fmla="*/ 4213 h 45092"/>
                <a:gd name="connsiteX3" fmla="*/ 34228 w 41015"/>
                <a:gd name="connsiteY3" fmla="*/ 2422 h 45092"/>
                <a:gd name="connsiteX4" fmla="*/ 37083 w 41015"/>
                <a:gd name="connsiteY4" fmla="*/ 7308 h 45092"/>
                <a:gd name="connsiteX5" fmla="*/ 40747 w 41015"/>
                <a:gd name="connsiteY5" fmla="*/ 12050 h 45092"/>
                <a:gd name="connsiteX6" fmla="*/ 40583 w 41015"/>
                <a:gd name="connsiteY6" fmla="*/ 17192 h 45092"/>
                <a:gd name="connsiteX7" fmla="*/ 27320 w 41015"/>
                <a:gd name="connsiteY7" fmla="*/ 38547 h 45092"/>
                <a:gd name="connsiteX8" fmla="*/ 22432 w 41015"/>
                <a:gd name="connsiteY8" fmla="*/ 44838 h 45092"/>
                <a:gd name="connsiteX9" fmla="*/ 15245 w 41015"/>
                <a:gd name="connsiteY9" fmla="*/ 40998 h 45092"/>
                <a:gd name="connsiteX10" fmla="*/ 1 w 41015"/>
                <a:gd name="connsiteY10" fmla="*/ 37204 h 45092"/>
                <a:gd name="connsiteX0" fmla="*/ 15243 w 41015"/>
                <a:gd name="connsiteY0" fmla="*/ 40822 h 45092"/>
                <a:gd name="connsiteX1" fmla="*/ 14575 w 41015"/>
                <a:gd name="connsiteY1" fmla="*/ 39082 h 4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015" h="45092">
                  <a:moveTo>
                    <a:pt x="1" y="37204"/>
                  </a:moveTo>
                  <a:cubicBezTo>
                    <a:pt x="-1" y="30762"/>
                    <a:pt x="10469" y="7846"/>
                    <a:pt x="15235" y="2348"/>
                  </a:cubicBezTo>
                  <a:cubicBezTo>
                    <a:pt x="20001" y="-3150"/>
                    <a:pt x="27640" y="2502"/>
                    <a:pt x="28598" y="4213"/>
                  </a:cubicBezTo>
                  <a:cubicBezTo>
                    <a:pt x="29980" y="1999"/>
                    <a:pt x="32266" y="1272"/>
                    <a:pt x="34228" y="2422"/>
                  </a:cubicBezTo>
                  <a:cubicBezTo>
                    <a:pt x="35723" y="3298"/>
                    <a:pt x="36795" y="5132"/>
                    <a:pt x="37083" y="7308"/>
                  </a:cubicBezTo>
                  <a:cubicBezTo>
                    <a:pt x="38811" y="7950"/>
                    <a:pt x="40187" y="9730"/>
                    <a:pt x="40747" y="12050"/>
                  </a:cubicBezTo>
                  <a:cubicBezTo>
                    <a:pt x="41154" y="13734"/>
                    <a:pt x="41096" y="15563"/>
                    <a:pt x="40583" y="17192"/>
                  </a:cubicBezTo>
                  <a:cubicBezTo>
                    <a:pt x="38345" y="21608"/>
                    <a:pt x="30345" y="33939"/>
                    <a:pt x="27320" y="38547"/>
                  </a:cubicBezTo>
                  <a:cubicBezTo>
                    <a:pt x="26625" y="41680"/>
                    <a:pt x="24764" y="44075"/>
                    <a:pt x="22432" y="44838"/>
                  </a:cubicBezTo>
                  <a:cubicBezTo>
                    <a:pt x="19684" y="45737"/>
                    <a:pt x="16816" y="44205"/>
                    <a:pt x="15245" y="40998"/>
                  </a:cubicBezTo>
                  <a:cubicBezTo>
                    <a:pt x="11537" y="44042"/>
                    <a:pt x="2153" y="42331"/>
                    <a:pt x="1" y="37204"/>
                  </a:cubicBezTo>
                  <a:close/>
                </a:path>
                <a:path w="41015" h="45092" fill="none" extrusionOk="0">
                  <a:moveTo>
                    <a:pt x="15243" y="40822"/>
                  </a:moveTo>
                  <a:cubicBezTo>
                    <a:pt x="14976" y="40276"/>
                    <a:pt x="14752" y="39693"/>
                    <a:pt x="14575" y="39082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052" name="Graphic 2051" descr="House outline">
              <a:extLst>
                <a:ext uri="{FF2B5EF4-FFF2-40B4-BE49-F238E27FC236}">
                  <a16:creationId xmlns:a16="http://schemas.microsoft.com/office/drawing/2014/main" id="{8BA83844-9DD6-75EE-1426-13682BFD4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05045" y="511362"/>
              <a:ext cx="487740" cy="487740"/>
            </a:xfrm>
            <a:prstGeom prst="rect">
              <a:avLst/>
            </a:prstGeom>
          </p:spPr>
        </p:pic>
        <p:pic>
          <p:nvPicPr>
            <p:cNvPr id="2053" name="Graphic 2052" descr="House outline">
              <a:extLst>
                <a:ext uri="{FF2B5EF4-FFF2-40B4-BE49-F238E27FC236}">
                  <a16:creationId xmlns:a16="http://schemas.microsoft.com/office/drawing/2014/main" id="{2B1DE31F-A004-52F9-6B29-79A090706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42354" y="480407"/>
              <a:ext cx="487740" cy="487740"/>
            </a:xfrm>
            <a:prstGeom prst="rect">
              <a:avLst/>
            </a:prstGeom>
          </p:spPr>
        </p:pic>
        <p:pic>
          <p:nvPicPr>
            <p:cNvPr id="2054" name="Graphic 2053" descr="House outline">
              <a:extLst>
                <a:ext uri="{FF2B5EF4-FFF2-40B4-BE49-F238E27FC236}">
                  <a16:creationId xmlns:a16="http://schemas.microsoft.com/office/drawing/2014/main" id="{6BB449C3-FA8D-35C1-7673-931A6BF29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08595" y="448653"/>
              <a:ext cx="487740" cy="487740"/>
            </a:xfrm>
            <a:prstGeom prst="rect">
              <a:avLst/>
            </a:prstGeom>
          </p:spPr>
        </p:pic>
        <p:pic>
          <p:nvPicPr>
            <p:cNvPr id="2056" name="Graphic 2055" descr="House outline">
              <a:extLst>
                <a:ext uri="{FF2B5EF4-FFF2-40B4-BE49-F238E27FC236}">
                  <a16:creationId xmlns:a16="http://schemas.microsoft.com/office/drawing/2014/main" id="{FEAB4BB1-5F22-C1E9-1123-F90854E4F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70759" y="227025"/>
              <a:ext cx="487740" cy="487740"/>
            </a:xfrm>
            <a:prstGeom prst="rect">
              <a:avLst/>
            </a:prstGeom>
          </p:spPr>
        </p:pic>
        <p:pic>
          <p:nvPicPr>
            <p:cNvPr id="2057" name="Graphic 2056" descr="House outline">
              <a:extLst>
                <a:ext uri="{FF2B5EF4-FFF2-40B4-BE49-F238E27FC236}">
                  <a16:creationId xmlns:a16="http://schemas.microsoft.com/office/drawing/2014/main" id="{C59F1E02-04A4-A621-26A5-49A6257CE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07357" y="155289"/>
              <a:ext cx="487740" cy="487740"/>
            </a:xfrm>
            <a:prstGeom prst="rect">
              <a:avLst/>
            </a:prstGeom>
          </p:spPr>
        </p:pic>
        <p:pic>
          <p:nvPicPr>
            <p:cNvPr id="2075" name="Picture 4">
              <a:extLst>
                <a:ext uri="{FF2B5EF4-FFF2-40B4-BE49-F238E27FC236}">
                  <a16:creationId xmlns:a16="http://schemas.microsoft.com/office/drawing/2014/main" id="{C60AF854-86BA-1D69-562D-2892AFEC9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334" y="255419"/>
              <a:ext cx="507223" cy="50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6" name="Picture 4">
              <a:extLst>
                <a:ext uri="{FF2B5EF4-FFF2-40B4-BE49-F238E27FC236}">
                  <a16:creationId xmlns:a16="http://schemas.microsoft.com/office/drawing/2014/main" id="{13F12749-4BBF-47B1-B7C2-7C4B52181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047" y="289921"/>
              <a:ext cx="507223" cy="50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56A02F-4E7E-46EA-19BA-3CCE9AAEA817}"/>
                </a:ext>
              </a:extLst>
            </p:cNvPr>
            <p:cNvSpPr txBox="1"/>
            <p:nvPr/>
          </p:nvSpPr>
          <p:spPr>
            <a:xfrm>
              <a:off x="8071997" y="919785"/>
              <a:ext cx="7584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FI" sz="1200" dirty="0"/>
                <a:t>domestic</a:t>
              </a:r>
              <a:endParaRPr lang="en-GB" sz="1200" dirty="0"/>
            </a:p>
          </p:txBody>
        </p:sp>
      </p:grp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10685248-7E5C-CD62-3055-172BCB095FCF}"/>
              </a:ext>
            </a:extLst>
          </p:cNvPr>
          <p:cNvGrpSpPr/>
          <p:nvPr/>
        </p:nvGrpSpPr>
        <p:grpSpPr>
          <a:xfrm>
            <a:off x="8677618" y="928346"/>
            <a:ext cx="2985454" cy="1077283"/>
            <a:chOff x="8396215" y="1101978"/>
            <a:chExt cx="2985454" cy="1077283"/>
          </a:xfrm>
        </p:grpSpPr>
        <p:grpSp>
          <p:nvGrpSpPr>
            <p:cNvPr id="1086" name="Group 1085">
              <a:extLst>
                <a:ext uri="{FF2B5EF4-FFF2-40B4-BE49-F238E27FC236}">
                  <a16:creationId xmlns:a16="http://schemas.microsoft.com/office/drawing/2014/main" id="{5A690063-96BC-4D70-F055-D9C7480491EA}"/>
                </a:ext>
              </a:extLst>
            </p:cNvPr>
            <p:cNvGrpSpPr/>
            <p:nvPr/>
          </p:nvGrpSpPr>
          <p:grpSpPr>
            <a:xfrm>
              <a:off x="8396215" y="1101978"/>
              <a:ext cx="2985454" cy="1077283"/>
              <a:chOff x="8396215" y="1101978"/>
              <a:chExt cx="2985454" cy="1077283"/>
            </a:xfrm>
          </p:grpSpPr>
          <p:sp>
            <p:nvSpPr>
              <p:cNvPr id="1083" name="Cloud 23">
                <a:extLst>
                  <a:ext uri="{FF2B5EF4-FFF2-40B4-BE49-F238E27FC236}">
                    <a16:creationId xmlns:a16="http://schemas.microsoft.com/office/drawing/2014/main" id="{5F7F060E-CD3B-6D42-87EB-BCED202FA65F}"/>
                  </a:ext>
                </a:extLst>
              </p:cNvPr>
              <p:cNvSpPr/>
              <p:nvPr/>
            </p:nvSpPr>
            <p:spPr>
              <a:xfrm rot="10800000">
                <a:off x="8396215" y="1400314"/>
                <a:ext cx="2985454" cy="776698"/>
              </a:xfrm>
              <a:custGeom>
                <a:avLst/>
                <a:gdLst>
                  <a:gd name="connsiteX0" fmla="*/ 3900 w 43200"/>
                  <a:gd name="connsiteY0" fmla="*/ 14370 h 43200"/>
                  <a:gd name="connsiteX1" fmla="*/ 5623 w 43200"/>
                  <a:gd name="connsiteY1" fmla="*/ 6907 h 43200"/>
                  <a:gd name="connsiteX2" fmla="*/ 14005 w 43200"/>
                  <a:gd name="connsiteY2" fmla="*/ 5202 h 43200"/>
                  <a:gd name="connsiteX3" fmla="*/ 22456 w 43200"/>
                  <a:gd name="connsiteY3" fmla="*/ 3432 h 43200"/>
                  <a:gd name="connsiteX4" fmla="*/ 25749 w 43200"/>
                  <a:gd name="connsiteY4" fmla="*/ 200 h 43200"/>
                  <a:gd name="connsiteX5" fmla="*/ 29833 w 43200"/>
                  <a:gd name="connsiteY5" fmla="*/ 2481 h 43200"/>
                  <a:gd name="connsiteX6" fmla="*/ 35463 w 43200"/>
                  <a:gd name="connsiteY6" fmla="*/ 690 h 43200"/>
                  <a:gd name="connsiteX7" fmla="*/ 38318 w 43200"/>
                  <a:gd name="connsiteY7" fmla="*/ 5576 h 43200"/>
                  <a:gd name="connsiteX8" fmla="*/ 41982 w 43200"/>
                  <a:gd name="connsiteY8" fmla="*/ 10318 h 43200"/>
                  <a:gd name="connsiteX9" fmla="*/ 41818 w 43200"/>
                  <a:gd name="connsiteY9" fmla="*/ 15460 h 43200"/>
                  <a:gd name="connsiteX10" fmla="*/ 43016 w 43200"/>
                  <a:gd name="connsiteY10" fmla="*/ 23322 h 43200"/>
                  <a:gd name="connsiteX11" fmla="*/ 37404 w 43200"/>
                  <a:gd name="connsiteY11" fmla="*/ 30204 h 43200"/>
                  <a:gd name="connsiteX12" fmla="*/ 35395 w 43200"/>
                  <a:gd name="connsiteY12" fmla="*/ 36101 h 43200"/>
                  <a:gd name="connsiteX13" fmla="*/ 28555 w 43200"/>
                  <a:gd name="connsiteY13" fmla="*/ 36815 h 43200"/>
                  <a:gd name="connsiteX14" fmla="*/ 23667 w 43200"/>
                  <a:gd name="connsiteY14" fmla="*/ 43106 h 43200"/>
                  <a:gd name="connsiteX15" fmla="*/ 16480 w 43200"/>
                  <a:gd name="connsiteY15" fmla="*/ 39266 h 43200"/>
                  <a:gd name="connsiteX16" fmla="*/ 5804 w 43200"/>
                  <a:gd name="connsiteY16" fmla="*/ 35472 h 43200"/>
                  <a:gd name="connsiteX17" fmla="*/ 1110 w 43200"/>
                  <a:gd name="connsiteY17" fmla="*/ 31250 h 43200"/>
                  <a:gd name="connsiteX18" fmla="*/ 2113 w 43200"/>
                  <a:gd name="connsiteY18" fmla="*/ 25551 h 43200"/>
                  <a:gd name="connsiteX19" fmla="*/ -5 w 43200"/>
                  <a:gd name="connsiteY19" fmla="*/ 19704 h 43200"/>
                  <a:gd name="connsiteX20" fmla="*/ 3863 w 43200"/>
                  <a:gd name="connsiteY20" fmla="*/ 14507 h 43200"/>
                  <a:gd name="connsiteX21" fmla="*/ 3900 w 43200"/>
                  <a:gd name="connsiteY21" fmla="*/ 14370 h 43200"/>
                  <a:gd name="connsiteX0" fmla="*/ 4693 w 43200"/>
                  <a:gd name="connsiteY0" fmla="*/ 26177 h 43200"/>
                  <a:gd name="connsiteX1" fmla="*/ 2160 w 43200"/>
                  <a:gd name="connsiteY1" fmla="*/ 25380 h 43200"/>
                  <a:gd name="connsiteX2" fmla="*/ 6928 w 43200"/>
                  <a:gd name="connsiteY2" fmla="*/ 34899 h 43200"/>
                  <a:gd name="connsiteX3" fmla="*/ 5820 w 43200"/>
                  <a:gd name="connsiteY3" fmla="*/ 35280 h 43200"/>
                  <a:gd name="connsiteX4" fmla="*/ 16478 w 43200"/>
                  <a:gd name="connsiteY4" fmla="*/ 39090 h 43200"/>
                  <a:gd name="connsiteX5" fmla="*/ 15810 w 43200"/>
                  <a:gd name="connsiteY5" fmla="*/ 37350 h 43200"/>
                  <a:gd name="connsiteX6" fmla="*/ 28827 w 43200"/>
                  <a:gd name="connsiteY6" fmla="*/ 34751 h 43200"/>
                  <a:gd name="connsiteX7" fmla="*/ 28560 w 43200"/>
                  <a:gd name="connsiteY7" fmla="*/ 36660 h 43200"/>
                  <a:gd name="connsiteX8" fmla="*/ 34129 w 43200"/>
                  <a:gd name="connsiteY8" fmla="*/ 22954 h 43200"/>
                  <a:gd name="connsiteX9" fmla="*/ 37380 w 43200"/>
                  <a:gd name="connsiteY9" fmla="*/ 30090 h 43200"/>
                  <a:gd name="connsiteX10" fmla="*/ 41798 w 43200"/>
                  <a:gd name="connsiteY10" fmla="*/ 15354 h 43200"/>
                  <a:gd name="connsiteX11" fmla="*/ 40350 w 43200"/>
                  <a:gd name="connsiteY11" fmla="*/ 18030 h 43200"/>
                  <a:gd name="connsiteX12" fmla="*/ 38324 w 43200"/>
                  <a:gd name="connsiteY12" fmla="*/ 5426 h 43200"/>
                  <a:gd name="connsiteX13" fmla="*/ 38400 w 43200"/>
                  <a:gd name="connsiteY13" fmla="*/ 6690 h 43200"/>
                  <a:gd name="connsiteX14" fmla="*/ 29078 w 43200"/>
                  <a:gd name="connsiteY14" fmla="*/ 3952 h 43200"/>
                  <a:gd name="connsiteX15" fmla="*/ 29820 w 43200"/>
                  <a:gd name="connsiteY15" fmla="*/ 2340 h 43200"/>
                  <a:gd name="connsiteX16" fmla="*/ 22141 w 43200"/>
                  <a:gd name="connsiteY16" fmla="*/ 4720 h 43200"/>
                  <a:gd name="connsiteX17" fmla="*/ 22500 w 43200"/>
                  <a:gd name="connsiteY17" fmla="*/ 3330 h 43200"/>
                  <a:gd name="connsiteX18" fmla="*/ 14000 w 43200"/>
                  <a:gd name="connsiteY18" fmla="*/ 5192 h 43200"/>
                  <a:gd name="connsiteX19" fmla="*/ 15300 w 43200"/>
                  <a:gd name="connsiteY19" fmla="*/ 6540 h 43200"/>
                  <a:gd name="connsiteX20" fmla="*/ 4127 w 43200"/>
                  <a:gd name="connsiteY20" fmla="*/ 15789 h 43200"/>
                  <a:gd name="connsiteX21" fmla="*/ 3900 w 43200"/>
                  <a:gd name="connsiteY21" fmla="*/ 14370 h 43200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22177 w 43256"/>
                  <a:gd name="connsiteY16" fmla="*/ 4579 h 43219"/>
                  <a:gd name="connsiteX17" fmla="*/ 22536 w 43256"/>
                  <a:gd name="connsiteY17" fmla="*/ 3189 h 43219"/>
                  <a:gd name="connsiteX18" fmla="*/ 4163 w 43256"/>
                  <a:gd name="connsiteY18" fmla="*/ 15648 h 43219"/>
                  <a:gd name="connsiteX19" fmla="*/ 3936 w 43256"/>
                  <a:gd name="connsiteY1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22177 w 43256"/>
                  <a:gd name="connsiteY16" fmla="*/ 4579 h 43219"/>
                  <a:gd name="connsiteX17" fmla="*/ 22536 w 43256"/>
                  <a:gd name="connsiteY17" fmla="*/ 3189 h 43219"/>
                  <a:gd name="connsiteX18" fmla="*/ 4163 w 43256"/>
                  <a:gd name="connsiteY18" fmla="*/ 15648 h 43219"/>
                  <a:gd name="connsiteX19" fmla="*/ 3936 w 43256"/>
                  <a:gd name="connsiteY1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41834 w 43256"/>
                  <a:gd name="connsiteY8" fmla="*/ 15213 h 43219"/>
                  <a:gd name="connsiteX9" fmla="*/ 40386 w 43256"/>
                  <a:gd name="connsiteY9" fmla="*/ 17889 h 43219"/>
                  <a:gd name="connsiteX10" fmla="*/ 38360 w 43256"/>
                  <a:gd name="connsiteY10" fmla="*/ 5285 h 43219"/>
                  <a:gd name="connsiteX11" fmla="*/ 38436 w 43256"/>
                  <a:gd name="connsiteY11" fmla="*/ 6549 h 43219"/>
                  <a:gd name="connsiteX12" fmla="*/ 29114 w 43256"/>
                  <a:gd name="connsiteY12" fmla="*/ 3811 h 43219"/>
                  <a:gd name="connsiteX13" fmla="*/ 29856 w 43256"/>
                  <a:gd name="connsiteY13" fmla="*/ 2199 h 43219"/>
                  <a:gd name="connsiteX14" fmla="*/ 22177 w 43256"/>
                  <a:gd name="connsiteY14" fmla="*/ 4579 h 43219"/>
                  <a:gd name="connsiteX15" fmla="*/ 22536 w 43256"/>
                  <a:gd name="connsiteY15" fmla="*/ 3189 h 43219"/>
                  <a:gd name="connsiteX16" fmla="*/ 4163 w 43256"/>
                  <a:gd name="connsiteY16" fmla="*/ 15648 h 43219"/>
                  <a:gd name="connsiteX17" fmla="*/ 3936 w 43256"/>
                  <a:gd name="connsiteY17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8360 w 43256"/>
                  <a:gd name="connsiteY8" fmla="*/ 5285 h 43219"/>
                  <a:gd name="connsiteX9" fmla="*/ 38436 w 43256"/>
                  <a:gd name="connsiteY9" fmla="*/ 6549 h 43219"/>
                  <a:gd name="connsiteX10" fmla="*/ 29114 w 43256"/>
                  <a:gd name="connsiteY10" fmla="*/ 3811 h 43219"/>
                  <a:gd name="connsiteX11" fmla="*/ 29856 w 43256"/>
                  <a:gd name="connsiteY11" fmla="*/ 2199 h 43219"/>
                  <a:gd name="connsiteX12" fmla="*/ 22177 w 43256"/>
                  <a:gd name="connsiteY12" fmla="*/ 4579 h 43219"/>
                  <a:gd name="connsiteX13" fmla="*/ 22536 w 43256"/>
                  <a:gd name="connsiteY13" fmla="*/ 3189 h 43219"/>
                  <a:gd name="connsiteX14" fmla="*/ 4163 w 43256"/>
                  <a:gd name="connsiteY14" fmla="*/ 15648 h 43219"/>
                  <a:gd name="connsiteX15" fmla="*/ 3936 w 43256"/>
                  <a:gd name="connsiteY15" fmla="*/ 14229 h 43219"/>
                  <a:gd name="connsiteX0" fmla="*/ 3936 w 43256"/>
                  <a:gd name="connsiteY0" fmla="*/ 14229 h 43219"/>
                  <a:gd name="connsiteX1" fmla="*/ 5969 w 43256"/>
                  <a:gd name="connsiteY1" fmla="*/ 1192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8360 w 43256"/>
                  <a:gd name="connsiteY8" fmla="*/ 5285 h 43219"/>
                  <a:gd name="connsiteX9" fmla="*/ 38436 w 43256"/>
                  <a:gd name="connsiteY9" fmla="*/ 6549 h 43219"/>
                  <a:gd name="connsiteX10" fmla="*/ 29114 w 43256"/>
                  <a:gd name="connsiteY10" fmla="*/ 3811 h 43219"/>
                  <a:gd name="connsiteX11" fmla="*/ 29856 w 43256"/>
                  <a:gd name="connsiteY11" fmla="*/ 2199 h 43219"/>
                  <a:gd name="connsiteX12" fmla="*/ 22177 w 43256"/>
                  <a:gd name="connsiteY12" fmla="*/ 4579 h 43219"/>
                  <a:gd name="connsiteX13" fmla="*/ 22536 w 43256"/>
                  <a:gd name="connsiteY13" fmla="*/ 3189 h 43219"/>
                  <a:gd name="connsiteX14" fmla="*/ 4163 w 43256"/>
                  <a:gd name="connsiteY14" fmla="*/ 15648 h 43219"/>
                  <a:gd name="connsiteX15" fmla="*/ 3936 w 43256"/>
                  <a:gd name="connsiteY15" fmla="*/ 14229 h 43219"/>
                  <a:gd name="connsiteX0" fmla="*/ 3936 w 43256"/>
                  <a:gd name="connsiteY0" fmla="*/ 14229 h 43219"/>
                  <a:gd name="connsiteX1" fmla="*/ 5969 w 43256"/>
                  <a:gd name="connsiteY1" fmla="*/ 1192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8360 w 43256"/>
                  <a:gd name="connsiteY8" fmla="*/ 5285 h 43219"/>
                  <a:gd name="connsiteX9" fmla="*/ 38436 w 43256"/>
                  <a:gd name="connsiteY9" fmla="*/ 6549 h 43219"/>
                  <a:gd name="connsiteX10" fmla="*/ 29114 w 43256"/>
                  <a:gd name="connsiteY10" fmla="*/ 3811 h 43219"/>
                  <a:gd name="connsiteX11" fmla="*/ 29856 w 43256"/>
                  <a:gd name="connsiteY11" fmla="*/ 2199 h 43219"/>
                  <a:gd name="connsiteX12" fmla="*/ 22177 w 43256"/>
                  <a:gd name="connsiteY12" fmla="*/ 4579 h 43219"/>
                  <a:gd name="connsiteX13" fmla="*/ 21375 w 43256"/>
                  <a:gd name="connsiteY13" fmla="*/ 402 h 43219"/>
                  <a:gd name="connsiteX14" fmla="*/ 4163 w 43256"/>
                  <a:gd name="connsiteY14" fmla="*/ 15648 h 43219"/>
                  <a:gd name="connsiteX15" fmla="*/ 3936 w 43256"/>
                  <a:gd name="connsiteY15" fmla="*/ 14229 h 43219"/>
                  <a:gd name="connsiteX0" fmla="*/ 3936 w 43256"/>
                  <a:gd name="connsiteY0" fmla="*/ 14229 h 43219"/>
                  <a:gd name="connsiteX1" fmla="*/ 5969 w 43256"/>
                  <a:gd name="connsiteY1" fmla="*/ 1192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8360 w 43256"/>
                  <a:gd name="connsiteY8" fmla="*/ 5285 h 43219"/>
                  <a:gd name="connsiteX9" fmla="*/ 38436 w 43256"/>
                  <a:gd name="connsiteY9" fmla="*/ 6549 h 43219"/>
                  <a:gd name="connsiteX10" fmla="*/ 29114 w 43256"/>
                  <a:gd name="connsiteY10" fmla="*/ 3811 h 43219"/>
                  <a:gd name="connsiteX11" fmla="*/ 29856 w 43256"/>
                  <a:gd name="connsiteY11" fmla="*/ 2199 h 43219"/>
                  <a:gd name="connsiteX12" fmla="*/ 4163 w 43256"/>
                  <a:gd name="connsiteY12" fmla="*/ 15648 h 43219"/>
                  <a:gd name="connsiteX13" fmla="*/ 3936 w 43256"/>
                  <a:gd name="connsiteY13" fmla="*/ 14229 h 43219"/>
                  <a:gd name="connsiteX0" fmla="*/ 3936 w 43256"/>
                  <a:gd name="connsiteY0" fmla="*/ 14561 h 43551"/>
                  <a:gd name="connsiteX1" fmla="*/ 5969 w 43256"/>
                  <a:gd name="connsiteY1" fmla="*/ 1524 h 43551"/>
                  <a:gd name="connsiteX2" fmla="*/ 25785 w 43256"/>
                  <a:gd name="connsiteY2" fmla="*/ 391 h 43551"/>
                  <a:gd name="connsiteX3" fmla="*/ 29869 w 43256"/>
                  <a:gd name="connsiteY3" fmla="*/ 2672 h 43551"/>
                  <a:gd name="connsiteX4" fmla="*/ 35499 w 43256"/>
                  <a:gd name="connsiteY4" fmla="*/ 881 h 43551"/>
                  <a:gd name="connsiteX5" fmla="*/ 38354 w 43256"/>
                  <a:gd name="connsiteY5" fmla="*/ 5767 h 43551"/>
                  <a:gd name="connsiteX6" fmla="*/ 42018 w 43256"/>
                  <a:gd name="connsiteY6" fmla="*/ 10509 h 43551"/>
                  <a:gd name="connsiteX7" fmla="*/ 41854 w 43256"/>
                  <a:gd name="connsiteY7" fmla="*/ 15651 h 43551"/>
                  <a:gd name="connsiteX8" fmla="*/ 43052 w 43256"/>
                  <a:gd name="connsiteY8" fmla="*/ 23513 h 43551"/>
                  <a:gd name="connsiteX9" fmla="*/ 37440 w 43256"/>
                  <a:gd name="connsiteY9" fmla="*/ 30395 h 43551"/>
                  <a:gd name="connsiteX10" fmla="*/ 35431 w 43256"/>
                  <a:gd name="connsiteY10" fmla="*/ 36292 h 43551"/>
                  <a:gd name="connsiteX11" fmla="*/ 28591 w 43256"/>
                  <a:gd name="connsiteY11" fmla="*/ 37006 h 43551"/>
                  <a:gd name="connsiteX12" fmla="*/ 23703 w 43256"/>
                  <a:gd name="connsiteY12" fmla="*/ 43297 h 43551"/>
                  <a:gd name="connsiteX13" fmla="*/ 16516 w 43256"/>
                  <a:gd name="connsiteY13" fmla="*/ 39457 h 43551"/>
                  <a:gd name="connsiteX14" fmla="*/ 5840 w 43256"/>
                  <a:gd name="connsiteY14" fmla="*/ 35663 h 43551"/>
                  <a:gd name="connsiteX15" fmla="*/ 1146 w 43256"/>
                  <a:gd name="connsiteY15" fmla="*/ 31441 h 43551"/>
                  <a:gd name="connsiteX16" fmla="*/ 2149 w 43256"/>
                  <a:gd name="connsiteY16" fmla="*/ 25742 h 43551"/>
                  <a:gd name="connsiteX17" fmla="*/ 31 w 43256"/>
                  <a:gd name="connsiteY17" fmla="*/ 19895 h 43551"/>
                  <a:gd name="connsiteX18" fmla="*/ 3899 w 43256"/>
                  <a:gd name="connsiteY18" fmla="*/ 14698 h 43551"/>
                  <a:gd name="connsiteX19" fmla="*/ 3936 w 43256"/>
                  <a:gd name="connsiteY19" fmla="*/ 14561 h 43551"/>
                  <a:gd name="connsiteX0" fmla="*/ 4729 w 43256"/>
                  <a:gd name="connsiteY0" fmla="*/ 26368 h 43551"/>
                  <a:gd name="connsiteX1" fmla="*/ 2196 w 43256"/>
                  <a:gd name="connsiteY1" fmla="*/ 25571 h 43551"/>
                  <a:gd name="connsiteX2" fmla="*/ 6964 w 43256"/>
                  <a:gd name="connsiteY2" fmla="*/ 35090 h 43551"/>
                  <a:gd name="connsiteX3" fmla="*/ 5856 w 43256"/>
                  <a:gd name="connsiteY3" fmla="*/ 35471 h 43551"/>
                  <a:gd name="connsiteX4" fmla="*/ 16514 w 43256"/>
                  <a:gd name="connsiteY4" fmla="*/ 39281 h 43551"/>
                  <a:gd name="connsiteX5" fmla="*/ 15846 w 43256"/>
                  <a:gd name="connsiteY5" fmla="*/ 37541 h 43551"/>
                  <a:gd name="connsiteX6" fmla="*/ 28863 w 43256"/>
                  <a:gd name="connsiteY6" fmla="*/ 34942 h 43551"/>
                  <a:gd name="connsiteX7" fmla="*/ 28596 w 43256"/>
                  <a:gd name="connsiteY7" fmla="*/ 36851 h 43551"/>
                  <a:gd name="connsiteX8" fmla="*/ 38360 w 43256"/>
                  <a:gd name="connsiteY8" fmla="*/ 5617 h 43551"/>
                  <a:gd name="connsiteX9" fmla="*/ 38436 w 43256"/>
                  <a:gd name="connsiteY9" fmla="*/ 6881 h 43551"/>
                  <a:gd name="connsiteX10" fmla="*/ 29114 w 43256"/>
                  <a:gd name="connsiteY10" fmla="*/ 4143 h 43551"/>
                  <a:gd name="connsiteX11" fmla="*/ 29856 w 43256"/>
                  <a:gd name="connsiteY11" fmla="*/ 2531 h 43551"/>
                  <a:gd name="connsiteX12" fmla="*/ 4163 w 43256"/>
                  <a:gd name="connsiteY12" fmla="*/ 15980 h 43551"/>
                  <a:gd name="connsiteX13" fmla="*/ 3936 w 43256"/>
                  <a:gd name="connsiteY13" fmla="*/ 14561 h 43551"/>
                  <a:gd name="connsiteX0" fmla="*/ 3936 w 43256"/>
                  <a:gd name="connsiteY0" fmla="*/ 15952 h 44942"/>
                  <a:gd name="connsiteX1" fmla="*/ 5969 w 43256"/>
                  <a:gd name="connsiteY1" fmla="*/ 2915 h 44942"/>
                  <a:gd name="connsiteX2" fmla="*/ 25862 w 43256"/>
                  <a:gd name="connsiteY2" fmla="*/ 40 h 44942"/>
                  <a:gd name="connsiteX3" fmla="*/ 29869 w 43256"/>
                  <a:gd name="connsiteY3" fmla="*/ 4063 h 44942"/>
                  <a:gd name="connsiteX4" fmla="*/ 35499 w 43256"/>
                  <a:gd name="connsiteY4" fmla="*/ 2272 h 44942"/>
                  <a:gd name="connsiteX5" fmla="*/ 38354 w 43256"/>
                  <a:gd name="connsiteY5" fmla="*/ 7158 h 44942"/>
                  <a:gd name="connsiteX6" fmla="*/ 42018 w 43256"/>
                  <a:gd name="connsiteY6" fmla="*/ 11900 h 44942"/>
                  <a:gd name="connsiteX7" fmla="*/ 41854 w 43256"/>
                  <a:gd name="connsiteY7" fmla="*/ 17042 h 44942"/>
                  <a:gd name="connsiteX8" fmla="*/ 43052 w 43256"/>
                  <a:gd name="connsiteY8" fmla="*/ 24904 h 44942"/>
                  <a:gd name="connsiteX9" fmla="*/ 37440 w 43256"/>
                  <a:gd name="connsiteY9" fmla="*/ 31786 h 44942"/>
                  <a:gd name="connsiteX10" fmla="*/ 35431 w 43256"/>
                  <a:gd name="connsiteY10" fmla="*/ 37683 h 44942"/>
                  <a:gd name="connsiteX11" fmla="*/ 28591 w 43256"/>
                  <a:gd name="connsiteY11" fmla="*/ 38397 h 44942"/>
                  <a:gd name="connsiteX12" fmla="*/ 23703 w 43256"/>
                  <a:gd name="connsiteY12" fmla="*/ 44688 h 44942"/>
                  <a:gd name="connsiteX13" fmla="*/ 16516 w 43256"/>
                  <a:gd name="connsiteY13" fmla="*/ 40848 h 44942"/>
                  <a:gd name="connsiteX14" fmla="*/ 5840 w 43256"/>
                  <a:gd name="connsiteY14" fmla="*/ 37054 h 44942"/>
                  <a:gd name="connsiteX15" fmla="*/ 1146 w 43256"/>
                  <a:gd name="connsiteY15" fmla="*/ 32832 h 44942"/>
                  <a:gd name="connsiteX16" fmla="*/ 2149 w 43256"/>
                  <a:gd name="connsiteY16" fmla="*/ 27133 h 44942"/>
                  <a:gd name="connsiteX17" fmla="*/ 31 w 43256"/>
                  <a:gd name="connsiteY17" fmla="*/ 21286 h 44942"/>
                  <a:gd name="connsiteX18" fmla="*/ 3899 w 43256"/>
                  <a:gd name="connsiteY18" fmla="*/ 16089 h 44942"/>
                  <a:gd name="connsiteX19" fmla="*/ 3936 w 43256"/>
                  <a:gd name="connsiteY19" fmla="*/ 15952 h 44942"/>
                  <a:gd name="connsiteX0" fmla="*/ 4729 w 43256"/>
                  <a:gd name="connsiteY0" fmla="*/ 27759 h 44942"/>
                  <a:gd name="connsiteX1" fmla="*/ 2196 w 43256"/>
                  <a:gd name="connsiteY1" fmla="*/ 26962 h 44942"/>
                  <a:gd name="connsiteX2" fmla="*/ 6964 w 43256"/>
                  <a:gd name="connsiteY2" fmla="*/ 36481 h 44942"/>
                  <a:gd name="connsiteX3" fmla="*/ 5856 w 43256"/>
                  <a:gd name="connsiteY3" fmla="*/ 36862 h 44942"/>
                  <a:gd name="connsiteX4" fmla="*/ 16514 w 43256"/>
                  <a:gd name="connsiteY4" fmla="*/ 40672 h 44942"/>
                  <a:gd name="connsiteX5" fmla="*/ 15846 w 43256"/>
                  <a:gd name="connsiteY5" fmla="*/ 38932 h 44942"/>
                  <a:gd name="connsiteX6" fmla="*/ 28863 w 43256"/>
                  <a:gd name="connsiteY6" fmla="*/ 36333 h 44942"/>
                  <a:gd name="connsiteX7" fmla="*/ 28596 w 43256"/>
                  <a:gd name="connsiteY7" fmla="*/ 38242 h 44942"/>
                  <a:gd name="connsiteX8" fmla="*/ 38360 w 43256"/>
                  <a:gd name="connsiteY8" fmla="*/ 7008 h 44942"/>
                  <a:gd name="connsiteX9" fmla="*/ 38436 w 43256"/>
                  <a:gd name="connsiteY9" fmla="*/ 8272 h 44942"/>
                  <a:gd name="connsiteX10" fmla="*/ 29114 w 43256"/>
                  <a:gd name="connsiteY10" fmla="*/ 5534 h 44942"/>
                  <a:gd name="connsiteX11" fmla="*/ 29856 w 43256"/>
                  <a:gd name="connsiteY11" fmla="*/ 3922 h 44942"/>
                  <a:gd name="connsiteX12" fmla="*/ 4163 w 43256"/>
                  <a:gd name="connsiteY12" fmla="*/ 17371 h 44942"/>
                  <a:gd name="connsiteX13" fmla="*/ 3936 w 43256"/>
                  <a:gd name="connsiteY13" fmla="*/ 15952 h 44942"/>
                  <a:gd name="connsiteX0" fmla="*/ 3936 w 43256"/>
                  <a:gd name="connsiteY0" fmla="*/ 15952 h 44942"/>
                  <a:gd name="connsiteX1" fmla="*/ 5969 w 43256"/>
                  <a:gd name="connsiteY1" fmla="*/ 2915 h 44942"/>
                  <a:gd name="connsiteX2" fmla="*/ 25862 w 43256"/>
                  <a:gd name="connsiteY2" fmla="*/ 40 h 44942"/>
                  <a:gd name="connsiteX3" fmla="*/ 29869 w 43256"/>
                  <a:gd name="connsiteY3" fmla="*/ 4063 h 44942"/>
                  <a:gd name="connsiteX4" fmla="*/ 35499 w 43256"/>
                  <a:gd name="connsiteY4" fmla="*/ 2272 h 44942"/>
                  <a:gd name="connsiteX5" fmla="*/ 38354 w 43256"/>
                  <a:gd name="connsiteY5" fmla="*/ 7158 h 44942"/>
                  <a:gd name="connsiteX6" fmla="*/ 42018 w 43256"/>
                  <a:gd name="connsiteY6" fmla="*/ 11900 h 44942"/>
                  <a:gd name="connsiteX7" fmla="*/ 41854 w 43256"/>
                  <a:gd name="connsiteY7" fmla="*/ 17042 h 44942"/>
                  <a:gd name="connsiteX8" fmla="*/ 43052 w 43256"/>
                  <a:gd name="connsiteY8" fmla="*/ 24904 h 44942"/>
                  <a:gd name="connsiteX9" fmla="*/ 37440 w 43256"/>
                  <a:gd name="connsiteY9" fmla="*/ 31786 h 44942"/>
                  <a:gd name="connsiteX10" fmla="*/ 35431 w 43256"/>
                  <a:gd name="connsiteY10" fmla="*/ 37683 h 44942"/>
                  <a:gd name="connsiteX11" fmla="*/ 28591 w 43256"/>
                  <a:gd name="connsiteY11" fmla="*/ 38397 h 44942"/>
                  <a:gd name="connsiteX12" fmla="*/ 23703 w 43256"/>
                  <a:gd name="connsiteY12" fmla="*/ 44688 h 44942"/>
                  <a:gd name="connsiteX13" fmla="*/ 16516 w 43256"/>
                  <a:gd name="connsiteY13" fmla="*/ 40848 h 44942"/>
                  <a:gd name="connsiteX14" fmla="*/ 5840 w 43256"/>
                  <a:gd name="connsiteY14" fmla="*/ 37054 h 44942"/>
                  <a:gd name="connsiteX15" fmla="*/ 1146 w 43256"/>
                  <a:gd name="connsiteY15" fmla="*/ 32832 h 44942"/>
                  <a:gd name="connsiteX16" fmla="*/ 2149 w 43256"/>
                  <a:gd name="connsiteY16" fmla="*/ 27133 h 44942"/>
                  <a:gd name="connsiteX17" fmla="*/ 31 w 43256"/>
                  <a:gd name="connsiteY17" fmla="*/ 21286 h 44942"/>
                  <a:gd name="connsiteX18" fmla="*/ 3899 w 43256"/>
                  <a:gd name="connsiteY18" fmla="*/ 16089 h 44942"/>
                  <a:gd name="connsiteX19" fmla="*/ 3936 w 43256"/>
                  <a:gd name="connsiteY19" fmla="*/ 15952 h 44942"/>
                  <a:gd name="connsiteX0" fmla="*/ 6964 w 43256"/>
                  <a:gd name="connsiteY0" fmla="*/ 36481 h 44942"/>
                  <a:gd name="connsiteX1" fmla="*/ 5856 w 43256"/>
                  <a:gd name="connsiteY1" fmla="*/ 36862 h 44942"/>
                  <a:gd name="connsiteX2" fmla="*/ 16514 w 43256"/>
                  <a:gd name="connsiteY2" fmla="*/ 40672 h 44942"/>
                  <a:gd name="connsiteX3" fmla="*/ 15846 w 43256"/>
                  <a:gd name="connsiteY3" fmla="*/ 38932 h 44942"/>
                  <a:gd name="connsiteX4" fmla="*/ 28863 w 43256"/>
                  <a:gd name="connsiteY4" fmla="*/ 36333 h 44942"/>
                  <a:gd name="connsiteX5" fmla="*/ 28596 w 43256"/>
                  <a:gd name="connsiteY5" fmla="*/ 38242 h 44942"/>
                  <a:gd name="connsiteX6" fmla="*/ 38360 w 43256"/>
                  <a:gd name="connsiteY6" fmla="*/ 7008 h 44942"/>
                  <a:gd name="connsiteX7" fmla="*/ 38436 w 43256"/>
                  <a:gd name="connsiteY7" fmla="*/ 8272 h 44942"/>
                  <a:gd name="connsiteX8" fmla="*/ 29114 w 43256"/>
                  <a:gd name="connsiteY8" fmla="*/ 5534 h 44942"/>
                  <a:gd name="connsiteX9" fmla="*/ 29856 w 43256"/>
                  <a:gd name="connsiteY9" fmla="*/ 3922 h 44942"/>
                  <a:gd name="connsiteX10" fmla="*/ 4163 w 43256"/>
                  <a:gd name="connsiteY10" fmla="*/ 17371 h 44942"/>
                  <a:gd name="connsiteX11" fmla="*/ 3936 w 43256"/>
                  <a:gd name="connsiteY11" fmla="*/ 15952 h 44942"/>
                  <a:gd name="connsiteX0" fmla="*/ 3936 w 43256"/>
                  <a:gd name="connsiteY0" fmla="*/ 15952 h 44942"/>
                  <a:gd name="connsiteX1" fmla="*/ 5969 w 43256"/>
                  <a:gd name="connsiteY1" fmla="*/ 2915 h 44942"/>
                  <a:gd name="connsiteX2" fmla="*/ 25862 w 43256"/>
                  <a:gd name="connsiteY2" fmla="*/ 40 h 44942"/>
                  <a:gd name="connsiteX3" fmla="*/ 29869 w 43256"/>
                  <a:gd name="connsiteY3" fmla="*/ 4063 h 44942"/>
                  <a:gd name="connsiteX4" fmla="*/ 35499 w 43256"/>
                  <a:gd name="connsiteY4" fmla="*/ 2272 h 44942"/>
                  <a:gd name="connsiteX5" fmla="*/ 38354 w 43256"/>
                  <a:gd name="connsiteY5" fmla="*/ 7158 h 44942"/>
                  <a:gd name="connsiteX6" fmla="*/ 42018 w 43256"/>
                  <a:gd name="connsiteY6" fmla="*/ 11900 h 44942"/>
                  <a:gd name="connsiteX7" fmla="*/ 41854 w 43256"/>
                  <a:gd name="connsiteY7" fmla="*/ 17042 h 44942"/>
                  <a:gd name="connsiteX8" fmla="*/ 43052 w 43256"/>
                  <a:gd name="connsiteY8" fmla="*/ 24904 h 44942"/>
                  <a:gd name="connsiteX9" fmla="*/ 37440 w 43256"/>
                  <a:gd name="connsiteY9" fmla="*/ 31786 h 44942"/>
                  <a:gd name="connsiteX10" fmla="*/ 35431 w 43256"/>
                  <a:gd name="connsiteY10" fmla="*/ 37683 h 44942"/>
                  <a:gd name="connsiteX11" fmla="*/ 28591 w 43256"/>
                  <a:gd name="connsiteY11" fmla="*/ 38397 h 44942"/>
                  <a:gd name="connsiteX12" fmla="*/ 23703 w 43256"/>
                  <a:gd name="connsiteY12" fmla="*/ 44688 h 44942"/>
                  <a:gd name="connsiteX13" fmla="*/ 16516 w 43256"/>
                  <a:gd name="connsiteY13" fmla="*/ 40848 h 44942"/>
                  <a:gd name="connsiteX14" fmla="*/ 5840 w 43256"/>
                  <a:gd name="connsiteY14" fmla="*/ 37054 h 44942"/>
                  <a:gd name="connsiteX15" fmla="*/ 1146 w 43256"/>
                  <a:gd name="connsiteY15" fmla="*/ 32832 h 44942"/>
                  <a:gd name="connsiteX16" fmla="*/ 2149 w 43256"/>
                  <a:gd name="connsiteY16" fmla="*/ 27133 h 44942"/>
                  <a:gd name="connsiteX17" fmla="*/ 31 w 43256"/>
                  <a:gd name="connsiteY17" fmla="*/ 21286 h 44942"/>
                  <a:gd name="connsiteX18" fmla="*/ 3899 w 43256"/>
                  <a:gd name="connsiteY18" fmla="*/ 16089 h 44942"/>
                  <a:gd name="connsiteX19" fmla="*/ 3936 w 43256"/>
                  <a:gd name="connsiteY19" fmla="*/ 15952 h 44942"/>
                  <a:gd name="connsiteX0" fmla="*/ 6964 w 43256"/>
                  <a:gd name="connsiteY0" fmla="*/ 36481 h 44942"/>
                  <a:gd name="connsiteX1" fmla="*/ 5856 w 43256"/>
                  <a:gd name="connsiteY1" fmla="*/ 36862 h 44942"/>
                  <a:gd name="connsiteX2" fmla="*/ 16514 w 43256"/>
                  <a:gd name="connsiteY2" fmla="*/ 40672 h 44942"/>
                  <a:gd name="connsiteX3" fmla="*/ 15846 w 43256"/>
                  <a:gd name="connsiteY3" fmla="*/ 38932 h 44942"/>
                  <a:gd name="connsiteX4" fmla="*/ 28863 w 43256"/>
                  <a:gd name="connsiteY4" fmla="*/ 36333 h 44942"/>
                  <a:gd name="connsiteX5" fmla="*/ 28596 w 43256"/>
                  <a:gd name="connsiteY5" fmla="*/ 38242 h 44942"/>
                  <a:gd name="connsiteX6" fmla="*/ 38360 w 43256"/>
                  <a:gd name="connsiteY6" fmla="*/ 7008 h 44942"/>
                  <a:gd name="connsiteX7" fmla="*/ 38436 w 43256"/>
                  <a:gd name="connsiteY7" fmla="*/ 8272 h 44942"/>
                  <a:gd name="connsiteX8" fmla="*/ 29114 w 43256"/>
                  <a:gd name="connsiteY8" fmla="*/ 5534 h 44942"/>
                  <a:gd name="connsiteX9" fmla="*/ 29856 w 43256"/>
                  <a:gd name="connsiteY9" fmla="*/ 3922 h 44942"/>
                  <a:gd name="connsiteX0" fmla="*/ 3899 w 43256"/>
                  <a:gd name="connsiteY0" fmla="*/ 16090 h 44943"/>
                  <a:gd name="connsiteX1" fmla="*/ 5969 w 43256"/>
                  <a:gd name="connsiteY1" fmla="*/ 2916 h 44943"/>
                  <a:gd name="connsiteX2" fmla="*/ 25862 w 43256"/>
                  <a:gd name="connsiteY2" fmla="*/ 41 h 44943"/>
                  <a:gd name="connsiteX3" fmla="*/ 29869 w 43256"/>
                  <a:gd name="connsiteY3" fmla="*/ 4064 h 44943"/>
                  <a:gd name="connsiteX4" fmla="*/ 35499 w 43256"/>
                  <a:gd name="connsiteY4" fmla="*/ 2273 h 44943"/>
                  <a:gd name="connsiteX5" fmla="*/ 38354 w 43256"/>
                  <a:gd name="connsiteY5" fmla="*/ 7159 h 44943"/>
                  <a:gd name="connsiteX6" fmla="*/ 42018 w 43256"/>
                  <a:gd name="connsiteY6" fmla="*/ 11901 h 44943"/>
                  <a:gd name="connsiteX7" fmla="*/ 41854 w 43256"/>
                  <a:gd name="connsiteY7" fmla="*/ 17043 h 44943"/>
                  <a:gd name="connsiteX8" fmla="*/ 43052 w 43256"/>
                  <a:gd name="connsiteY8" fmla="*/ 24905 h 44943"/>
                  <a:gd name="connsiteX9" fmla="*/ 37440 w 43256"/>
                  <a:gd name="connsiteY9" fmla="*/ 31787 h 44943"/>
                  <a:gd name="connsiteX10" fmla="*/ 35431 w 43256"/>
                  <a:gd name="connsiteY10" fmla="*/ 37684 h 44943"/>
                  <a:gd name="connsiteX11" fmla="*/ 28591 w 43256"/>
                  <a:gd name="connsiteY11" fmla="*/ 38398 h 44943"/>
                  <a:gd name="connsiteX12" fmla="*/ 23703 w 43256"/>
                  <a:gd name="connsiteY12" fmla="*/ 44689 h 44943"/>
                  <a:gd name="connsiteX13" fmla="*/ 16516 w 43256"/>
                  <a:gd name="connsiteY13" fmla="*/ 40849 h 44943"/>
                  <a:gd name="connsiteX14" fmla="*/ 5840 w 43256"/>
                  <a:gd name="connsiteY14" fmla="*/ 37055 h 44943"/>
                  <a:gd name="connsiteX15" fmla="*/ 1146 w 43256"/>
                  <a:gd name="connsiteY15" fmla="*/ 32833 h 44943"/>
                  <a:gd name="connsiteX16" fmla="*/ 2149 w 43256"/>
                  <a:gd name="connsiteY16" fmla="*/ 27134 h 44943"/>
                  <a:gd name="connsiteX17" fmla="*/ 31 w 43256"/>
                  <a:gd name="connsiteY17" fmla="*/ 21287 h 44943"/>
                  <a:gd name="connsiteX18" fmla="*/ 3899 w 43256"/>
                  <a:gd name="connsiteY18" fmla="*/ 16090 h 44943"/>
                  <a:gd name="connsiteX0" fmla="*/ 6964 w 43256"/>
                  <a:gd name="connsiteY0" fmla="*/ 36482 h 44943"/>
                  <a:gd name="connsiteX1" fmla="*/ 5856 w 43256"/>
                  <a:gd name="connsiteY1" fmla="*/ 36863 h 44943"/>
                  <a:gd name="connsiteX2" fmla="*/ 16514 w 43256"/>
                  <a:gd name="connsiteY2" fmla="*/ 40673 h 44943"/>
                  <a:gd name="connsiteX3" fmla="*/ 15846 w 43256"/>
                  <a:gd name="connsiteY3" fmla="*/ 38933 h 44943"/>
                  <a:gd name="connsiteX4" fmla="*/ 28863 w 43256"/>
                  <a:gd name="connsiteY4" fmla="*/ 36334 h 44943"/>
                  <a:gd name="connsiteX5" fmla="*/ 28596 w 43256"/>
                  <a:gd name="connsiteY5" fmla="*/ 38243 h 44943"/>
                  <a:gd name="connsiteX6" fmla="*/ 38360 w 43256"/>
                  <a:gd name="connsiteY6" fmla="*/ 7009 h 44943"/>
                  <a:gd name="connsiteX7" fmla="*/ 38436 w 43256"/>
                  <a:gd name="connsiteY7" fmla="*/ 8273 h 44943"/>
                  <a:gd name="connsiteX8" fmla="*/ 29114 w 43256"/>
                  <a:gd name="connsiteY8" fmla="*/ 5535 h 44943"/>
                  <a:gd name="connsiteX9" fmla="*/ 29856 w 43256"/>
                  <a:gd name="connsiteY9" fmla="*/ 3923 h 44943"/>
                  <a:gd name="connsiteX0" fmla="*/ 2928 w 42285"/>
                  <a:gd name="connsiteY0" fmla="*/ 16090 h 44943"/>
                  <a:gd name="connsiteX1" fmla="*/ 4998 w 42285"/>
                  <a:gd name="connsiteY1" fmla="*/ 2916 h 44943"/>
                  <a:gd name="connsiteX2" fmla="*/ 24891 w 42285"/>
                  <a:gd name="connsiteY2" fmla="*/ 41 h 44943"/>
                  <a:gd name="connsiteX3" fmla="*/ 28898 w 42285"/>
                  <a:gd name="connsiteY3" fmla="*/ 4064 h 44943"/>
                  <a:gd name="connsiteX4" fmla="*/ 34528 w 42285"/>
                  <a:gd name="connsiteY4" fmla="*/ 2273 h 44943"/>
                  <a:gd name="connsiteX5" fmla="*/ 37383 w 42285"/>
                  <a:gd name="connsiteY5" fmla="*/ 7159 h 44943"/>
                  <a:gd name="connsiteX6" fmla="*/ 41047 w 42285"/>
                  <a:gd name="connsiteY6" fmla="*/ 11901 h 44943"/>
                  <a:gd name="connsiteX7" fmla="*/ 40883 w 42285"/>
                  <a:gd name="connsiteY7" fmla="*/ 17043 h 44943"/>
                  <a:gd name="connsiteX8" fmla="*/ 42081 w 42285"/>
                  <a:gd name="connsiteY8" fmla="*/ 24905 h 44943"/>
                  <a:gd name="connsiteX9" fmla="*/ 36469 w 42285"/>
                  <a:gd name="connsiteY9" fmla="*/ 31787 h 44943"/>
                  <a:gd name="connsiteX10" fmla="*/ 34460 w 42285"/>
                  <a:gd name="connsiteY10" fmla="*/ 37684 h 44943"/>
                  <a:gd name="connsiteX11" fmla="*/ 27620 w 42285"/>
                  <a:gd name="connsiteY11" fmla="*/ 38398 h 44943"/>
                  <a:gd name="connsiteX12" fmla="*/ 22732 w 42285"/>
                  <a:gd name="connsiteY12" fmla="*/ 44689 h 44943"/>
                  <a:gd name="connsiteX13" fmla="*/ 15545 w 42285"/>
                  <a:gd name="connsiteY13" fmla="*/ 40849 h 44943"/>
                  <a:gd name="connsiteX14" fmla="*/ 4869 w 42285"/>
                  <a:gd name="connsiteY14" fmla="*/ 37055 h 44943"/>
                  <a:gd name="connsiteX15" fmla="*/ 175 w 42285"/>
                  <a:gd name="connsiteY15" fmla="*/ 32833 h 44943"/>
                  <a:gd name="connsiteX16" fmla="*/ 1178 w 42285"/>
                  <a:gd name="connsiteY16" fmla="*/ 27134 h 44943"/>
                  <a:gd name="connsiteX17" fmla="*/ 2928 w 42285"/>
                  <a:gd name="connsiteY17" fmla="*/ 16090 h 44943"/>
                  <a:gd name="connsiteX0" fmla="*/ 5993 w 42285"/>
                  <a:gd name="connsiteY0" fmla="*/ 36482 h 44943"/>
                  <a:gd name="connsiteX1" fmla="*/ 4885 w 42285"/>
                  <a:gd name="connsiteY1" fmla="*/ 36863 h 44943"/>
                  <a:gd name="connsiteX2" fmla="*/ 15543 w 42285"/>
                  <a:gd name="connsiteY2" fmla="*/ 40673 h 44943"/>
                  <a:gd name="connsiteX3" fmla="*/ 14875 w 42285"/>
                  <a:gd name="connsiteY3" fmla="*/ 38933 h 44943"/>
                  <a:gd name="connsiteX4" fmla="*/ 27892 w 42285"/>
                  <a:gd name="connsiteY4" fmla="*/ 36334 h 44943"/>
                  <a:gd name="connsiteX5" fmla="*/ 27625 w 42285"/>
                  <a:gd name="connsiteY5" fmla="*/ 38243 h 44943"/>
                  <a:gd name="connsiteX6" fmla="*/ 37389 w 42285"/>
                  <a:gd name="connsiteY6" fmla="*/ 7009 h 44943"/>
                  <a:gd name="connsiteX7" fmla="*/ 37465 w 42285"/>
                  <a:gd name="connsiteY7" fmla="*/ 8273 h 44943"/>
                  <a:gd name="connsiteX8" fmla="*/ 28143 w 42285"/>
                  <a:gd name="connsiteY8" fmla="*/ 5535 h 44943"/>
                  <a:gd name="connsiteX9" fmla="*/ 28885 w 42285"/>
                  <a:gd name="connsiteY9" fmla="*/ 3923 h 44943"/>
                  <a:gd name="connsiteX0" fmla="*/ 2785 w 42142"/>
                  <a:gd name="connsiteY0" fmla="*/ 16090 h 44943"/>
                  <a:gd name="connsiteX1" fmla="*/ 4855 w 42142"/>
                  <a:gd name="connsiteY1" fmla="*/ 2916 h 44943"/>
                  <a:gd name="connsiteX2" fmla="*/ 24748 w 42142"/>
                  <a:gd name="connsiteY2" fmla="*/ 41 h 44943"/>
                  <a:gd name="connsiteX3" fmla="*/ 28755 w 42142"/>
                  <a:gd name="connsiteY3" fmla="*/ 4064 h 44943"/>
                  <a:gd name="connsiteX4" fmla="*/ 34385 w 42142"/>
                  <a:gd name="connsiteY4" fmla="*/ 2273 h 44943"/>
                  <a:gd name="connsiteX5" fmla="*/ 37240 w 42142"/>
                  <a:gd name="connsiteY5" fmla="*/ 7159 h 44943"/>
                  <a:gd name="connsiteX6" fmla="*/ 40904 w 42142"/>
                  <a:gd name="connsiteY6" fmla="*/ 11901 h 44943"/>
                  <a:gd name="connsiteX7" fmla="*/ 40740 w 42142"/>
                  <a:gd name="connsiteY7" fmla="*/ 17043 h 44943"/>
                  <a:gd name="connsiteX8" fmla="*/ 41938 w 42142"/>
                  <a:gd name="connsiteY8" fmla="*/ 24905 h 44943"/>
                  <a:gd name="connsiteX9" fmla="*/ 36326 w 42142"/>
                  <a:gd name="connsiteY9" fmla="*/ 31787 h 44943"/>
                  <a:gd name="connsiteX10" fmla="*/ 34317 w 42142"/>
                  <a:gd name="connsiteY10" fmla="*/ 37684 h 44943"/>
                  <a:gd name="connsiteX11" fmla="*/ 27477 w 42142"/>
                  <a:gd name="connsiteY11" fmla="*/ 38398 h 44943"/>
                  <a:gd name="connsiteX12" fmla="*/ 22589 w 42142"/>
                  <a:gd name="connsiteY12" fmla="*/ 44689 h 44943"/>
                  <a:gd name="connsiteX13" fmla="*/ 15402 w 42142"/>
                  <a:gd name="connsiteY13" fmla="*/ 40849 h 44943"/>
                  <a:gd name="connsiteX14" fmla="*/ 4726 w 42142"/>
                  <a:gd name="connsiteY14" fmla="*/ 37055 h 44943"/>
                  <a:gd name="connsiteX15" fmla="*/ 32 w 42142"/>
                  <a:gd name="connsiteY15" fmla="*/ 32833 h 44943"/>
                  <a:gd name="connsiteX16" fmla="*/ 2785 w 42142"/>
                  <a:gd name="connsiteY16" fmla="*/ 16090 h 44943"/>
                  <a:gd name="connsiteX0" fmla="*/ 5850 w 42142"/>
                  <a:gd name="connsiteY0" fmla="*/ 36482 h 44943"/>
                  <a:gd name="connsiteX1" fmla="*/ 4742 w 42142"/>
                  <a:gd name="connsiteY1" fmla="*/ 36863 h 44943"/>
                  <a:gd name="connsiteX2" fmla="*/ 15400 w 42142"/>
                  <a:gd name="connsiteY2" fmla="*/ 40673 h 44943"/>
                  <a:gd name="connsiteX3" fmla="*/ 14732 w 42142"/>
                  <a:gd name="connsiteY3" fmla="*/ 38933 h 44943"/>
                  <a:gd name="connsiteX4" fmla="*/ 27749 w 42142"/>
                  <a:gd name="connsiteY4" fmla="*/ 36334 h 44943"/>
                  <a:gd name="connsiteX5" fmla="*/ 27482 w 42142"/>
                  <a:gd name="connsiteY5" fmla="*/ 38243 h 44943"/>
                  <a:gd name="connsiteX6" fmla="*/ 37246 w 42142"/>
                  <a:gd name="connsiteY6" fmla="*/ 7009 h 44943"/>
                  <a:gd name="connsiteX7" fmla="*/ 37322 w 42142"/>
                  <a:gd name="connsiteY7" fmla="*/ 8273 h 44943"/>
                  <a:gd name="connsiteX8" fmla="*/ 28000 w 42142"/>
                  <a:gd name="connsiteY8" fmla="*/ 5535 h 44943"/>
                  <a:gd name="connsiteX9" fmla="*/ 28742 w 42142"/>
                  <a:gd name="connsiteY9" fmla="*/ 3923 h 44943"/>
                  <a:gd name="connsiteX0" fmla="*/ 336 w 39693"/>
                  <a:gd name="connsiteY0" fmla="*/ 16090 h 44943"/>
                  <a:gd name="connsiteX1" fmla="*/ 2406 w 39693"/>
                  <a:gd name="connsiteY1" fmla="*/ 2916 h 44943"/>
                  <a:gd name="connsiteX2" fmla="*/ 22299 w 39693"/>
                  <a:gd name="connsiteY2" fmla="*/ 41 h 44943"/>
                  <a:gd name="connsiteX3" fmla="*/ 26306 w 39693"/>
                  <a:gd name="connsiteY3" fmla="*/ 4064 h 44943"/>
                  <a:gd name="connsiteX4" fmla="*/ 31936 w 39693"/>
                  <a:gd name="connsiteY4" fmla="*/ 2273 h 44943"/>
                  <a:gd name="connsiteX5" fmla="*/ 34791 w 39693"/>
                  <a:gd name="connsiteY5" fmla="*/ 7159 h 44943"/>
                  <a:gd name="connsiteX6" fmla="*/ 38455 w 39693"/>
                  <a:gd name="connsiteY6" fmla="*/ 11901 h 44943"/>
                  <a:gd name="connsiteX7" fmla="*/ 38291 w 39693"/>
                  <a:gd name="connsiteY7" fmla="*/ 17043 h 44943"/>
                  <a:gd name="connsiteX8" fmla="*/ 39489 w 39693"/>
                  <a:gd name="connsiteY8" fmla="*/ 24905 h 44943"/>
                  <a:gd name="connsiteX9" fmla="*/ 33877 w 39693"/>
                  <a:gd name="connsiteY9" fmla="*/ 31787 h 44943"/>
                  <a:gd name="connsiteX10" fmla="*/ 31868 w 39693"/>
                  <a:gd name="connsiteY10" fmla="*/ 37684 h 44943"/>
                  <a:gd name="connsiteX11" fmla="*/ 25028 w 39693"/>
                  <a:gd name="connsiteY11" fmla="*/ 38398 h 44943"/>
                  <a:gd name="connsiteX12" fmla="*/ 20140 w 39693"/>
                  <a:gd name="connsiteY12" fmla="*/ 44689 h 44943"/>
                  <a:gd name="connsiteX13" fmla="*/ 12953 w 39693"/>
                  <a:gd name="connsiteY13" fmla="*/ 40849 h 44943"/>
                  <a:gd name="connsiteX14" fmla="*/ 2277 w 39693"/>
                  <a:gd name="connsiteY14" fmla="*/ 37055 h 44943"/>
                  <a:gd name="connsiteX15" fmla="*/ 336 w 39693"/>
                  <a:gd name="connsiteY15" fmla="*/ 16090 h 44943"/>
                  <a:gd name="connsiteX0" fmla="*/ 3401 w 39693"/>
                  <a:gd name="connsiteY0" fmla="*/ 36482 h 44943"/>
                  <a:gd name="connsiteX1" fmla="*/ 2293 w 39693"/>
                  <a:gd name="connsiteY1" fmla="*/ 36863 h 44943"/>
                  <a:gd name="connsiteX2" fmla="*/ 12951 w 39693"/>
                  <a:gd name="connsiteY2" fmla="*/ 40673 h 44943"/>
                  <a:gd name="connsiteX3" fmla="*/ 12283 w 39693"/>
                  <a:gd name="connsiteY3" fmla="*/ 38933 h 44943"/>
                  <a:gd name="connsiteX4" fmla="*/ 25300 w 39693"/>
                  <a:gd name="connsiteY4" fmla="*/ 36334 h 44943"/>
                  <a:gd name="connsiteX5" fmla="*/ 25033 w 39693"/>
                  <a:gd name="connsiteY5" fmla="*/ 38243 h 44943"/>
                  <a:gd name="connsiteX6" fmla="*/ 34797 w 39693"/>
                  <a:gd name="connsiteY6" fmla="*/ 7009 h 44943"/>
                  <a:gd name="connsiteX7" fmla="*/ 34873 w 39693"/>
                  <a:gd name="connsiteY7" fmla="*/ 8273 h 44943"/>
                  <a:gd name="connsiteX8" fmla="*/ 25551 w 39693"/>
                  <a:gd name="connsiteY8" fmla="*/ 5535 h 44943"/>
                  <a:gd name="connsiteX9" fmla="*/ 26293 w 39693"/>
                  <a:gd name="connsiteY9" fmla="*/ 3923 h 44943"/>
                  <a:gd name="connsiteX0" fmla="*/ 1535 w 38724"/>
                  <a:gd name="connsiteY0" fmla="*/ 16441 h 44946"/>
                  <a:gd name="connsiteX1" fmla="*/ 1437 w 38724"/>
                  <a:gd name="connsiteY1" fmla="*/ 2919 h 44946"/>
                  <a:gd name="connsiteX2" fmla="*/ 21330 w 38724"/>
                  <a:gd name="connsiteY2" fmla="*/ 44 h 44946"/>
                  <a:gd name="connsiteX3" fmla="*/ 25337 w 38724"/>
                  <a:gd name="connsiteY3" fmla="*/ 4067 h 44946"/>
                  <a:gd name="connsiteX4" fmla="*/ 30967 w 38724"/>
                  <a:gd name="connsiteY4" fmla="*/ 2276 h 44946"/>
                  <a:gd name="connsiteX5" fmla="*/ 33822 w 38724"/>
                  <a:gd name="connsiteY5" fmla="*/ 7162 h 44946"/>
                  <a:gd name="connsiteX6" fmla="*/ 37486 w 38724"/>
                  <a:gd name="connsiteY6" fmla="*/ 11904 h 44946"/>
                  <a:gd name="connsiteX7" fmla="*/ 37322 w 38724"/>
                  <a:gd name="connsiteY7" fmla="*/ 17046 h 44946"/>
                  <a:gd name="connsiteX8" fmla="*/ 38520 w 38724"/>
                  <a:gd name="connsiteY8" fmla="*/ 24908 h 44946"/>
                  <a:gd name="connsiteX9" fmla="*/ 32908 w 38724"/>
                  <a:gd name="connsiteY9" fmla="*/ 31790 h 44946"/>
                  <a:gd name="connsiteX10" fmla="*/ 30899 w 38724"/>
                  <a:gd name="connsiteY10" fmla="*/ 37687 h 44946"/>
                  <a:gd name="connsiteX11" fmla="*/ 24059 w 38724"/>
                  <a:gd name="connsiteY11" fmla="*/ 38401 h 44946"/>
                  <a:gd name="connsiteX12" fmla="*/ 19171 w 38724"/>
                  <a:gd name="connsiteY12" fmla="*/ 44692 h 44946"/>
                  <a:gd name="connsiteX13" fmla="*/ 11984 w 38724"/>
                  <a:gd name="connsiteY13" fmla="*/ 40852 h 44946"/>
                  <a:gd name="connsiteX14" fmla="*/ 1308 w 38724"/>
                  <a:gd name="connsiteY14" fmla="*/ 37058 h 44946"/>
                  <a:gd name="connsiteX15" fmla="*/ 1535 w 38724"/>
                  <a:gd name="connsiteY15" fmla="*/ 16441 h 44946"/>
                  <a:gd name="connsiteX0" fmla="*/ 2432 w 38724"/>
                  <a:gd name="connsiteY0" fmla="*/ 36485 h 44946"/>
                  <a:gd name="connsiteX1" fmla="*/ 1324 w 38724"/>
                  <a:gd name="connsiteY1" fmla="*/ 36866 h 44946"/>
                  <a:gd name="connsiteX2" fmla="*/ 11982 w 38724"/>
                  <a:gd name="connsiteY2" fmla="*/ 40676 h 44946"/>
                  <a:gd name="connsiteX3" fmla="*/ 11314 w 38724"/>
                  <a:gd name="connsiteY3" fmla="*/ 38936 h 44946"/>
                  <a:gd name="connsiteX4" fmla="*/ 24331 w 38724"/>
                  <a:gd name="connsiteY4" fmla="*/ 36337 h 44946"/>
                  <a:gd name="connsiteX5" fmla="*/ 24064 w 38724"/>
                  <a:gd name="connsiteY5" fmla="*/ 38246 h 44946"/>
                  <a:gd name="connsiteX6" fmla="*/ 33828 w 38724"/>
                  <a:gd name="connsiteY6" fmla="*/ 7012 h 44946"/>
                  <a:gd name="connsiteX7" fmla="*/ 33904 w 38724"/>
                  <a:gd name="connsiteY7" fmla="*/ 8276 h 44946"/>
                  <a:gd name="connsiteX8" fmla="*/ 24582 w 38724"/>
                  <a:gd name="connsiteY8" fmla="*/ 5538 h 44946"/>
                  <a:gd name="connsiteX9" fmla="*/ 25324 w 38724"/>
                  <a:gd name="connsiteY9" fmla="*/ 3926 h 44946"/>
                  <a:gd name="connsiteX0" fmla="*/ 0 w 41447"/>
                  <a:gd name="connsiteY0" fmla="*/ 19266 h 44984"/>
                  <a:gd name="connsiteX1" fmla="*/ 4160 w 41447"/>
                  <a:gd name="connsiteY1" fmla="*/ 2957 h 44984"/>
                  <a:gd name="connsiteX2" fmla="*/ 24053 w 41447"/>
                  <a:gd name="connsiteY2" fmla="*/ 82 h 44984"/>
                  <a:gd name="connsiteX3" fmla="*/ 28060 w 41447"/>
                  <a:gd name="connsiteY3" fmla="*/ 4105 h 44984"/>
                  <a:gd name="connsiteX4" fmla="*/ 33690 w 41447"/>
                  <a:gd name="connsiteY4" fmla="*/ 2314 h 44984"/>
                  <a:gd name="connsiteX5" fmla="*/ 36545 w 41447"/>
                  <a:gd name="connsiteY5" fmla="*/ 7200 h 44984"/>
                  <a:gd name="connsiteX6" fmla="*/ 40209 w 41447"/>
                  <a:gd name="connsiteY6" fmla="*/ 11942 h 44984"/>
                  <a:gd name="connsiteX7" fmla="*/ 40045 w 41447"/>
                  <a:gd name="connsiteY7" fmla="*/ 17084 h 44984"/>
                  <a:gd name="connsiteX8" fmla="*/ 41243 w 41447"/>
                  <a:gd name="connsiteY8" fmla="*/ 24946 h 44984"/>
                  <a:gd name="connsiteX9" fmla="*/ 35631 w 41447"/>
                  <a:gd name="connsiteY9" fmla="*/ 31828 h 44984"/>
                  <a:gd name="connsiteX10" fmla="*/ 33622 w 41447"/>
                  <a:gd name="connsiteY10" fmla="*/ 37725 h 44984"/>
                  <a:gd name="connsiteX11" fmla="*/ 26782 w 41447"/>
                  <a:gd name="connsiteY11" fmla="*/ 38439 h 44984"/>
                  <a:gd name="connsiteX12" fmla="*/ 21894 w 41447"/>
                  <a:gd name="connsiteY12" fmla="*/ 44730 h 44984"/>
                  <a:gd name="connsiteX13" fmla="*/ 14707 w 41447"/>
                  <a:gd name="connsiteY13" fmla="*/ 40890 h 44984"/>
                  <a:gd name="connsiteX14" fmla="*/ 4031 w 41447"/>
                  <a:gd name="connsiteY14" fmla="*/ 37096 h 44984"/>
                  <a:gd name="connsiteX15" fmla="*/ 0 w 41447"/>
                  <a:gd name="connsiteY15" fmla="*/ 19266 h 44984"/>
                  <a:gd name="connsiteX0" fmla="*/ 5155 w 41447"/>
                  <a:gd name="connsiteY0" fmla="*/ 36523 h 44984"/>
                  <a:gd name="connsiteX1" fmla="*/ 4047 w 41447"/>
                  <a:gd name="connsiteY1" fmla="*/ 36904 h 44984"/>
                  <a:gd name="connsiteX2" fmla="*/ 14705 w 41447"/>
                  <a:gd name="connsiteY2" fmla="*/ 40714 h 44984"/>
                  <a:gd name="connsiteX3" fmla="*/ 14037 w 41447"/>
                  <a:gd name="connsiteY3" fmla="*/ 38974 h 44984"/>
                  <a:gd name="connsiteX4" fmla="*/ 27054 w 41447"/>
                  <a:gd name="connsiteY4" fmla="*/ 36375 h 44984"/>
                  <a:gd name="connsiteX5" fmla="*/ 26787 w 41447"/>
                  <a:gd name="connsiteY5" fmla="*/ 38284 h 44984"/>
                  <a:gd name="connsiteX6" fmla="*/ 36551 w 41447"/>
                  <a:gd name="connsiteY6" fmla="*/ 7050 h 44984"/>
                  <a:gd name="connsiteX7" fmla="*/ 36627 w 41447"/>
                  <a:gd name="connsiteY7" fmla="*/ 8314 h 44984"/>
                  <a:gd name="connsiteX8" fmla="*/ 27305 w 41447"/>
                  <a:gd name="connsiteY8" fmla="*/ 5576 h 44984"/>
                  <a:gd name="connsiteX9" fmla="*/ 28047 w 41447"/>
                  <a:gd name="connsiteY9" fmla="*/ 3964 h 44984"/>
                  <a:gd name="connsiteX0" fmla="*/ 0 w 41447"/>
                  <a:gd name="connsiteY0" fmla="*/ 19266 h 44984"/>
                  <a:gd name="connsiteX1" fmla="*/ 4160 w 41447"/>
                  <a:gd name="connsiteY1" fmla="*/ 2957 h 44984"/>
                  <a:gd name="connsiteX2" fmla="*/ 24053 w 41447"/>
                  <a:gd name="connsiteY2" fmla="*/ 82 h 44984"/>
                  <a:gd name="connsiteX3" fmla="*/ 28060 w 41447"/>
                  <a:gd name="connsiteY3" fmla="*/ 4105 h 44984"/>
                  <a:gd name="connsiteX4" fmla="*/ 33690 w 41447"/>
                  <a:gd name="connsiteY4" fmla="*/ 2314 h 44984"/>
                  <a:gd name="connsiteX5" fmla="*/ 36545 w 41447"/>
                  <a:gd name="connsiteY5" fmla="*/ 7200 h 44984"/>
                  <a:gd name="connsiteX6" fmla="*/ 40209 w 41447"/>
                  <a:gd name="connsiteY6" fmla="*/ 11942 h 44984"/>
                  <a:gd name="connsiteX7" fmla="*/ 40045 w 41447"/>
                  <a:gd name="connsiteY7" fmla="*/ 17084 h 44984"/>
                  <a:gd name="connsiteX8" fmla="*/ 41243 w 41447"/>
                  <a:gd name="connsiteY8" fmla="*/ 24946 h 44984"/>
                  <a:gd name="connsiteX9" fmla="*/ 35631 w 41447"/>
                  <a:gd name="connsiteY9" fmla="*/ 31828 h 44984"/>
                  <a:gd name="connsiteX10" fmla="*/ 33622 w 41447"/>
                  <a:gd name="connsiteY10" fmla="*/ 37725 h 44984"/>
                  <a:gd name="connsiteX11" fmla="*/ 26782 w 41447"/>
                  <a:gd name="connsiteY11" fmla="*/ 38439 h 44984"/>
                  <a:gd name="connsiteX12" fmla="*/ 21894 w 41447"/>
                  <a:gd name="connsiteY12" fmla="*/ 44730 h 44984"/>
                  <a:gd name="connsiteX13" fmla="*/ 14707 w 41447"/>
                  <a:gd name="connsiteY13" fmla="*/ 40890 h 44984"/>
                  <a:gd name="connsiteX14" fmla="*/ 4031 w 41447"/>
                  <a:gd name="connsiteY14" fmla="*/ 37096 h 44984"/>
                  <a:gd name="connsiteX15" fmla="*/ 0 w 41447"/>
                  <a:gd name="connsiteY15" fmla="*/ 19266 h 44984"/>
                  <a:gd name="connsiteX0" fmla="*/ 14705 w 41447"/>
                  <a:gd name="connsiteY0" fmla="*/ 40714 h 44984"/>
                  <a:gd name="connsiteX1" fmla="*/ 14037 w 41447"/>
                  <a:gd name="connsiteY1" fmla="*/ 38974 h 44984"/>
                  <a:gd name="connsiteX2" fmla="*/ 27054 w 41447"/>
                  <a:gd name="connsiteY2" fmla="*/ 36375 h 44984"/>
                  <a:gd name="connsiteX3" fmla="*/ 26787 w 41447"/>
                  <a:gd name="connsiteY3" fmla="*/ 38284 h 44984"/>
                  <a:gd name="connsiteX4" fmla="*/ 36551 w 41447"/>
                  <a:gd name="connsiteY4" fmla="*/ 7050 h 44984"/>
                  <a:gd name="connsiteX5" fmla="*/ 36627 w 41447"/>
                  <a:gd name="connsiteY5" fmla="*/ 8314 h 44984"/>
                  <a:gd name="connsiteX6" fmla="*/ 27305 w 41447"/>
                  <a:gd name="connsiteY6" fmla="*/ 5576 h 44984"/>
                  <a:gd name="connsiteX7" fmla="*/ 28047 w 41447"/>
                  <a:gd name="connsiteY7" fmla="*/ 3964 h 44984"/>
                  <a:gd name="connsiteX0" fmla="*/ 1353 w 42800"/>
                  <a:gd name="connsiteY0" fmla="*/ 19266 h 44984"/>
                  <a:gd name="connsiteX1" fmla="*/ 5513 w 42800"/>
                  <a:gd name="connsiteY1" fmla="*/ 2957 h 44984"/>
                  <a:gd name="connsiteX2" fmla="*/ 25406 w 42800"/>
                  <a:gd name="connsiteY2" fmla="*/ 82 h 44984"/>
                  <a:gd name="connsiteX3" fmla="*/ 29413 w 42800"/>
                  <a:gd name="connsiteY3" fmla="*/ 4105 h 44984"/>
                  <a:gd name="connsiteX4" fmla="*/ 35043 w 42800"/>
                  <a:gd name="connsiteY4" fmla="*/ 2314 h 44984"/>
                  <a:gd name="connsiteX5" fmla="*/ 37898 w 42800"/>
                  <a:gd name="connsiteY5" fmla="*/ 7200 h 44984"/>
                  <a:gd name="connsiteX6" fmla="*/ 41562 w 42800"/>
                  <a:gd name="connsiteY6" fmla="*/ 11942 h 44984"/>
                  <a:gd name="connsiteX7" fmla="*/ 41398 w 42800"/>
                  <a:gd name="connsiteY7" fmla="*/ 17084 h 44984"/>
                  <a:gd name="connsiteX8" fmla="*/ 42596 w 42800"/>
                  <a:gd name="connsiteY8" fmla="*/ 24946 h 44984"/>
                  <a:gd name="connsiteX9" fmla="*/ 36984 w 42800"/>
                  <a:gd name="connsiteY9" fmla="*/ 31828 h 44984"/>
                  <a:gd name="connsiteX10" fmla="*/ 34975 w 42800"/>
                  <a:gd name="connsiteY10" fmla="*/ 37725 h 44984"/>
                  <a:gd name="connsiteX11" fmla="*/ 28135 w 42800"/>
                  <a:gd name="connsiteY11" fmla="*/ 38439 h 44984"/>
                  <a:gd name="connsiteX12" fmla="*/ 23247 w 42800"/>
                  <a:gd name="connsiteY12" fmla="*/ 44730 h 44984"/>
                  <a:gd name="connsiteX13" fmla="*/ 16060 w 42800"/>
                  <a:gd name="connsiteY13" fmla="*/ 40890 h 44984"/>
                  <a:gd name="connsiteX14" fmla="*/ 816 w 42800"/>
                  <a:gd name="connsiteY14" fmla="*/ 37096 h 44984"/>
                  <a:gd name="connsiteX15" fmla="*/ 1353 w 42800"/>
                  <a:gd name="connsiteY15" fmla="*/ 19266 h 44984"/>
                  <a:gd name="connsiteX0" fmla="*/ 16058 w 42800"/>
                  <a:gd name="connsiteY0" fmla="*/ 40714 h 44984"/>
                  <a:gd name="connsiteX1" fmla="*/ 15390 w 42800"/>
                  <a:gd name="connsiteY1" fmla="*/ 38974 h 44984"/>
                  <a:gd name="connsiteX2" fmla="*/ 28407 w 42800"/>
                  <a:gd name="connsiteY2" fmla="*/ 36375 h 44984"/>
                  <a:gd name="connsiteX3" fmla="*/ 28140 w 42800"/>
                  <a:gd name="connsiteY3" fmla="*/ 38284 h 44984"/>
                  <a:gd name="connsiteX4" fmla="*/ 37904 w 42800"/>
                  <a:gd name="connsiteY4" fmla="*/ 7050 h 44984"/>
                  <a:gd name="connsiteX5" fmla="*/ 37980 w 42800"/>
                  <a:gd name="connsiteY5" fmla="*/ 8314 h 44984"/>
                  <a:gd name="connsiteX6" fmla="*/ 28658 w 42800"/>
                  <a:gd name="connsiteY6" fmla="*/ 5576 h 44984"/>
                  <a:gd name="connsiteX7" fmla="*/ 29400 w 42800"/>
                  <a:gd name="connsiteY7" fmla="*/ 3964 h 4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800" h="44984">
                    <a:moveTo>
                      <a:pt x="1353" y="19266"/>
                    </a:moveTo>
                    <a:cubicBezTo>
                      <a:pt x="1374" y="13576"/>
                      <a:pt x="1504" y="6154"/>
                      <a:pt x="5513" y="2957"/>
                    </a:cubicBezTo>
                    <a:cubicBezTo>
                      <a:pt x="9522" y="-240"/>
                      <a:pt x="21423" y="-109"/>
                      <a:pt x="25406" y="82"/>
                    </a:cubicBezTo>
                    <a:cubicBezTo>
                      <a:pt x="29389" y="273"/>
                      <a:pt x="28455" y="2394"/>
                      <a:pt x="29413" y="4105"/>
                    </a:cubicBezTo>
                    <a:cubicBezTo>
                      <a:pt x="30795" y="1891"/>
                      <a:pt x="33081" y="1164"/>
                      <a:pt x="35043" y="2314"/>
                    </a:cubicBezTo>
                    <a:cubicBezTo>
                      <a:pt x="36538" y="3190"/>
                      <a:pt x="37610" y="5024"/>
                      <a:pt x="37898" y="7200"/>
                    </a:cubicBezTo>
                    <a:cubicBezTo>
                      <a:pt x="39626" y="7842"/>
                      <a:pt x="41002" y="9622"/>
                      <a:pt x="41562" y="11942"/>
                    </a:cubicBezTo>
                    <a:cubicBezTo>
                      <a:pt x="41969" y="13626"/>
                      <a:pt x="41911" y="15455"/>
                      <a:pt x="41398" y="17084"/>
                    </a:cubicBezTo>
                    <a:cubicBezTo>
                      <a:pt x="42659" y="19318"/>
                      <a:pt x="43100" y="22214"/>
                      <a:pt x="42596" y="24946"/>
                    </a:cubicBezTo>
                    <a:cubicBezTo>
                      <a:pt x="41926" y="28578"/>
                      <a:pt x="39708" y="31298"/>
                      <a:pt x="36984" y="31828"/>
                    </a:cubicBezTo>
                    <a:cubicBezTo>
                      <a:pt x="36971" y="34095"/>
                      <a:pt x="36238" y="36245"/>
                      <a:pt x="34975" y="37725"/>
                    </a:cubicBezTo>
                    <a:cubicBezTo>
                      <a:pt x="33056" y="39974"/>
                      <a:pt x="30284" y="40263"/>
                      <a:pt x="28135" y="38439"/>
                    </a:cubicBezTo>
                    <a:cubicBezTo>
                      <a:pt x="27440" y="41572"/>
                      <a:pt x="25579" y="43967"/>
                      <a:pt x="23247" y="44730"/>
                    </a:cubicBezTo>
                    <a:cubicBezTo>
                      <a:pt x="20499" y="45629"/>
                      <a:pt x="17631" y="44097"/>
                      <a:pt x="16060" y="40890"/>
                    </a:cubicBezTo>
                    <a:cubicBezTo>
                      <a:pt x="12352" y="43934"/>
                      <a:pt x="2968" y="42223"/>
                      <a:pt x="816" y="37096"/>
                    </a:cubicBezTo>
                    <a:cubicBezTo>
                      <a:pt x="-1287" y="32970"/>
                      <a:pt x="1332" y="24956"/>
                      <a:pt x="1353" y="19266"/>
                    </a:cubicBezTo>
                    <a:close/>
                  </a:path>
                  <a:path w="42800" h="44984" fill="none" extrusionOk="0">
                    <a:moveTo>
                      <a:pt x="16058" y="40714"/>
                    </a:moveTo>
                    <a:cubicBezTo>
                      <a:pt x="15791" y="40168"/>
                      <a:pt x="15567" y="39585"/>
                      <a:pt x="15390" y="38974"/>
                    </a:cubicBezTo>
                    <a:moveTo>
                      <a:pt x="28407" y="36375"/>
                    </a:moveTo>
                    <a:cubicBezTo>
                      <a:pt x="28368" y="37022"/>
                      <a:pt x="28278" y="37662"/>
                      <a:pt x="28140" y="38284"/>
                    </a:cubicBezTo>
                    <a:moveTo>
                      <a:pt x="37904" y="7050"/>
                    </a:moveTo>
                    <a:cubicBezTo>
                      <a:pt x="37959" y="7467"/>
                      <a:pt x="37985" y="7890"/>
                      <a:pt x="37980" y="8314"/>
                    </a:cubicBezTo>
                    <a:moveTo>
                      <a:pt x="28658" y="5576"/>
                    </a:moveTo>
                    <a:cubicBezTo>
                      <a:pt x="28847" y="4993"/>
                      <a:pt x="29096" y="4450"/>
                      <a:pt x="29400" y="3964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65" name="Graphic 1064" descr="Factory outline">
                <a:extLst>
                  <a:ext uri="{FF2B5EF4-FFF2-40B4-BE49-F238E27FC236}">
                    <a16:creationId xmlns:a16="http://schemas.microsoft.com/office/drawing/2014/main" id="{78F5D814-E971-40CA-DFEC-9CACEC0BD0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0321363" y="1380728"/>
                <a:ext cx="798533" cy="798533"/>
              </a:xfrm>
              <a:prstGeom prst="rect">
                <a:avLst/>
              </a:prstGeom>
            </p:spPr>
          </p:pic>
          <p:pic>
            <p:nvPicPr>
              <p:cNvPr id="1066" name="Graphic 1065" descr="Modern architecture outline">
                <a:extLst>
                  <a:ext uri="{FF2B5EF4-FFF2-40B4-BE49-F238E27FC236}">
                    <a16:creationId xmlns:a16="http://schemas.microsoft.com/office/drawing/2014/main" id="{BABA8733-A314-884E-C9B6-012956CD6D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817997" y="1349017"/>
                <a:ext cx="798533" cy="798533"/>
              </a:xfrm>
              <a:prstGeom prst="rect">
                <a:avLst/>
              </a:prstGeom>
            </p:spPr>
          </p:pic>
          <p:pic>
            <p:nvPicPr>
              <p:cNvPr id="1067" name="Graphic 1066" descr="Power Plant outline">
                <a:extLst>
                  <a:ext uri="{FF2B5EF4-FFF2-40B4-BE49-F238E27FC236}">
                    <a16:creationId xmlns:a16="http://schemas.microsoft.com/office/drawing/2014/main" id="{702AEE27-0EB1-932C-3F97-DAD9916C20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582794" y="1144914"/>
                <a:ext cx="798533" cy="798533"/>
              </a:xfrm>
              <a:prstGeom prst="rect">
                <a:avLst/>
              </a:prstGeom>
            </p:spPr>
          </p:pic>
          <p:pic>
            <p:nvPicPr>
              <p:cNvPr id="1085" name="Graphic 1084" descr="Oil Rig outline">
                <a:extLst>
                  <a:ext uri="{FF2B5EF4-FFF2-40B4-BE49-F238E27FC236}">
                    <a16:creationId xmlns:a16="http://schemas.microsoft.com/office/drawing/2014/main" id="{2DC80A29-B8C2-92EE-B88F-A1EA7F4E3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0664813" y="1101978"/>
                <a:ext cx="649104" cy="649104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547087-0752-61B7-2C2F-41D3CC6C40B4}"/>
                </a:ext>
              </a:extLst>
            </p:cNvPr>
            <p:cNvSpPr txBox="1"/>
            <p:nvPr/>
          </p:nvSpPr>
          <p:spPr>
            <a:xfrm>
              <a:off x="9597418" y="1900014"/>
              <a:ext cx="7680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FI" sz="1200" dirty="0"/>
                <a:t>industrial</a:t>
              </a:r>
              <a:endParaRPr lang="en-GB" sz="1200" dirty="0"/>
            </a:p>
          </p:txBody>
        </p:sp>
      </p:grp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D737E3B5-49C9-BBB6-7F53-544DB913AB55}"/>
              </a:ext>
            </a:extLst>
          </p:cNvPr>
          <p:cNvGrpSpPr/>
          <p:nvPr/>
        </p:nvGrpSpPr>
        <p:grpSpPr>
          <a:xfrm>
            <a:off x="6083212" y="802428"/>
            <a:ext cx="1798102" cy="1069903"/>
            <a:chOff x="9869528" y="2201120"/>
            <a:chExt cx="1798102" cy="1069903"/>
          </a:xfrm>
        </p:grpSpPr>
        <p:sp>
          <p:nvSpPr>
            <p:cNvPr id="2096" name="Cloud 23">
              <a:extLst>
                <a:ext uri="{FF2B5EF4-FFF2-40B4-BE49-F238E27FC236}">
                  <a16:creationId xmlns:a16="http://schemas.microsoft.com/office/drawing/2014/main" id="{9535C19A-DF1C-9D08-436E-F622B70CC611}"/>
                </a:ext>
              </a:extLst>
            </p:cNvPr>
            <p:cNvSpPr/>
            <p:nvPr/>
          </p:nvSpPr>
          <p:spPr>
            <a:xfrm rot="10800000">
              <a:off x="9869528" y="2807911"/>
              <a:ext cx="1798102" cy="447783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4163 w 43256"/>
                <a:gd name="connsiteY16" fmla="*/ 15648 h 43219"/>
                <a:gd name="connsiteX17" fmla="*/ 3936 w 43256"/>
                <a:gd name="connsiteY1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1375 w 43256"/>
                <a:gd name="connsiteY13" fmla="*/ 402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4163 w 43256"/>
                <a:gd name="connsiteY12" fmla="*/ 15648 h 43219"/>
                <a:gd name="connsiteX13" fmla="*/ 3936 w 43256"/>
                <a:gd name="connsiteY13" fmla="*/ 14229 h 43219"/>
                <a:gd name="connsiteX0" fmla="*/ 3936 w 43256"/>
                <a:gd name="connsiteY0" fmla="*/ 14561 h 43551"/>
                <a:gd name="connsiteX1" fmla="*/ 5969 w 43256"/>
                <a:gd name="connsiteY1" fmla="*/ 1524 h 43551"/>
                <a:gd name="connsiteX2" fmla="*/ 25785 w 43256"/>
                <a:gd name="connsiteY2" fmla="*/ 391 h 43551"/>
                <a:gd name="connsiteX3" fmla="*/ 29869 w 43256"/>
                <a:gd name="connsiteY3" fmla="*/ 2672 h 43551"/>
                <a:gd name="connsiteX4" fmla="*/ 35499 w 43256"/>
                <a:gd name="connsiteY4" fmla="*/ 881 h 43551"/>
                <a:gd name="connsiteX5" fmla="*/ 38354 w 43256"/>
                <a:gd name="connsiteY5" fmla="*/ 5767 h 43551"/>
                <a:gd name="connsiteX6" fmla="*/ 42018 w 43256"/>
                <a:gd name="connsiteY6" fmla="*/ 10509 h 43551"/>
                <a:gd name="connsiteX7" fmla="*/ 41854 w 43256"/>
                <a:gd name="connsiteY7" fmla="*/ 15651 h 43551"/>
                <a:gd name="connsiteX8" fmla="*/ 43052 w 43256"/>
                <a:gd name="connsiteY8" fmla="*/ 23513 h 43551"/>
                <a:gd name="connsiteX9" fmla="*/ 37440 w 43256"/>
                <a:gd name="connsiteY9" fmla="*/ 30395 h 43551"/>
                <a:gd name="connsiteX10" fmla="*/ 35431 w 43256"/>
                <a:gd name="connsiteY10" fmla="*/ 36292 h 43551"/>
                <a:gd name="connsiteX11" fmla="*/ 28591 w 43256"/>
                <a:gd name="connsiteY11" fmla="*/ 37006 h 43551"/>
                <a:gd name="connsiteX12" fmla="*/ 23703 w 43256"/>
                <a:gd name="connsiteY12" fmla="*/ 43297 h 43551"/>
                <a:gd name="connsiteX13" fmla="*/ 16516 w 43256"/>
                <a:gd name="connsiteY13" fmla="*/ 39457 h 43551"/>
                <a:gd name="connsiteX14" fmla="*/ 5840 w 43256"/>
                <a:gd name="connsiteY14" fmla="*/ 35663 h 43551"/>
                <a:gd name="connsiteX15" fmla="*/ 1146 w 43256"/>
                <a:gd name="connsiteY15" fmla="*/ 31441 h 43551"/>
                <a:gd name="connsiteX16" fmla="*/ 2149 w 43256"/>
                <a:gd name="connsiteY16" fmla="*/ 25742 h 43551"/>
                <a:gd name="connsiteX17" fmla="*/ 31 w 43256"/>
                <a:gd name="connsiteY17" fmla="*/ 19895 h 43551"/>
                <a:gd name="connsiteX18" fmla="*/ 3899 w 43256"/>
                <a:gd name="connsiteY18" fmla="*/ 14698 h 43551"/>
                <a:gd name="connsiteX19" fmla="*/ 3936 w 43256"/>
                <a:gd name="connsiteY19" fmla="*/ 14561 h 43551"/>
                <a:gd name="connsiteX0" fmla="*/ 4729 w 43256"/>
                <a:gd name="connsiteY0" fmla="*/ 26368 h 43551"/>
                <a:gd name="connsiteX1" fmla="*/ 2196 w 43256"/>
                <a:gd name="connsiteY1" fmla="*/ 25571 h 43551"/>
                <a:gd name="connsiteX2" fmla="*/ 6964 w 43256"/>
                <a:gd name="connsiteY2" fmla="*/ 35090 h 43551"/>
                <a:gd name="connsiteX3" fmla="*/ 5856 w 43256"/>
                <a:gd name="connsiteY3" fmla="*/ 35471 h 43551"/>
                <a:gd name="connsiteX4" fmla="*/ 16514 w 43256"/>
                <a:gd name="connsiteY4" fmla="*/ 39281 h 43551"/>
                <a:gd name="connsiteX5" fmla="*/ 15846 w 43256"/>
                <a:gd name="connsiteY5" fmla="*/ 37541 h 43551"/>
                <a:gd name="connsiteX6" fmla="*/ 28863 w 43256"/>
                <a:gd name="connsiteY6" fmla="*/ 34942 h 43551"/>
                <a:gd name="connsiteX7" fmla="*/ 28596 w 43256"/>
                <a:gd name="connsiteY7" fmla="*/ 36851 h 43551"/>
                <a:gd name="connsiteX8" fmla="*/ 38360 w 43256"/>
                <a:gd name="connsiteY8" fmla="*/ 5617 h 43551"/>
                <a:gd name="connsiteX9" fmla="*/ 38436 w 43256"/>
                <a:gd name="connsiteY9" fmla="*/ 6881 h 43551"/>
                <a:gd name="connsiteX10" fmla="*/ 29114 w 43256"/>
                <a:gd name="connsiteY10" fmla="*/ 4143 h 43551"/>
                <a:gd name="connsiteX11" fmla="*/ 29856 w 43256"/>
                <a:gd name="connsiteY11" fmla="*/ 2531 h 43551"/>
                <a:gd name="connsiteX12" fmla="*/ 4163 w 43256"/>
                <a:gd name="connsiteY12" fmla="*/ 15980 h 43551"/>
                <a:gd name="connsiteX13" fmla="*/ 3936 w 43256"/>
                <a:gd name="connsiteY13" fmla="*/ 14561 h 43551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4729 w 43256"/>
                <a:gd name="connsiteY0" fmla="*/ 27759 h 44942"/>
                <a:gd name="connsiteX1" fmla="*/ 2196 w 43256"/>
                <a:gd name="connsiteY1" fmla="*/ 26962 h 44942"/>
                <a:gd name="connsiteX2" fmla="*/ 6964 w 43256"/>
                <a:gd name="connsiteY2" fmla="*/ 36481 h 44942"/>
                <a:gd name="connsiteX3" fmla="*/ 5856 w 43256"/>
                <a:gd name="connsiteY3" fmla="*/ 36862 h 44942"/>
                <a:gd name="connsiteX4" fmla="*/ 16514 w 43256"/>
                <a:gd name="connsiteY4" fmla="*/ 40672 h 44942"/>
                <a:gd name="connsiteX5" fmla="*/ 15846 w 43256"/>
                <a:gd name="connsiteY5" fmla="*/ 38932 h 44942"/>
                <a:gd name="connsiteX6" fmla="*/ 28863 w 43256"/>
                <a:gd name="connsiteY6" fmla="*/ 36333 h 44942"/>
                <a:gd name="connsiteX7" fmla="*/ 28596 w 43256"/>
                <a:gd name="connsiteY7" fmla="*/ 38242 h 44942"/>
                <a:gd name="connsiteX8" fmla="*/ 38360 w 43256"/>
                <a:gd name="connsiteY8" fmla="*/ 7008 h 44942"/>
                <a:gd name="connsiteX9" fmla="*/ 38436 w 43256"/>
                <a:gd name="connsiteY9" fmla="*/ 8272 h 44942"/>
                <a:gd name="connsiteX10" fmla="*/ 29114 w 43256"/>
                <a:gd name="connsiteY10" fmla="*/ 5534 h 44942"/>
                <a:gd name="connsiteX11" fmla="*/ 29856 w 43256"/>
                <a:gd name="connsiteY11" fmla="*/ 3922 h 44942"/>
                <a:gd name="connsiteX12" fmla="*/ 4163 w 43256"/>
                <a:gd name="connsiteY12" fmla="*/ 17371 h 44942"/>
                <a:gd name="connsiteX13" fmla="*/ 3936 w 43256"/>
                <a:gd name="connsiteY13" fmla="*/ 15952 h 44942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6964 w 43256"/>
                <a:gd name="connsiteY0" fmla="*/ 36481 h 44942"/>
                <a:gd name="connsiteX1" fmla="*/ 5856 w 43256"/>
                <a:gd name="connsiteY1" fmla="*/ 36862 h 44942"/>
                <a:gd name="connsiteX2" fmla="*/ 16514 w 43256"/>
                <a:gd name="connsiteY2" fmla="*/ 40672 h 44942"/>
                <a:gd name="connsiteX3" fmla="*/ 15846 w 43256"/>
                <a:gd name="connsiteY3" fmla="*/ 38932 h 44942"/>
                <a:gd name="connsiteX4" fmla="*/ 28863 w 43256"/>
                <a:gd name="connsiteY4" fmla="*/ 36333 h 44942"/>
                <a:gd name="connsiteX5" fmla="*/ 28596 w 43256"/>
                <a:gd name="connsiteY5" fmla="*/ 38242 h 44942"/>
                <a:gd name="connsiteX6" fmla="*/ 38360 w 43256"/>
                <a:gd name="connsiteY6" fmla="*/ 7008 h 44942"/>
                <a:gd name="connsiteX7" fmla="*/ 38436 w 43256"/>
                <a:gd name="connsiteY7" fmla="*/ 8272 h 44942"/>
                <a:gd name="connsiteX8" fmla="*/ 29114 w 43256"/>
                <a:gd name="connsiteY8" fmla="*/ 5534 h 44942"/>
                <a:gd name="connsiteX9" fmla="*/ 29856 w 43256"/>
                <a:gd name="connsiteY9" fmla="*/ 3922 h 44942"/>
                <a:gd name="connsiteX10" fmla="*/ 4163 w 43256"/>
                <a:gd name="connsiteY10" fmla="*/ 17371 h 44942"/>
                <a:gd name="connsiteX11" fmla="*/ 3936 w 43256"/>
                <a:gd name="connsiteY11" fmla="*/ 15952 h 44942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6964 w 43256"/>
                <a:gd name="connsiteY0" fmla="*/ 36481 h 44942"/>
                <a:gd name="connsiteX1" fmla="*/ 5856 w 43256"/>
                <a:gd name="connsiteY1" fmla="*/ 36862 h 44942"/>
                <a:gd name="connsiteX2" fmla="*/ 16514 w 43256"/>
                <a:gd name="connsiteY2" fmla="*/ 40672 h 44942"/>
                <a:gd name="connsiteX3" fmla="*/ 15846 w 43256"/>
                <a:gd name="connsiteY3" fmla="*/ 38932 h 44942"/>
                <a:gd name="connsiteX4" fmla="*/ 28863 w 43256"/>
                <a:gd name="connsiteY4" fmla="*/ 36333 h 44942"/>
                <a:gd name="connsiteX5" fmla="*/ 28596 w 43256"/>
                <a:gd name="connsiteY5" fmla="*/ 38242 h 44942"/>
                <a:gd name="connsiteX6" fmla="*/ 38360 w 43256"/>
                <a:gd name="connsiteY6" fmla="*/ 7008 h 44942"/>
                <a:gd name="connsiteX7" fmla="*/ 38436 w 43256"/>
                <a:gd name="connsiteY7" fmla="*/ 8272 h 44942"/>
                <a:gd name="connsiteX8" fmla="*/ 29114 w 43256"/>
                <a:gd name="connsiteY8" fmla="*/ 5534 h 44942"/>
                <a:gd name="connsiteX9" fmla="*/ 29856 w 43256"/>
                <a:gd name="connsiteY9" fmla="*/ 3922 h 44942"/>
                <a:gd name="connsiteX0" fmla="*/ 3899 w 43256"/>
                <a:gd name="connsiteY0" fmla="*/ 16090 h 44943"/>
                <a:gd name="connsiteX1" fmla="*/ 5969 w 43256"/>
                <a:gd name="connsiteY1" fmla="*/ 2916 h 44943"/>
                <a:gd name="connsiteX2" fmla="*/ 25862 w 43256"/>
                <a:gd name="connsiteY2" fmla="*/ 41 h 44943"/>
                <a:gd name="connsiteX3" fmla="*/ 29869 w 43256"/>
                <a:gd name="connsiteY3" fmla="*/ 4064 h 44943"/>
                <a:gd name="connsiteX4" fmla="*/ 35499 w 43256"/>
                <a:gd name="connsiteY4" fmla="*/ 2273 h 44943"/>
                <a:gd name="connsiteX5" fmla="*/ 38354 w 43256"/>
                <a:gd name="connsiteY5" fmla="*/ 7159 h 44943"/>
                <a:gd name="connsiteX6" fmla="*/ 42018 w 43256"/>
                <a:gd name="connsiteY6" fmla="*/ 11901 h 44943"/>
                <a:gd name="connsiteX7" fmla="*/ 41854 w 43256"/>
                <a:gd name="connsiteY7" fmla="*/ 17043 h 44943"/>
                <a:gd name="connsiteX8" fmla="*/ 43052 w 43256"/>
                <a:gd name="connsiteY8" fmla="*/ 24905 h 44943"/>
                <a:gd name="connsiteX9" fmla="*/ 37440 w 43256"/>
                <a:gd name="connsiteY9" fmla="*/ 31787 h 44943"/>
                <a:gd name="connsiteX10" fmla="*/ 35431 w 43256"/>
                <a:gd name="connsiteY10" fmla="*/ 37684 h 44943"/>
                <a:gd name="connsiteX11" fmla="*/ 28591 w 43256"/>
                <a:gd name="connsiteY11" fmla="*/ 38398 h 44943"/>
                <a:gd name="connsiteX12" fmla="*/ 23703 w 43256"/>
                <a:gd name="connsiteY12" fmla="*/ 44689 h 44943"/>
                <a:gd name="connsiteX13" fmla="*/ 16516 w 43256"/>
                <a:gd name="connsiteY13" fmla="*/ 40849 h 44943"/>
                <a:gd name="connsiteX14" fmla="*/ 5840 w 43256"/>
                <a:gd name="connsiteY14" fmla="*/ 37055 h 44943"/>
                <a:gd name="connsiteX15" fmla="*/ 1146 w 43256"/>
                <a:gd name="connsiteY15" fmla="*/ 32833 h 44943"/>
                <a:gd name="connsiteX16" fmla="*/ 2149 w 43256"/>
                <a:gd name="connsiteY16" fmla="*/ 27134 h 44943"/>
                <a:gd name="connsiteX17" fmla="*/ 31 w 43256"/>
                <a:gd name="connsiteY17" fmla="*/ 21287 h 44943"/>
                <a:gd name="connsiteX18" fmla="*/ 3899 w 43256"/>
                <a:gd name="connsiteY18" fmla="*/ 16090 h 44943"/>
                <a:gd name="connsiteX0" fmla="*/ 6964 w 43256"/>
                <a:gd name="connsiteY0" fmla="*/ 36482 h 44943"/>
                <a:gd name="connsiteX1" fmla="*/ 5856 w 43256"/>
                <a:gd name="connsiteY1" fmla="*/ 36863 h 44943"/>
                <a:gd name="connsiteX2" fmla="*/ 16514 w 43256"/>
                <a:gd name="connsiteY2" fmla="*/ 40673 h 44943"/>
                <a:gd name="connsiteX3" fmla="*/ 15846 w 43256"/>
                <a:gd name="connsiteY3" fmla="*/ 38933 h 44943"/>
                <a:gd name="connsiteX4" fmla="*/ 28863 w 43256"/>
                <a:gd name="connsiteY4" fmla="*/ 36334 h 44943"/>
                <a:gd name="connsiteX5" fmla="*/ 28596 w 43256"/>
                <a:gd name="connsiteY5" fmla="*/ 38243 h 44943"/>
                <a:gd name="connsiteX6" fmla="*/ 38360 w 43256"/>
                <a:gd name="connsiteY6" fmla="*/ 7009 h 44943"/>
                <a:gd name="connsiteX7" fmla="*/ 38436 w 43256"/>
                <a:gd name="connsiteY7" fmla="*/ 8273 h 44943"/>
                <a:gd name="connsiteX8" fmla="*/ 29114 w 43256"/>
                <a:gd name="connsiteY8" fmla="*/ 5535 h 44943"/>
                <a:gd name="connsiteX9" fmla="*/ 29856 w 43256"/>
                <a:gd name="connsiteY9" fmla="*/ 3923 h 44943"/>
                <a:gd name="connsiteX0" fmla="*/ 2928 w 42285"/>
                <a:gd name="connsiteY0" fmla="*/ 16090 h 44943"/>
                <a:gd name="connsiteX1" fmla="*/ 4998 w 42285"/>
                <a:gd name="connsiteY1" fmla="*/ 2916 h 44943"/>
                <a:gd name="connsiteX2" fmla="*/ 24891 w 42285"/>
                <a:gd name="connsiteY2" fmla="*/ 41 h 44943"/>
                <a:gd name="connsiteX3" fmla="*/ 28898 w 42285"/>
                <a:gd name="connsiteY3" fmla="*/ 4064 h 44943"/>
                <a:gd name="connsiteX4" fmla="*/ 34528 w 42285"/>
                <a:gd name="connsiteY4" fmla="*/ 2273 h 44943"/>
                <a:gd name="connsiteX5" fmla="*/ 37383 w 42285"/>
                <a:gd name="connsiteY5" fmla="*/ 7159 h 44943"/>
                <a:gd name="connsiteX6" fmla="*/ 41047 w 42285"/>
                <a:gd name="connsiteY6" fmla="*/ 11901 h 44943"/>
                <a:gd name="connsiteX7" fmla="*/ 40883 w 42285"/>
                <a:gd name="connsiteY7" fmla="*/ 17043 h 44943"/>
                <a:gd name="connsiteX8" fmla="*/ 42081 w 42285"/>
                <a:gd name="connsiteY8" fmla="*/ 24905 h 44943"/>
                <a:gd name="connsiteX9" fmla="*/ 36469 w 42285"/>
                <a:gd name="connsiteY9" fmla="*/ 31787 h 44943"/>
                <a:gd name="connsiteX10" fmla="*/ 34460 w 42285"/>
                <a:gd name="connsiteY10" fmla="*/ 37684 h 44943"/>
                <a:gd name="connsiteX11" fmla="*/ 27620 w 42285"/>
                <a:gd name="connsiteY11" fmla="*/ 38398 h 44943"/>
                <a:gd name="connsiteX12" fmla="*/ 22732 w 42285"/>
                <a:gd name="connsiteY12" fmla="*/ 44689 h 44943"/>
                <a:gd name="connsiteX13" fmla="*/ 15545 w 42285"/>
                <a:gd name="connsiteY13" fmla="*/ 40849 h 44943"/>
                <a:gd name="connsiteX14" fmla="*/ 4869 w 42285"/>
                <a:gd name="connsiteY14" fmla="*/ 37055 h 44943"/>
                <a:gd name="connsiteX15" fmla="*/ 175 w 42285"/>
                <a:gd name="connsiteY15" fmla="*/ 32833 h 44943"/>
                <a:gd name="connsiteX16" fmla="*/ 1178 w 42285"/>
                <a:gd name="connsiteY16" fmla="*/ 27134 h 44943"/>
                <a:gd name="connsiteX17" fmla="*/ 2928 w 42285"/>
                <a:gd name="connsiteY17" fmla="*/ 16090 h 44943"/>
                <a:gd name="connsiteX0" fmla="*/ 5993 w 42285"/>
                <a:gd name="connsiteY0" fmla="*/ 36482 h 44943"/>
                <a:gd name="connsiteX1" fmla="*/ 4885 w 42285"/>
                <a:gd name="connsiteY1" fmla="*/ 36863 h 44943"/>
                <a:gd name="connsiteX2" fmla="*/ 15543 w 42285"/>
                <a:gd name="connsiteY2" fmla="*/ 40673 h 44943"/>
                <a:gd name="connsiteX3" fmla="*/ 14875 w 42285"/>
                <a:gd name="connsiteY3" fmla="*/ 38933 h 44943"/>
                <a:gd name="connsiteX4" fmla="*/ 27892 w 42285"/>
                <a:gd name="connsiteY4" fmla="*/ 36334 h 44943"/>
                <a:gd name="connsiteX5" fmla="*/ 27625 w 42285"/>
                <a:gd name="connsiteY5" fmla="*/ 38243 h 44943"/>
                <a:gd name="connsiteX6" fmla="*/ 37389 w 42285"/>
                <a:gd name="connsiteY6" fmla="*/ 7009 h 44943"/>
                <a:gd name="connsiteX7" fmla="*/ 37465 w 42285"/>
                <a:gd name="connsiteY7" fmla="*/ 8273 h 44943"/>
                <a:gd name="connsiteX8" fmla="*/ 28143 w 42285"/>
                <a:gd name="connsiteY8" fmla="*/ 5535 h 44943"/>
                <a:gd name="connsiteX9" fmla="*/ 28885 w 42285"/>
                <a:gd name="connsiteY9" fmla="*/ 3923 h 44943"/>
                <a:gd name="connsiteX0" fmla="*/ 2785 w 42142"/>
                <a:gd name="connsiteY0" fmla="*/ 16090 h 44943"/>
                <a:gd name="connsiteX1" fmla="*/ 4855 w 42142"/>
                <a:gd name="connsiteY1" fmla="*/ 2916 h 44943"/>
                <a:gd name="connsiteX2" fmla="*/ 24748 w 42142"/>
                <a:gd name="connsiteY2" fmla="*/ 41 h 44943"/>
                <a:gd name="connsiteX3" fmla="*/ 28755 w 42142"/>
                <a:gd name="connsiteY3" fmla="*/ 4064 h 44943"/>
                <a:gd name="connsiteX4" fmla="*/ 34385 w 42142"/>
                <a:gd name="connsiteY4" fmla="*/ 2273 h 44943"/>
                <a:gd name="connsiteX5" fmla="*/ 37240 w 42142"/>
                <a:gd name="connsiteY5" fmla="*/ 7159 h 44943"/>
                <a:gd name="connsiteX6" fmla="*/ 40904 w 42142"/>
                <a:gd name="connsiteY6" fmla="*/ 11901 h 44943"/>
                <a:gd name="connsiteX7" fmla="*/ 40740 w 42142"/>
                <a:gd name="connsiteY7" fmla="*/ 17043 h 44943"/>
                <a:gd name="connsiteX8" fmla="*/ 41938 w 42142"/>
                <a:gd name="connsiteY8" fmla="*/ 24905 h 44943"/>
                <a:gd name="connsiteX9" fmla="*/ 36326 w 42142"/>
                <a:gd name="connsiteY9" fmla="*/ 31787 h 44943"/>
                <a:gd name="connsiteX10" fmla="*/ 34317 w 42142"/>
                <a:gd name="connsiteY10" fmla="*/ 37684 h 44943"/>
                <a:gd name="connsiteX11" fmla="*/ 27477 w 42142"/>
                <a:gd name="connsiteY11" fmla="*/ 38398 h 44943"/>
                <a:gd name="connsiteX12" fmla="*/ 22589 w 42142"/>
                <a:gd name="connsiteY12" fmla="*/ 44689 h 44943"/>
                <a:gd name="connsiteX13" fmla="*/ 15402 w 42142"/>
                <a:gd name="connsiteY13" fmla="*/ 40849 h 44943"/>
                <a:gd name="connsiteX14" fmla="*/ 4726 w 42142"/>
                <a:gd name="connsiteY14" fmla="*/ 37055 h 44943"/>
                <a:gd name="connsiteX15" fmla="*/ 32 w 42142"/>
                <a:gd name="connsiteY15" fmla="*/ 32833 h 44943"/>
                <a:gd name="connsiteX16" fmla="*/ 2785 w 42142"/>
                <a:gd name="connsiteY16" fmla="*/ 16090 h 44943"/>
                <a:gd name="connsiteX0" fmla="*/ 5850 w 42142"/>
                <a:gd name="connsiteY0" fmla="*/ 36482 h 44943"/>
                <a:gd name="connsiteX1" fmla="*/ 4742 w 42142"/>
                <a:gd name="connsiteY1" fmla="*/ 36863 h 44943"/>
                <a:gd name="connsiteX2" fmla="*/ 15400 w 42142"/>
                <a:gd name="connsiteY2" fmla="*/ 40673 h 44943"/>
                <a:gd name="connsiteX3" fmla="*/ 14732 w 42142"/>
                <a:gd name="connsiteY3" fmla="*/ 38933 h 44943"/>
                <a:gd name="connsiteX4" fmla="*/ 27749 w 42142"/>
                <a:gd name="connsiteY4" fmla="*/ 36334 h 44943"/>
                <a:gd name="connsiteX5" fmla="*/ 27482 w 42142"/>
                <a:gd name="connsiteY5" fmla="*/ 38243 h 44943"/>
                <a:gd name="connsiteX6" fmla="*/ 37246 w 42142"/>
                <a:gd name="connsiteY6" fmla="*/ 7009 h 44943"/>
                <a:gd name="connsiteX7" fmla="*/ 37322 w 42142"/>
                <a:gd name="connsiteY7" fmla="*/ 8273 h 44943"/>
                <a:gd name="connsiteX8" fmla="*/ 28000 w 42142"/>
                <a:gd name="connsiteY8" fmla="*/ 5535 h 44943"/>
                <a:gd name="connsiteX9" fmla="*/ 28742 w 42142"/>
                <a:gd name="connsiteY9" fmla="*/ 3923 h 44943"/>
                <a:gd name="connsiteX0" fmla="*/ 336 w 39693"/>
                <a:gd name="connsiteY0" fmla="*/ 16090 h 44943"/>
                <a:gd name="connsiteX1" fmla="*/ 2406 w 39693"/>
                <a:gd name="connsiteY1" fmla="*/ 2916 h 44943"/>
                <a:gd name="connsiteX2" fmla="*/ 22299 w 39693"/>
                <a:gd name="connsiteY2" fmla="*/ 41 h 44943"/>
                <a:gd name="connsiteX3" fmla="*/ 26306 w 39693"/>
                <a:gd name="connsiteY3" fmla="*/ 4064 h 44943"/>
                <a:gd name="connsiteX4" fmla="*/ 31936 w 39693"/>
                <a:gd name="connsiteY4" fmla="*/ 2273 h 44943"/>
                <a:gd name="connsiteX5" fmla="*/ 34791 w 39693"/>
                <a:gd name="connsiteY5" fmla="*/ 7159 h 44943"/>
                <a:gd name="connsiteX6" fmla="*/ 38455 w 39693"/>
                <a:gd name="connsiteY6" fmla="*/ 11901 h 44943"/>
                <a:gd name="connsiteX7" fmla="*/ 38291 w 39693"/>
                <a:gd name="connsiteY7" fmla="*/ 17043 h 44943"/>
                <a:gd name="connsiteX8" fmla="*/ 39489 w 39693"/>
                <a:gd name="connsiteY8" fmla="*/ 24905 h 44943"/>
                <a:gd name="connsiteX9" fmla="*/ 33877 w 39693"/>
                <a:gd name="connsiteY9" fmla="*/ 31787 h 44943"/>
                <a:gd name="connsiteX10" fmla="*/ 31868 w 39693"/>
                <a:gd name="connsiteY10" fmla="*/ 37684 h 44943"/>
                <a:gd name="connsiteX11" fmla="*/ 25028 w 39693"/>
                <a:gd name="connsiteY11" fmla="*/ 38398 h 44943"/>
                <a:gd name="connsiteX12" fmla="*/ 20140 w 39693"/>
                <a:gd name="connsiteY12" fmla="*/ 44689 h 44943"/>
                <a:gd name="connsiteX13" fmla="*/ 12953 w 39693"/>
                <a:gd name="connsiteY13" fmla="*/ 40849 h 44943"/>
                <a:gd name="connsiteX14" fmla="*/ 2277 w 39693"/>
                <a:gd name="connsiteY14" fmla="*/ 37055 h 44943"/>
                <a:gd name="connsiteX15" fmla="*/ 336 w 39693"/>
                <a:gd name="connsiteY15" fmla="*/ 16090 h 44943"/>
                <a:gd name="connsiteX0" fmla="*/ 3401 w 39693"/>
                <a:gd name="connsiteY0" fmla="*/ 36482 h 44943"/>
                <a:gd name="connsiteX1" fmla="*/ 2293 w 39693"/>
                <a:gd name="connsiteY1" fmla="*/ 36863 h 44943"/>
                <a:gd name="connsiteX2" fmla="*/ 12951 w 39693"/>
                <a:gd name="connsiteY2" fmla="*/ 40673 h 44943"/>
                <a:gd name="connsiteX3" fmla="*/ 12283 w 39693"/>
                <a:gd name="connsiteY3" fmla="*/ 38933 h 44943"/>
                <a:gd name="connsiteX4" fmla="*/ 25300 w 39693"/>
                <a:gd name="connsiteY4" fmla="*/ 36334 h 44943"/>
                <a:gd name="connsiteX5" fmla="*/ 25033 w 39693"/>
                <a:gd name="connsiteY5" fmla="*/ 38243 h 44943"/>
                <a:gd name="connsiteX6" fmla="*/ 34797 w 39693"/>
                <a:gd name="connsiteY6" fmla="*/ 7009 h 44943"/>
                <a:gd name="connsiteX7" fmla="*/ 34873 w 39693"/>
                <a:gd name="connsiteY7" fmla="*/ 8273 h 44943"/>
                <a:gd name="connsiteX8" fmla="*/ 25551 w 39693"/>
                <a:gd name="connsiteY8" fmla="*/ 5535 h 44943"/>
                <a:gd name="connsiteX9" fmla="*/ 26293 w 39693"/>
                <a:gd name="connsiteY9" fmla="*/ 3923 h 44943"/>
                <a:gd name="connsiteX0" fmla="*/ 1535 w 38724"/>
                <a:gd name="connsiteY0" fmla="*/ 16441 h 44946"/>
                <a:gd name="connsiteX1" fmla="*/ 1437 w 38724"/>
                <a:gd name="connsiteY1" fmla="*/ 2919 h 44946"/>
                <a:gd name="connsiteX2" fmla="*/ 21330 w 38724"/>
                <a:gd name="connsiteY2" fmla="*/ 44 h 44946"/>
                <a:gd name="connsiteX3" fmla="*/ 25337 w 38724"/>
                <a:gd name="connsiteY3" fmla="*/ 4067 h 44946"/>
                <a:gd name="connsiteX4" fmla="*/ 30967 w 38724"/>
                <a:gd name="connsiteY4" fmla="*/ 2276 h 44946"/>
                <a:gd name="connsiteX5" fmla="*/ 33822 w 38724"/>
                <a:gd name="connsiteY5" fmla="*/ 7162 h 44946"/>
                <a:gd name="connsiteX6" fmla="*/ 37486 w 38724"/>
                <a:gd name="connsiteY6" fmla="*/ 11904 h 44946"/>
                <a:gd name="connsiteX7" fmla="*/ 37322 w 38724"/>
                <a:gd name="connsiteY7" fmla="*/ 17046 h 44946"/>
                <a:gd name="connsiteX8" fmla="*/ 38520 w 38724"/>
                <a:gd name="connsiteY8" fmla="*/ 24908 h 44946"/>
                <a:gd name="connsiteX9" fmla="*/ 32908 w 38724"/>
                <a:gd name="connsiteY9" fmla="*/ 31790 h 44946"/>
                <a:gd name="connsiteX10" fmla="*/ 30899 w 38724"/>
                <a:gd name="connsiteY10" fmla="*/ 37687 h 44946"/>
                <a:gd name="connsiteX11" fmla="*/ 24059 w 38724"/>
                <a:gd name="connsiteY11" fmla="*/ 38401 h 44946"/>
                <a:gd name="connsiteX12" fmla="*/ 19171 w 38724"/>
                <a:gd name="connsiteY12" fmla="*/ 44692 h 44946"/>
                <a:gd name="connsiteX13" fmla="*/ 11984 w 38724"/>
                <a:gd name="connsiteY13" fmla="*/ 40852 h 44946"/>
                <a:gd name="connsiteX14" fmla="*/ 1308 w 38724"/>
                <a:gd name="connsiteY14" fmla="*/ 37058 h 44946"/>
                <a:gd name="connsiteX15" fmla="*/ 1535 w 38724"/>
                <a:gd name="connsiteY15" fmla="*/ 16441 h 44946"/>
                <a:gd name="connsiteX0" fmla="*/ 2432 w 38724"/>
                <a:gd name="connsiteY0" fmla="*/ 36485 h 44946"/>
                <a:gd name="connsiteX1" fmla="*/ 1324 w 38724"/>
                <a:gd name="connsiteY1" fmla="*/ 36866 h 44946"/>
                <a:gd name="connsiteX2" fmla="*/ 11982 w 38724"/>
                <a:gd name="connsiteY2" fmla="*/ 40676 h 44946"/>
                <a:gd name="connsiteX3" fmla="*/ 11314 w 38724"/>
                <a:gd name="connsiteY3" fmla="*/ 38936 h 44946"/>
                <a:gd name="connsiteX4" fmla="*/ 24331 w 38724"/>
                <a:gd name="connsiteY4" fmla="*/ 36337 h 44946"/>
                <a:gd name="connsiteX5" fmla="*/ 24064 w 38724"/>
                <a:gd name="connsiteY5" fmla="*/ 38246 h 44946"/>
                <a:gd name="connsiteX6" fmla="*/ 33828 w 38724"/>
                <a:gd name="connsiteY6" fmla="*/ 7012 h 44946"/>
                <a:gd name="connsiteX7" fmla="*/ 33904 w 38724"/>
                <a:gd name="connsiteY7" fmla="*/ 8276 h 44946"/>
                <a:gd name="connsiteX8" fmla="*/ 24582 w 38724"/>
                <a:gd name="connsiteY8" fmla="*/ 5538 h 44946"/>
                <a:gd name="connsiteX9" fmla="*/ 25324 w 38724"/>
                <a:gd name="connsiteY9" fmla="*/ 3926 h 44946"/>
                <a:gd name="connsiteX0" fmla="*/ 0 w 41447"/>
                <a:gd name="connsiteY0" fmla="*/ 19266 h 44984"/>
                <a:gd name="connsiteX1" fmla="*/ 4160 w 41447"/>
                <a:gd name="connsiteY1" fmla="*/ 2957 h 44984"/>
                <a:gd name="connsiteX2" fmla="*/ 24053 w 41447"/>
                <a:gd name="connsiteY2" fmla="*/ 82 h 44984"/>
                <a:gd name="connsiteX3" fmla="*/ 28060 w 41447"/>
                <a:gd name="connsiteY3" fmla="*/ 4105 h 44984"/>
                <a:gd name="connsiteX4" fmla="*/ 33690 w 41447"/>
                <a:gd name="connsiteY4" fmla="*/ 2314 h 44984"/>
                <a:gd name="connsiteX5" fmla="*/ 36545 w 41447"/>
                <a:gd name="connsiteY5" fmla="*/ 7200 h 44984"/>
                <a:gd name="connsiteX6" fmla="*/ 40209 w 41447"/>
                <a:gd name="connsiteY6" fmla="*/ 11942 h 44984"/>
                <a:gd name="connsiteX7" fmla="*/ 40045 w 41447"/>
                <a:gd name="connsiteY7" fmla="*/ 17084 h 44984"/>
                <a:gd name="connsiteX8" fmla="*/ 41243 w 41447"/>
                <a:gd name="connsiteY8" fmla="*/ 24946 h 44984"/>
                <a:gd name="connsiteX9" fmla="*/ 35631 w 41447"/>
                <a:gd name="connsiteY9" fmla="*/ 31828 h 44984"/>
                <a:gd name="connsiteX10" fmla="*/ 33622 w 41447"/>
                <a:gd name="connsiteY10" fmla="*/ 37725 h 44984"/>
                <a:gd name="connsiteX11" fmla="*/ 26782 w 41447"/>
                <a:gd name="connsiteY11" fmla="*/ 38439 h 44984"/>
                <a:gd name="connsiteX12" fmla="*/ 21894 w 41447"/>
                <a:gd name="connsiteY12" fmla="*/ 44730 h 44984"/>
                <a:gd name="connsiteX13" fmla="*/ 14707 w 41447"/>
                <a:gd name="connsiteY13" fmla="*/ 40890 h 44984"/>
                <a:gd name="connsiteX14" fmla="*/ 4031 w 41447"/>
                <a:gd name="connsiteY14" fmla="*/ 37096 h 44984"/>
                <a:gd name="connsiteX15" fmla="*/ 0 w 41447"/>
                <a:gd name="connsiteY15" fmla="*/ 19266 h 44984"/>
                <a:gd name="connsiteX0" fmla="*/ 5155 w 41447"/>
                <a:gd name="connsiteY0" fmla="*/ 36523 h 44984"/>
                <a:gd name="connsiteX1" fmla="*/ 4047 w 41447"/>
                <a:gd name="connsiteY1" fmla="*/ 36904 h 44984"/>
                <a:gd name="connsiteX2" fmla="*/ 14705 w 41447"/>
                <a:gd name="connsiteY2" fmla="*/ 40714 h 44984"/>
                <a:gd name="connsiteX3" fmla="*/ 14037 w 41447"/>
                <a:gd name="connsiteY3" fmla="*/ 38974 h 44984"/>
                <a:gd name="connsiteX4" fmla="*/ 27054 w 41447"/>
                <a:gd name="connsiteY4" fmla="*/ 36375 h 44984"/>
                <a:gd name="connsiteX5" fmla="*/ 26787 w 41447"/>
                <a:gd name="connsiteY5" fmla="*/ 38284 h 44984"/>
                <a:gd name="connsiteX6" fmla="*/ 36551 w 41447"/>
                <a:gd name="connsiteY6" fmla="*/ 7050 h 44984"/>
                <a:gd name="connsiteX7" fmla="*/ 36627 w 41447"/>
                <a:gd name="connsiteY7" fmla="*/ 8314 h 44984"/>
                <a:gd name="connsiteX8" fmla="*/ 27305 w 41447"/>
                <a:gd name="connsiteY8" fmla="*/ 5576 h 44984"/>
                <a:gd name="connsiteX9" fmla="*/ 28047 w 41447"/>
                <a:gd name="connsiteY9" fmla="*/ 3964 h 44984"/>
                <a:gd name="connsiteX0" fmla="*/ 0 w 41447"/>
                <a:gd name="connsiteY0" fmla="*/ 19266 h 44984"/>
                <a:gd name="connsiteX1" fmla="*/ 4160 w 41447"/>
                <a:gd name="connsiteY1" fmla="*/ 2957 h 44984"/>
                <a:gd name="connsiteX2" fmla="*/ 24053 w 41447"/>
                <a:gd name="connsiteY2" fmla="*/ 82 h 44984"/>
                <a:gd name="connsiteX3" fmla="*/ 28060 w 41447"/>
                <a:gd name="connsiteY3" fmla="*/ 4105 h 44984"/>
                <a:gd name="connsiteX4" fmla="*/ 33690 w 41447"/>
                <a:gd name="connsiteY4" fmla="*/ 2314 h 44984"/>
                <a:gd name="connsiteX5" fmla="*/ 36545 w 41447"/>
                <a:gd name="connsiteY5" fmla="*/ 7200 h 44984"/>
                <a:gd name="connsiteX6" fmla="*/ 40209 w 41447"/>
                <a:gd name="connsiteY6" fmla="*/ 11942 h 44984"/>
                <a:gd name="connsiteX7" fmla="*/ 40045 w 41447"/>
                <a:gd name="connsiteY7" fmla="*/ 17084 h 44984"/>
                <a:gd name="connsiteX8" fmla="*/ 41243 w 41447"/>
                <a:gd name="connsiteY8" fmla="*/ 24946 h 44984"/>
                <a:gd name="connsiteX9" fmla="*/ 35631 w 41447"/>
                <a:gd name="connsiteY9" fmla="*/ 31828 h 44984"/>
                <a:gd name="connsiteX10" fmla="*/ 33622 w 41447"/>
                <a:gd name="connsiteY10" fmla="*/ 37725 h 44984"/>
                <a:gd name="connsiteX11" fmla="*/ 26782 w 41447"/>
                <a:gd name="connsiteY11" fmla="*/ 38439 h 44984"/>
                <a:gd name="connsiteX12" fmla="*/ 21894 w 41447"/>
                <a:gd name="connsiteY12" fmla="*/ 44730 h 44984"/>
                <a:gd name="connsiteX13" fmla="*/ 14707 w 41447"/>
                <a:gd name="connsiteY13" fmla="*/ 40890 h 44984"/>
                <a:gd name="connsiteX14" fmla="*/ 4031 w 41447"/>
                <a:gd name="connsiteY14" fmla="*/ 37096 h 44984"/>
                <a:gd name="connsiteX15" fmla="*/ 0 w 41447"/>
                <a:gd name="connsiteY15" fmla="*/ 19266 h 44984"/>
                <a:gd name="connsiteX0" fmla="*/ 14705 w 41447"/>
                <a:gd name="connsiteY0" fmla="*/ 40714 h 44984"/>
                <a:gd name="connsiteX1" fmla="*/ 14037 w 41447"/>
                <a:gd name="connsiteY1" fmla="*/ 38974 h 44984"/>
                <a:gd name="connsiteX2" fmla="*/ 27054 w 41447"/>
                <a:gd name="connsiteY2" fmla="*/ 36375 h 44984"/>
                <a:gd name="connsiteX3" fmla="*/ 26787 w 41447"/>
                <a:gd name="connsiteY3" fmla="*/ 38284 h 44984"/>
                <a:gd name="connsiteX4" fmla="*/ 36551 w 41447"/>
                <a:gd name="connsiteY4" fmla="*/ 7050 h 44984"/>
                <a:gd name="connsiteX5" fmla="*/ 36627 w 41447"/>
                <a:gd name="connsiteY5" fmla="*/ 8314 h 44984"/>
                <a:gd name="connsiteX6" fmla="*/ 27305 w 41447"/>
                <a:gd name="connsiteY6" fmla="*/ 5576 h 44984"/>
                <a:gd name="connsiteX7" fmla="*/ 28047 w 41447"/>
                <a:gd name="connsiteY7" fmla="*/ 3964 h 44984"/>
                <a:gd name="connsiteX0" fmla="*/ 1353 w 42800"/>
                <a:gd name="connsiteY0" fmla="*/ 19266 h 44984"/>
                <a:gd name="connsiteX1" fmla="*/ 5513 w 42800"/>
                <a:gd name="connsiteY1" fmla="*/ 2957 h 44984"/>
                <a:gd name="connsiteX2" fmla="*/ 25406 w 42800"/>
                <a:gd name="connsiteY2" fmla="*/ 82 h 44984"/>
                <a:gd name="connsiteX3" fmla="*/ 29413 w 42800"/>
                <a:gd name="connsiteY3" fmla="*/ 4105 h 44984"/>
                <a:gd name="connsiteX4" fmla="*/ 35043 w 42800"/>
                <a:gd name="connsiteY4" fmla="*/ 2314 h 44984"/>
                <a:gd name="connsiteX5" fmla="*/ 37898 w 42800"/>
                <a:gd name="connsiteY5" fmla="*/ 7200 h 44984"/>
                <a:gd name="connsiteX6" fmla="*/ 41562 w 42800"/>
                <a:gd name="connsiteY6" fmla="*/ 11942 h 44984"/>
                <a:gd name="connsiteX7" fmla="*/ 41398 w 42800"/>
                <a:gd name="connsiteY7" fmla="*/ 17084 h 44984"/>
                <a:gd name="connsiteX8" fmla="*/ 42596 w 42800"/>
                <a:gd name="connsiteY8" fmla="*/ 24946 h 44984"/>
                <a:gd name="connsiteX9" fmla="*/ 36984 w 42800"/>
                <a:gd name="connsiteY9" fmla="*/ 31828 h 44984"/>
                <a:gd name="connsiteX10" fmla="*/ 34975 w 42800"/>
                <a:gd name="connsiteY10" fmla="*/ 37725 h 44984"/>
                <a:gd name="connsiteX11" fmla="*/ 28135 w 42800"/>
                <a:gd name="connsiteY11" fmla="*/ 38439 h 44984"/>
                <a:gd name="connsiteX12" fmla="*/ 23247 w 42800"/>
                <a:gd name="connsiteY12" fmla="*/ 44730 h 44984"/>
                <a:gd name="connsiteX13" fmla="*/ 16060 w 42800"/>
                <a:gd name="connsiteY13" fmla="*/ 40890 h 44984"/>
                <a:gd name="connsiteX14" fmla="*/ 816 w 42800"/>
                <a:gd name="connsiteY14" fmla="*/ 37096 h 44984"/>
                <a:gd name="connsiteX15" fmla="*/ 1353 w 42800"/>
                <a:gd name="connsiteY15" fmla="*/ 19266 h 44984"/>
                <a:gd name="connsiteX0" fmla="*/ 16058 w 42800"/>
                <a:gd name="connsiteY0" fmla="*/ 40714 h 44984"/>
                <a:gd name="connsiteX1" fmla="*/ 15390 w 42800"/>
                <a:gd name="connsiteY1" fmla="*/ 38974 h 44984"/>
                <a:gd name="connsiteX2" fmla="*/ 28407 w 42800"/>
                <a:gd name="connsiteY2" fmla="*/ 36375 h 44984"/>
                <a:gd name="connsiteX3" fmla="*/ 28140 w 42800"/>
                <a:gd name="connsiteY3" fmla="*/ 38284 h 44984"/>
                <a:gd name="connsiteX4" fmla="*/ 37904 w 42800"/>
                <a:gd name="connsiteY4" fmla="*/ 7050 h 44984"/>
                <a:gd name="connsiteX5" fmla="*/ 37980 w 42800"/>
                <a:gd name="connsiteY5" fmla="*/ 8314 h 44984"/>
                <a:gd name="connsiteX6" fmla="*/ 28658 w 42800"/>
                <a:gd name="connsiteY6" fmla="*/ 5576 h 44984"/>
                <a:gd name="connsiteX7" fmla="*/ 29400 w 42800"/>
                <a:gd name="connsiteY7" fmla="*/ 3964 h 4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800" h="44984">
                  <a:moveTo>
                    <a:pt x="1353" y="19266"/>
                  </a:moveTo>
                  <a:cubicBezTo>
                    <a:pt x="1374" y="13576"/>
                    <a:pt x="1504" y="6154"/>
                    <a:pt x="5513" y="2957"/>
                  </a:cubicBezTo>
                  <a:cubicBezTo>
                    <a:pt x="9522" y="-240"/>
                    <a:pt x="21423" y="-109"/>
                    <a:pt x="25406" y="82"/>
                  </a:cubicBezTo>
                  <a:cubicBezTo>
                    <a:pt x="29389" y="273"/>
                    <a:pt x="28455" y="2394"/>
                    <a:pt x="29413" y="4105"/>
                  </a:cubicBezTo>
                  <a:cubicBezTo>
                    <a:pt x="30795" y="1891"/>
                    <a:pt x="33081" y="1164"/>
                    <a:pt x="35043" y="2314"/>
                  </a:cubicBezTo>
                  <a:cubicBezTo>
                    <a:pt x="36538" y="3190"/>
                    <a:pt x="37610" y="5024"/>
                    <a:pt x="37898" y="7200"/>
                  </a:cubicBezTo>
                  <a:cubicBezTo>
                    <a:pt x="39626" y="7842"/>
                    <a:pt x="41002" y="9622"/>
                    <a:pt x="41562" y="11942"/>
                  </a:cubicBezTo>
                  <a:cubicBezTo>
                    <a:pt x="41969" y="13626"/>
                    <a:pt x="41911" y="15455"/>
                    <a:pt x="41398" y="17084"/>
                  </a:cubicBezTo>
                  <a:cubicBezTo>
                    <a:pt x="42659" y="19318"/>
                    <a:pt x="43100" y="22214"/>
                    <a:pt x="42596" y="24946"/>
                  </a:cubicBezTo>
                  <a:cubicBezTo>
                    <a:pt x="41926" y="28578"/>
                    <a:pt x="39708" y="31298"/>
                    <a:pt x="36984" y="31828"/>
                  </a:cubicBezTo>
                  <a:cubicBezTo>
                    <a:pt x="36971" y="34095"/>
                    <a:pt x="36238" y="36245"/>
                    <a:pt x="34975" y="37725"/>
                  </a:cubicBezTo>
                  <a:cubicBezTo>
                    <a:pt x="33056" y="39974"/>
                    <a:pt x="30284" y="40263"/>
                    <a:pt x="28135" y="38439"/>
                  </a:cubicBezTo>
                  <a:cubicBezTo>
                    <a:pt x="27440" y="41572"/>
                    <a:pt x="25579" y="43967"/>
                    <a:pt x="23247" y="44730"/>
                  </a:cubicBezTo>
                  <a:cubicBezTo>
                    <a:pt x="20499" y="45629"/>
                    <a:pt x="17631" y="44097"/>
                    <a:pt x="16060" y="40890"/>
                  </a:cubicBezTo>
                  <a:cubicBezTo>
                    <a:pt x="12352" y="43934"/>
                    <a:pt x="2968" y="42223"/>
                    <a:pt x="816" y="37096"/>
                  </a:cubicBezTo>
                  <a:cubicBezTo>
                    <a:pt x="-1287" y="32970"/>
                    <a:pt x="1332" y="24956"/>
                    <a:pt x="1353" y="19266"/>
                  </a:cubicBezTo>
                  <a:close/>
                </a:path>
                <a:path w="42800" h="44984" fill="none" extrusionOk="0">
                  <a:moveTo>
                    <a:pt x="16058" y="40714"/>
                  </a:moveTo>
                  <a:cubicBezTo>
                    <a:pt x="15791" y="40168"/>
                    <a:pt x="15567" y="39585"/>
                    <a:pt x="15390" y="38974"/>
                  </a:cubicBezTo>
                  <a:moveTo>
                    <a:pt x="28407" y="36375"/>
                  </a:moveTo>
                  <a:cubicBezTo>
                    <a:pt x="28368" y="37022"/>
                    <a:pt x="28278" y="37662"/>
                    <a:pt x="28140" y="38284"/>
                  </a:cubicBezTo>
                  <a:moveTo>
                    <a:pt x="37904" y="7050"/>
                  </a:moveTo>
                  <a:cubicBezTo>
                    <a:pt x="37959" y="7467"/>
                    <a:pt x="37985" y="7890"/>
                    <a:pt x="37980" y="8314"/>
                  </a:cubicBezTo>
                  <a:moveTo>
                    <a:pt x="28658" y="5576"/>
                  </a:moveTo>
                  <a:cubicBezTo>
                    <a:pt x="28847" y="4993"/>
                    <a:pt x="29096" y="4450"/>
                    <a:pt x="29400" y="3964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95" name="Picture 20">
              <a:extLst>
                <a:ext uri="{FF2B5EF4-FFF2-40B4-BE49-F238E27FC236}">
                  <a16:creationId xmlns:a16="http://schemas.microsoft.com/office/drawing/2014/main" id="{1EAE771B-2DD0-1E28-49E7-60F9BE6C6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3999" y="2201120"/>
              <a:ext cx="848681" cy="848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58C0585-7DF1-6E09-5406-304DA47EF698}"/>
                </a:ext>
              </a:extLst>
            </p:cNvPr>
            <p:cNvSpPr txBox="1"/>
            <p:nvPr/>
          </p:nvSpPr>
          <p:spPr>
            <a:xfrm>
              <a:off x="10569124" y="2994024"/>
              <a:ext cx="9153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FI" sz="1200" dirty="0"/>
                <a:t>commercial</a:t>
              </a:r>
              <a:endParaRPr lang="en-GB" sz="1200" dirty="0"/>
            </a:p>
          </p:txBody>
        </p:sp>
      </p:grpSp>
      <p:grpSp>
        <p:nvGrpSpPr>
          <p:cNvPr id="2064" name="Group 2063">
            <a:extLst>
              <a:ext uri="{FF2B5EF4-FFF2-40B4-BE49-F238E27FC236}">
                <a16:creationId xmlns:a16="http://schemas.microsoft.com/office/drawing/2014/main" id="{7345E8E7-4BFB-AE0B-14F9-430A2B9648FD}"/>
              </a:ext>
            </a:extLst>
          </p:cNvPr>
          <p:cNvGrpSpPr/>
          <p:nvPr/>
        </p:nvGrpSpPr>
        <p:grpSpPr>
          <a:xfrm>
            <a:off x="8362891" y="4475721"/>
            <a:ext cx="3766387" cy="1649820"/>
            <a:chOff x="8295228" y="4178371"/>
            <a:chExt cx="3766387" cy="1649820"/>
          </a:xfrm>
        </p:grpSpPr>
        <p:grpSp>
          <p:nvGrpSpPr>
            <p:cNvPr id="2094" name="Group 2093">
              <a:extLst>
                <a:ext uri="{FF2B5EF4-FFF2-40B4-BE49-F238E27FC236}">
                  <a16:creationId xmlns:a16="http://schemas.microsoft.com/office/drawing/2014/main" id="{31757E93-F867-61FB-2552-8EE8692590DD}"/>
                </a:ext>
              </a:extLst>
            </p:cNvPr>
            <p:cNvGrpSpPr/>
            <p:nvPr/>
          </p:nvGrpSpPr>
          <p:grpSpPr>
            <a:xfrm>
              <a:off x="8295228" y="4178371"/>
              <a:ext cx="3766387" cy="1649820"/>
              <a:chOff x="7888087" y="4546620"/>
              <a:chExt cx="3766387" cy="1649820"/>
            </a:xfrm>
          </p:grpSpPr>
          <p:sp>
            <p:nvSpPr>
              <p:cNvPr id="2093" name="Cloud 23">
                <a:extLst>
                  <a:ext uri="{FF2B5EF4-FFF2-40B4-BE49-F238E27FC236}">
                    <a16:creationId xmlns:a16="http://schemas.microsoft.com/office/drawing/2014/main" id="{7F46C189-45F4-1282-A010-3B6A6EEF605D}"/>
                  </a:ext>
                </a:extLst>
              </p:cNvPr>
              <p:cNvSpPr/>
              <p:nvPr/>
            </p:nvSpPr>
            <p:spPr>
              <a:xfrm rot="10800000">
                <a:off x="7888087" y="4818649"/>
                <a:ext cx="3766387" cy="1377791"/>
              </a:xfrm>
              <a:custGeom>
                <a:avLst/>
                <a:gdLst>
                  <a:gd name="connsiteX0" fmla="*/ 3900 w 43200"/>
                  <a:gd name="connsiteY0" fmla="*/ 14370 h 43200"/>
                  <a:gd name="connsiteX1" fmla="*/ 5623 w 43200"/>
                  <a:gd name="connsiteY1" fmla="*/ 6907 h 43200"/>
                  <a:gd name="connsiteX2" fmla="*/ 14005 w 43200"/>
                  <a:gd name="connsiteY2" fmla="*/ 5202 h 43200"/>
                  <a:gd name="connsiteX3" fmla="*/ 22456 w 43200"/>
                  <a:gd name="connsiteY3" fmla="*/ 3432 h 43200"/>
                  <a:gd name="connsiteX4" fmla="*/ 25749 w 43200"/>
                  <a:gd name="connsiteY4" fmla="*/ 200 h 43200"/>
                  <a:gd name="connsiteX5" fmla="*/ 29833 w 43200"/>
                  <a:gd name="connsiteY5" fmla="*/ 2481 h 43200"/>
                  <a:gd name="connsiteX6" fmla="*/ 35463 w 43200"/>
                  <a:gd name="connsiteY6" fmla="*/ 690 h 43200"/>
                  <a:gd name="connsiteX7" fmla="*/ 38318 w 43200"/>
                  <a:gd name="connsiteY7" fmla="*/ 5576 h 43200"/>
                  <a:gd name="connsiteX8" fmla="*/ 41982 w 43200"/>
                  <a:gd name="connsiteY8" fmla="*/ 10318 h 43200"/>
                  <a:gd name="connsiteX9" fmla="*/ 41818 w 43200"/>
                  <a:gd name="connsiteY9" fmla="*/ 15460 h 43200"/>
                  <a:gd name="connsiteX10" fmla="*/ 43016 w 43200"/>
                  <a:gd name="connsiteY10" fmla="*/ 23322 h 43200"/>
                  <a:gd name="connsiteX11" fmla="*/ 37404 w 43200"/>
                  <a:gd name="connsiteY11" fmla="*/ 30204 h 43200"/>
                  <a:gd name="connsiteX12" fmla="*/ 35395 w 43200"/>
                  <a:gd name="connsiteY12" fmla="*/ 36101 h 43200"/>
                  <a:gd name="connsiteX13" fmla="*/ 28555 w 43200"/>
                  <a:gd name="connsiteY13" fmla="*/ 36815 h 43200"/>
                  <a:gd name="connsiteX14" fmla="*/ 23667 w 43200"/>
                  <a:gd name="connsiteY14" fmla="*/ 43106 h 43200"/>
                  <a:gd name="connsiteX15" fmla="*/ 16480 w 43200"/>
                  <a:gd name="connsiteY15" fmla="*/ 39266 h 43200"/>
                  <a:gd name="connsiteX16" fmla="*/ 5804 w 43200"/>
                  <a:gd name="connsiteY16" fmla="*/ 35472 h 43200"/>
                  <a:gd name="connsiteX17" fmla="*/ 1110 w 43200"/>
                  <a:gd name="connsiteY17" fmla="*/ 31250 h 43200"/>
                  <a:gd name="connsiteX18" fmla="*/ 2113 w 43200"/>
                  <a:gd name="connsiteY18" fmla="*/ 25551 h 43200"/>
                  <a:gd name="connsiteX19" fmla="*/ -5 w 43200"/>
                  <a:gd name="connsiteY19" fmla="*/ 19704 h 43200"/>
                  <a:gd name="connsiteX20" fmla="*/ 3863 w 43200"/>
                  <a:gd name="connsiteY20" fmla="*/ 14507 h 43200"/>
                  <a:gd name="connsiteX21" fmla="*/ 3900 w 43200"/>
                  <a:gd name="connsiteY21" fmla="*/ 14370 h 43200"/>
                  <a:gd name="connsiteX0" fmla="*/ 4693 w 43200"/>
                  <a:gd name="connsiteY0" fmla="*/ 26177 h 43200"/>
                  <a:gd name="connsiteX1" fmla="*/ 2160 w 43200"/>
                  <a:gd name="connsiteY1" fmla="*/ 25380 h 43200"/>
                  <a:gd name="connsiteX2" fmla="*/ 6928 w 43200"/>
                  <a:gd name="connsiteY2" fmla="*/ 34899 h 43200"/>
                  <a:gd name="connsiteX3" fmla="*/ 5820 w 43200"/>
                  <a:gd name="connsiteY3" fmla="*/ 35280 h 43200"/>
                  <a:gd name="connsiteX4" fmla="*/ 16478 w 43200"/>
                  <a:gd name="connsiteY4" fmla="*/ 39090 h 43200"/>
                  <a:gd name="connsiteX5" fmla="*/ 15810 w 43200"/>
                  <a:gd name="connsiteY5" fmla="*/ 37350 h 43200"/>
                  <a:gd name="connsiteX6" fmla="*/ 28827 w 43200"/>
                  <a:gd name="connsiteY6" fmla="*/ 34751 h 43200"/>
                  <a:gd name="connsiteX7" fmla="*/ 28560 w 43200"/>
                  <a:gd name="connsiteY7" fmla="*/ 36660 h 43200"/>
                  <a:gd name="connsiteX8" fmla="*/ 34129 w 43200"/>
                  <a:gd name="connsiteY8" fmla="*/ 22954 h 43200"/>
                  <a:gd name="connsiteX9" fmla="*/ 37380 w 43200"/>
                  <a:gd name="connsiteY9" fmla="*/ 30090 h 43200"/>
                  <a:gd name="connsiteX10" fmla="*/ 41798 w 43200"/>
                  <a:gd name="connsiteY10" fmla="*/ 15354 h 43200"/>
                  <a:gd name="connsiteX11" fmla="*/ 40350 w 43200"/>
                  <a:gd name="connsiteY11" fmla="*/ 18030 h 43200"/>
                  <a:gd name="connsiteX12" fmla="*/ 38324 w 43200"/>
                  <a:gd name="connsiteY12" fmla="*/ 5426 h 43200"/>
                  <a:gd name="connsiteX13" fmla="*/ 38400 w 43200"/>
                  <a:gd name="connsiteY13" fmla="*/ 6690 h 43200"/>
                  <a:gd name="connsiteX14" fmla="*/ 29078 w 43200"/>
                  <a:gd name="connsiteY14" fmla="*/ 3952 h 43200"/>
                  <a:gd name="connsiteX15" fmla="*/ 29820 w 43200"/>
                  <a:gd name="connsiteY15" fmla="*/ 2340 h 43200"/>
                  <a:gd name="connsiteX16" fmla="*/ 22141 w 43200"/>
                  <a:gd name="connsiteY16" fmla="*/ 4720 h 43200"/>
                  <a:gd name="connsiteX17" fmla="*/ 22500 w 43200"/>
                  <a:gd name="connsiteY17" fmla="*/ 3330 h 43200"/>
                  <a:gd name="connsiteX18" fmla="*/ 14000 w 43200"/>
                  <a:gd name="connsiteY18" fmla="*/ 5192 h 43200"/>
                  <a:gd name="connsiteX19" fmla="*/ 15300 w 43200"/>
                  <a:gd name="connsiteY19" fmla="*/ 6540 h 43200"/>
                  <a:gd name="connsiteX20" fmla="*/ 4127 w 43200"/>
                  <a:gd name="connsiteY20" fmla="*/ 15789 h 43200"/>
                  <a:gd name="connsiteX21" fmla="*/ 3900 w 43200"/>
                  <a:gd name="connsiteY21" fmla="*/ 14370 h 43200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22177 w 43256"/>
                  <a:gd name="connsiteY16" fmla="*/ 4579 h 43219"/>
                  <a:gd name="connsiteX17" fmla="*/ 22536 w 43256"/>
                  <a:gd name="connsiteY17" fmla="*/ 3189 h 43219"/>
                  <a:gd name="connsiteX18" fmla="*/ 4163 w 43256"/>
                  <a:gd name="connsiteY18" fmla="*/ 15648 h 43219"/>
                  <a:gd name="connsiteX19" fmla="*/ 3936 w 43256"/>
                  <a:gd name="connsiteY1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22177 w 43256"/>
                  <a:gd name="connsiteY16" fmla="*/ 4579 h 43219"/>
                  <a:gd name="connsiteX17" fmla="*/ 22536 w 43256"/>
                  <a:gd name="connsiteY17" fmla="*/ 3189 h 43219"/>
                  <a:gd name="connsiteX18" fmla="*/ 4163 w 43256"/>
                  <a:gd name="connsiteY18" fmla="*/ 15648 h 43219"/>
                  <a:gd name="connsiteX19" fmla="*/ 3936 w 43256"/>
                  <a:gd name="connsiteY1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41834 w 43256"/>
                  <a:gd name="connsiteY8" fmla="*/ 15213 h 43219"/>
                  <a:gd name="connsiteX9" fmla="*/ 40386 w 43256"/>
                  <a:gd name="connsiteY9" fmla="*/ 17889 h 43219"/>
                  <a:gd name="connsiteX10" fmla="*/ 38360 w 43256"/>
                  <a:gd name="connsiteY10" fmla="*/ 5285 h 43219"/>
                  <a:gd name="connsiteX11" fmla="*/ 38436 w 43256"/>
                  <a:gd name="connsiteY11" fmla="*/ 6549 h 43219"/>
                  <a:gd name="connsiteX12" fmla="*/ 29114 w 43256"/>
                  <a:gd name="connsiteY12" fmla="*/ 3811 h 43219"/>
                  <a:gd name="connsiteX13" fmla="*/ 29856 w 43256"/>
                  <a:gd name="connsiteY13" fmla="*/ 2199 h 43219"/>
                  <a:gd name="connsiteX14" fmla="*/ 22177 w 43256"/>
                  <a:gd name="connsiteY14" fmla="*/ 4579 h 43219"/>
                  <a:gd name="connsiteX15" fmla="*/ 22536 w 43256"/>
                  <a:gd name="connsiteY15" fmla="*/ 3189 h 43219"/>
                  <a:gd name="connsiteX16" fmla="*/ 4163 w 43256"/>
                  <a:gd name="connsiteY16" fmla="*/ 15648 h 43219"/>
                  <a:gd name="connsiteX17" fmla="*/ 3936 w 43256"/>
                  <a:gd name="connsiteY17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8360 w 43256"/>
                  <a:gd name="connsiteY8" fmla="*/ 5285 h 43219"/>
                  <a:gd name="connsiteX9" fmla="*/ 38436 w 43256"/>
                  <a:gd name="connsiteY9" fmla="*/ 6549 h 43219"/>
                  <a:gd name="connsiteX10" fmla="*/ 29114 w 43256"/>
                  <a:gd name="connsiteY10" fmla="*/ 3811 h 43219"/>
                  <a:gd name="connsiteX11" fmla="*/ 29856 w 43256"/>
                  <a:gd name="connsiteY11" fmla="*/ 2199 h 43219"/>
                  <a:gd name="connsiteX12" fmla="*/ 22177 w 43256"/>
                  <a:gd name="connsiteY12" fmla="*/ 4579 h 43219"/>
                  <a:gd name="connsiteX13" fmla="*/ 22536 w 43256"/>
                  <a:gd name="connsiteY13" fmla="*/ 3189 h 43219"/>
                  <a:gd name="connsiteX14" fmla="*/ 4163 w 43256"/>
                  <a:gd name="connsiteY14" fmla="*/ 15648 h 43219"/>
                  <a:gd name="connsiteX15" fmla="*/ 3936 w 43256"/>
                  <a:gd name="connsiteY15" fmla="*/ 14229 h 43219"/>
                  <a:gd name="connsiteX0" fmla="*/ 3936 w 43256"/>
                  <a:gd name="connsiteY0" fmla="*/ 14229 h 43219"/>
                  <a:gd name="connsiteX1" fmla="*/ 5969 w 43256"/>
                  <a:gd name="connsiteY1" fmla="*/ 1192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8360 w 43256"/>
                  <a:gd name="connsiteY8" fmla="*/ 5285 h 43219"/>
                  <a:gd name="connsiteX9" fmla="*/ 38436 w 43256"/>
                  <a:gd name="connsiteY9" fmla="*/ 6549 h 43219"/>
                  <a:gd name="connsiteX10" fmla="*/ 29114 w 43256"/>
                  <a:gd name="connsiteY10" fmla="*/ 3811 h 43219"/>
                  <a:gd name="connsiteX11" fmla="*/ 29856 w 43256"/>
                  <a:gd name="connsiteY11" fmla="*/ 2199 h 43219"/>
                  <a:gd name="connsiteX12" fmla="*/ 22177 w 43256"/>
                  <a:gd name="connsiteY12" fmla="*/ 4579 h 43219"/>
                  <a:gd name="connsiteX13" fmla="*/ 22536 w 43256"/>
                  <a:gd name="connsiteY13" fmla="*/ 3189 h 43219"/>
                  <a:gd name="connsiteX14" fmla="*/ 4163 w 43256"/>
                  <a:gd name="connsiteY14" fmla="*/ 15648 h 43219"/>
                  <a:gd name="connsiteX15" fmla="*/ 3936 w 43256"/>
                  <a:gd name="connsiteY15" fmla="*/ 14229 h 43219"/>
                  <a:gd name="connsiteX0" fmla="*/ 3936 w 43256"/>
                  <a:gd name="connsiteY0" fmla="*/ 14229 h 43219"/>
                  <a:gd name="connsiteX1" fmla="*/ 5969 w 43256"/>
                  <a:gd name="connsiteY1" fmla="*/ 1192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8360 w 43256"/>
                  <a:gd name="connsiteY8" fmla="*/ 5285 h 43219"/>
                  <a:gd name="connsiteX9" fmla="*/ 38436 w 43256"/>
                  <a:gd name="connsiteY9" fmla="*/ 6549 h 43219"/>
                  <a:gd name="connsiteX10" fmla="*/ 29114 w 43256"/>
                  <a:gd name="connsiteY10" fmla="*/ 3811 h 43219"/>
                  <a:gd name="connsiteX11" fmla="*/ 29856 w 43256"/>
                  <a:gd name="connsiteY11" fmla="*/ 2199 h 43219"/>
                  <a:gd name="connsiteX12" fmla="*/ 22177 w 43256"/>
                  <a:gd name="connsiteY12" fmla="*/ 4579 h 43219"/>
                  <a:gd name="connsiteX13" fmla="*/ 21375 w 43256"/>
                  <a:gd name="connsiteY13" fmla="*/ 402 h 43219"/>
                  <a:gd name="connsiteX14" fmla="*/ 4163 w 43256"/>
                  <a:gd name="connsiteY14" fmla="*/ 15648 h 43219"/>
                  <a:gd name="connsiteX15" fmla="*/ 3936 w 43256"/>
                  <a:gd name="connsiteY15" fmla="*/ 14229 h 43219"/>
                  <a:gd name="connsiteX0" fmla="*/ 3936 w 43256"/>
                  <a:gd name="connsiteY0" fmla="*/ 14229 h 43219"/>
                  <a:gd name="connsiteX1" fmla="*/ 5969 w 43256"/>
                  <a:gd name="connsiteY1" fmla="*/ 1192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8360 w 43256"/>
                  <a:gd name="connsiteY8" fmla="*/ 5285 h 43219"/>
                  <a:gd name="connsiteX9" fmla="*/ 38436 w 43256"/>
                  <a:gd name="connsiteY9" fmla="*/ 6549 h 43219"/>
                  <a:gd name="connsiteX10" fmla="*/ 29114 w 43256"/>
                  <a:gd name="connsiteY10" fmla="*/ 3811 h 43219"/>
                  <a:gd name="connsiteX11" fmla="*/ 29856 w 43256"/>
                  <a:gd name="connsiteY11" fmla="*/ 2199 h 43219"/>
                  <a:gd name="connsiteX12" fmla="*/ 4163 w 43256"/>
                  <a:gd name="connsiteY12" fmla="*/ 15648 h 43219"/>
                  <a:gd name="connsiteX13" fmla="*/ 3936 w 43256"/>
                  <a:gd name="connsiteY13" fmla="*/ 14229 h 43219"/>
                  <a:gd name="connsiteX0" fmla="*/ 3936 w 43256"/>
                  <a:gd name="connsiteY0" fmla="*/ 14561 h 43551"/>
                  <a:gd name="connsiteX1" fmla="*/ 5969 w 43256"/>
                  <a:gd name="connsiteY1" fmla="*/ 1524 h 43551"/>
                  <a:gd name="connsiteX2" fmla="*/ 25785 w 43256"/>
                  <a:gd name="connsiteY2" fmla="*/ 391 h 43551"/>
                  <a:gd name="connsiteX3" fmla="*/ 29869 w 43256"/>
                  <a:gd name="connsiteY3" fmla="*/ 2672 h 43551"/>
                  <a:gd name="connsiteX4" fmla="*/ 35499 w 43256"/>
                  <a:gd name="connsiteY4" fmla="*/ 881 h 43551"/>
                  <a:gd name="connsiteX5" fmla="*/ 38354 w 43256"/>
                  <a:gd name="connsiteY5" fmla="*/ 5767 h 43551"/>
                  <a:gd name="connsiteX6" fmla="*/ 42018 w 43256"/>
                  <a:gd name="connsiteY6" fmla="*/ 10509 h 43551"/>
                  <a:gd name="connsiteX7" fmla="*/ 41854 w 43256"/>
                  <a:gd name="connsiteY7" fmla="*/ 15651 h 43551"/>
                  <a:gd name="connsiteX8" fmla="*/ 43052 w 43256"/>
                  <a:gd name="connsiteY8" fmla="*/ 23513 h 43551"/>
                  <a:gd name="connsiteX9" fmla="*/ 37440 w 43256"/>
                  <a:gd name="connsiteY9" fmla="*/ 30395 h 43551"/>
                  <a:gd name="connsiteX10" fmla="*/ 35431 w 43256"/>
                  <a:gd name="connsiteY10" fmla="*/ 36292 h 43551"/>
                  <a:gd name="connsiteX11" fmla="*/ 28591 w 43256"/>
                  <a:gd name="connsiteY11" fmla="*/ 37006 h 43551"/>
                  <a:gd name="connsiteX12" fmla="*/ 23703 w 43256"/>
                  <a:gd name="connsiteY12" fmla="*/ 43297 h 43551"/>
                  <a:gd name="connsiteX13" fmla="*/ 16516 w 43256"/>
                  <a:gd name="connsiteY13" fmla="*/ 39457 h 43551"/>
                  <a:gd name="connsiteX14" fmla="*/ 5840 w 43256"/>
                  <a:gd name="connsiteY14" fmla="*/ 35663 h 43551"/>
                  <a:gd name="connsiteX15" fmla="*/ 1146 w 43256"/>
                  <a:gd name="connsiteY15" fmla="*/ 31441 h 43551"/>
                  <a:gd name="connsiteX16" fmla="*/ 2149 w 43256"/>
                  <a:gd name="connsiteY16" fmla="*/ 25742 h 43551"/>
                  <a:gd name="connsiteX17" fmla="*/ 31 w 43256"/>
                  <a:gd name="connsiteY17" fmla="*/ 19895 h 43551"/>
                  <a:gd name="connsiteX18" fmla="*/ 3899 w 43256"/>
                  <a:gd name="connsiteY18" fmla="*/ 14698 h 43551"/>
                  <a:gd name="connsiteX19" fmla="*/ 3936 w 43256"/>
                  <a:gd name="connsiteY19" fmla="*/ 14561 h 43551"/>
                  <a:gd name="connsiteX0" fmla="*/ 4729 w 43256"/>
                  <a:gd name="connsiteY0" fmla="*/ 26368 h 43551"/>
                  <a:gd name="connsiteX1" fmla="*/ 2196 w 43256"/>
                  <a:gd name="connsiteY1" fmla="*/ 25571 h 43551"/>
                  <a:gd name="connsiteX2" fmla="*/ 6964 w 43256"/>
                  <a:gd name="connsiteY2" fmla="*/ 35090 h 43551"/>
                  <a:gd name="connsiteX3" fmla="*/ 5856 w 43256"/>
                  <a:gd name="connsiteY3" fmla="*/ 35471 h 43551"/>
                  <a:gd name="connsiteX4" fmla="*/ 16514 w 43256"/>
                  <a:gd name="connsiteY4" fmla="*/ 39281 h 43551"/>
                  <a:gd name="connsiteX5" fmla="*/ 15846 w 43256"/>
                  <a:gd name="connsiteY5" fmla="*/ 37541 h 43551"/>
                  <a:gd name="connsiteX6" fmla="*/ 28863 w 43256"/>
                  <a:gd name="connsiteY6" fmla="*/ 34942 h 43551"/>
                  <a:gd name="connsiteX7" fmla="*/ 28596 w 43256"/>
                  <a:gd name="connsiteY7" fmla="*/ 36851 h 43551"/>
                  <a:gd name="connsiteX8" fmla="*/ 38360 w 43256"/>
                  <a:gd name="connsiteY8" fmla="*/ 5617 h 43551"/>
                  <a:gd name="connsiteX9" fmla="*/ 38436 w 43256"/>
                  <a:gd name="connsiteY9" fmla="*/ 6881 h 43551"/>
                  <a:gd name="connsiteX10" fmla="*/ 29114 w 43256"/>
                  <a:gd name="connsiteY10" fmla="*/ 4143 h 43551"/>
                  <a:gd name="connsiteX11" fmla="*/ 29856 w 43256"/>
                  <a:gd name="connsiteY11" fmla="*/ 2531 h 43551"/>
                  <a:gd name="connsiteX12" fmla="*/ 4163 w 43256"/>
                  <a:gd name="connsiteY12" fmla="*/ 15980 h 43551"/>
                  <a:gd name="connsiteX13" fmla="*/ 3936 w 43256"/>
                  <a:gd name="connsiteY13" fmla="*/ 14561 h 43551"/>
                  <a:gd name="connsiteX0" fmla="*/ 3936 w 43256"/>
                  <a:gd name="connsiteY0" fmla="*/ 15952 h 44942"/>
                  <a:gd name="connsiteX1" fmla="*/ 5969 w 43256"/>
                  <a:gd name="connsiteY1" fmla="*/ 2915 h 44942"/>
                  <a:gd name="connsiteX2" fmla="*/ 25862 w 43256"/>
                  <a:gd name="connsiteY2" fmla="*/ 40 h 44942"/>
                  <a:gd name="connsiteX3" fmla="*/ 29869 w 43256"/>
                  <a:gd name="connsiteY3" fmla="*/ 4063 h 44942"/>
                  <a:gd name="connsiteX4" fmla="*/ 35499 w 43256"/>
                  <a:gd name="connsiteY4" fmla="*/ 2272 h 44942"/>
                  <a:gd name="connsiteX5" fmla="*/ 38354 w 43256"/>
                  <a:gd name="connsiteY5" fmla="*/ 7158 h 44942"/>
                  <a:gd name="connsiteX6" fmla="*/ 42018 w 43256"/>
                  <a:gd name="connsiteY6" fmla="*/ 11900 h 44942"/>
                  <a:gd name="connsiteX7" fmla="*/ 41854 w 43256"/>
                  <a:gd name="connsiteY7" fmla="*/ 17042 h 44942"/>
                  <a:gd name="connsiteX8" fmla="*/ 43052 w 43256"/>
                  <a:gd name="connsiteY8" fmla="*/ 24904 h 44942"/>
                  <a:gd name="connsiteX9" fmla="*/ 37440 w 43256"/>
                  <a:gd name="connsiteY9" fmla="*/ 31786 h 44942"/>
                  <a:gd name="connsiteX10" fmla="*/ 35431 w 43256"/>
                  <a:gd name="connsiteY10" fmla="*/ 37683 h 44942"/>
                  <a:gd name="connsiteX11" fmla="*/ 28591 w 43256"/>
                  <a:gd name="connsiteY11" fmla="*/ 38397 h 44942"/>
                  <a:gd name="connsiteX12" fmla="*/ 23703 w 43256"/>
                  <a:gd name="connsiteY12" fmla="*/ 44688 h 44942"/>
                  <a:gd name="connsiteX13" fmla="*/ 16516 w 43256"/>
                  <a:gd name="connsiteY13" fmla="*/ 40848 h 44942"/>
                  <a:gd name="connsiteX14" fmla="*/ 5840 w 43256"/>
                  <a:gd name="connsiteY14" fmla="*/ 37054 h 44942"/>
                  <a:gd name="connsiteX15" fmla="*/ 1146 w 43256"/>
                  <a:gd name="connsiteY15" fmla="*/ 32832 h 44942"/>
                  <a:gd name="connsiteX16" fmla="*/ 2149 w 43256"/>
                  <a:gd name="connsiteY16" fmla="*/ 27133 h 44942"/>
                  <a:gd name="connsiteX17" fmla="*/ 31 w 43256"/>
                  <a:gd name="connsiteY17" fmla="*/ 21286 h 44942"/>
                  <a:gd name="connsiteX18" fmla="*/ 3899 w 43256"/>
                  <a:gd name="connsiteY18" fmla="*/ 16089 h 44942"/>
                  <a:gd name="connsiteX19" fmla="*/ 3936 w 43256"/>
                  <a:gd name="connsiteY19" fmla="*/ 15952 h 44942"/>
                  <a:gd name="connsiteX0" fmla="*/ 4729 w 43256"/>
                  <a:gd name="connsiteY0" fmla="*/ 27759 h 44942"/>
                  <a:gd name="connsiteX1" fmla="*/ 2196 w 43256"/>
                  <a:gd name="connsiteY1" fmla="*/ 26962 h 44942"/>
                  <a:gd name="connsiteX2" fmla="*/ 6964 w 43256"/>
                  <a:gd name="connsiteY2" fmla="*/ 36481 h 44942"/>
                  <a:gd name="connsiteX3" fmla="*/ 5856 w 43256"/>
                  <a:gd name="connsiteY3" fmla="*/ 36862 h 44942"/>
                  <a:gd name="connsiteX4" fmla="*/ 16514 w 43256"/>
                  <a:gd name="connsiteY4" fmla="*/ 40672 h 44942"/>
                  <a:gd name="connsiteX5" fmla="*/ 15846 w 43256"/>
                  <a:gd name="connsiteY5" fmla="*/ 38932 h 44942"/>
                  <a:gd name="connsiteX6" fmla="*/ 28863 w 43256"/>
                  <a:gd name="connsiteY6" fmla="*/ 36333 h 44942"/>
                  <a:gd name="connsiteX7" fmla="*/ 28596 w 43256"/>
                  <a:gd name="connsiteY7" fmla="*/ 38242 h 44942"/>
                  <a:gd name="connsiteX8" fmla="*/ 38360 w 43256"/>
                  <a:gd name="connsiteY8" fmla="*/ 7008 h 44942"/>
                  <a:gd name="connsiteX9" fmla="*/ 38436 w 43256"/>
                  <a:gd name="connsiteY9" fmla="*/ 8272 h 44942"/>
                  <a:gd name="connsiteX10" fmla="*/ 29114 w 43256"/>
                  <a:gd name="connsiteY10" fmla="*/ 5534 h 44942"/>
                  <a:gd name="connsiteX11" fmla="*/ 29856 w 43256"/>
                  <a:gd name="connsiteY11" fmla="*/ 3922 h 44942"/>
                  <a:gd name="connsiteX12" fmla="*/ 4163 w 43256"/>
                  <a:gd name="connsiteY12" fmla="*/ 17371 h 44942"/>
                  <a:gd name="connsiteX13" fmla="*/ 3936 w 43256"/>
                  <a:gd name="connsiteY13" fmla="*/ 15952 h 44942"/>
                  <a:gd name="connsiteX0" fmla="*/ 3936 w 43256"/>
                  <a:gd name="connsiteY0" fmla="*/ 15952 h 44942"/>
                  <a:gd name="connsiteX1" fmla="*/ 5969 w 43256"/>
                  <a:gd name="connsiteY1" fmla="*/ 2915 h 44942"/>
                  <a:gd name="connsiteX2" fmla="*/ 25862 w 43256"/>
                  <a:gd name="connsiteY2" fmla="*/ 40 h 44942"/>
                  <a:gd name="connsiteX3" fmla="*/ 29869 w 43256"/>
                  <a:gd name="connsiteY3" fmla="*/ 4063 h 44942"/>
                  <a:gd name="connsiteX4" fmla="*/ 35499 w 43256"/>
                  <a:gd name="connsiteY4" fmla="*/ 2272 h 44942"/>
                  <a:gd name="connsiteX5" fmla="*/ 38354 w 43256"/>
                  <a:gd name="connsiteY5" fmla="*/ 7158 h 44942"/>
                  <a:gd name="connsiteX6" fmla="*/ 42018 w 43256"/>
                  <a:gd name="connsiteY6" fmla="*/ 11900 h 44942"/>
                  <a:gd name="connsiteX7" fmla="*/ 41854 w 43256"/>
                  <a:gd name="connsiteY7" fmla="*/ 17042 h 44942"/>
                  <a:gd name="connsiteX8" fmla="*/ 43052 w 43256"/>
                  <a:gd name="connsiteY8" fmla="*/ 24904 h 44942"/>
                  <a:gd name="connsiteX9" fmla="*/ 37440 w 43256"/>
                  <a:gd name="connsiteY9" fmla="*/ 31786 h 44942"/>
                  <a:gd name="connsiteX10" fmla="*/ 35431 w 43256"/>
                  <a:gd name="connsiteY10" fmla="*/ 37683 h 44942"/>
                  <a:gd name="connsiteX11" fmla="*/ 28591 w 43256"/>
                  <a:gd name="connsiteY11" fmla="*/ 38397 h 44942"/>
                  <a:gd name="connsiteX12" fmla="*/ 23703 w 43256"/>
                  <a:gd name="connsiteY12" fmla="*/ 44688 h 44942"/>
                  <a:gd name="connsiteX13" fmla="*/ 16516 w 43256"/>
                  <a:gd name="connsiteY13" fmla="*/ 40848 h 44942"/>
                  <a:gd name="connsiteX14" fmla="*/ 5840 w 43256"/>
                  <a:gd name="connsiteY14" fmla="*/ 37054 h 44942"/>
                  <a:gd name="connsiteX15" fmla="*/ 1146 w 43256"/>
                  <a:gd name="connsiteY15" fmla="*/ 32832 h 44942"/>
                  <a:gd name="connsiteX16" fmla="*/ 2149 w 43256"/>
                  <a:gd name="connsiteY16" fmla="*/ 27133 h 44942"/>
                  <a:gd name="connsiteX17" fmla="*/ 31 w 43256"/>
                  <a:gd name="connsiteY17" fmla="*/ 21286 h 44942"/>
                  <a:gd name="connsiteX18" fmla="*/ 3899 w 43256"/>
                  <a:gd name="connsiteY18" fmla="*/ 16089 h 44942"/>
                  <a:gd name="connsiteX19" fmla="*/ 3936 w 43256"/>
                  <a:gd name="connsiteY19" fmla="*/ 15952 h 44942"/>
                  <a:gd name="connsiteX0" fmla="*/ 6964 w 43256"/>
                  <a:gd name="connsiteY0" fmla="*/ 36481 h 44942"/>
                  <a:gd name="connsiteX1" fmla="*/ 5856 w 43256"/>
                  <a:gd name="connsiteY1" fmla="*/ 36862 h 44942"/>
                  <a:gd name="connsiteX2" fmla="*/ 16514 w 43256"/>
                  <a:gd name="connsiteY2" fmla="*/ 40672 h 44942"/>
                  <a:gd name="connsiteX3" fmla="*/ 15846 w 43256"/>
                  <a:gd name="connsiteY3" fmla="*/ 38932 h 44942"/>
                  <a:gd name="connsiteX4" fmla="*/ 28863 w 43256"/>
                  <a:gd name="connsiteY4" fmla="*/ 36333 h 44942"/>
                  <a:gd name="connsiteX5" fmla="*/ 28596 w 43256"/>
                  <a:gd name="connsiteY5" fmla="*/ 38242 h 44942"/>
                  <a:gd name="connsiteX6" fmla="*/ 38360 w 43256"/>
                  <a:gd name="connsiteY6" fmla="*/ 7008 h 44942"/>
                  <a:gd name="connsiteX7" fmla="*/ 38436 w 43256"/>
                  <a:gd name="connsiteY7" fmla="*/ 8272 h 44942"/>
                  <a:gd name="connsiteX8" fmla="*/ 29114 w 43256"/>
                  <a:gd name="connsiteY8" fmla="*/ 5534 h 44942"/>
                  <a:gd name="connsiteX9" fmla="*/ 29856 w 43256"/>
                  <a:gd name="connsiteY9" fmla="*/ 3922 h 44942"/>
                  <a:gd name="connsiteX10" fmla="*/ 4163 w 43256"/>
                  <a:gd name="connsiteY10" fmla="*/ 17371 h 44942"/>
                  <a:gd name="connsiteX11" fmla="*/ 3936 w 43256"/>
                  <a:gd name="connsiteY11" fmla="*/ 15952 h 44942"/>
                  <a:gd name="connsiteX0" fmla="*/ 3936 w 43256"/>
                  <a:gd name="connsiteY0" fmla="*/ 15952 h 44942"/>
                  <a:gd name="connsiteX1" fmla="*/ 5969 w 43256"/>
                  <a:gd name="connsiteY1" fmla="*/ 2915 h 44942"/>
                  <a:gd name="connsiteX2" fmla="*/ 25862 w 43256"/>
                  <a:gd name="connsiteY2" fmla="*/ 40 h 44942"/>
                  <a:gd name="connsiteX3" fmla="*/ 29869 w 43256"/>
                  <a:gd name="connsiteY3" fmla="*/ 4063 h 44942"/>
                  <a:gd name="connsiteX4" fmla="*/ 35499 w 43256"/>
                  <a:gd name="connsiteY4" fmla="*/ 2272 h 44942"/>
                  <a:gd name="connsiteX5" fmla="*/ 38354 w 43256"/>
                  <a:gd name="connsiteY5" fmla="*/ 7158 h 44942"/>
                  <a:gd name="connsiteX6" fmla="*/ 42018 w 43256"/>
                  <a:gd name="connsiteY6" fmla="*/ 11900 h 44942"/>
                  <a:gd name="connsiteX7" fmla="*/ 41854 w 43256"/>
                  <a:gd name="connsiteY7" fmla="*/ 17042 h 44942"/>
                  <a:gd name="connsiteX8" fmla="*/ 43052 w 43256"/>
                  <a:gd name="connsiteY8" fmla="*/ 24904 h 44942"/>
                  <a:gd name="connsiteX9" fmla="*/ 37440 w 43256"/>
                  <a:gd name="connsiteY9" fmla="*/ 31786 h 44942"/>
                  <a:gd name="connsiteX10" fmla="*/ 35431 w 43256"/>
                  <a:gd name="connsiteY10" fmla="*/ 37683 h 44942"/>
                  <a:gd name="connsiteX11" fmla="*/ 28591 w 43256"/>
                  <a:gd name="connsiteY11" fmla="*/ 38397 h 44942"/>
                  <a:gd name="connsiteX12" fmla="*/ 23703 w 43256"/>
                  <a:gd name="connsiteY12" fmla="*/ 44688 h 44942"/>
                  <a:gd name="connsiteX13" fmla="*/ 16516 w 43256"/>
                  <a:gd name="connsiteY13" fmla="*/ 40848 h 44942"/>
                  <a:gd name="connsiteX14" fmla="*/ 5840 w 43256"/>
                  <a:gd name="connsiteY14" fmla="*/ 37054 h 44942"/>
                  <a:gd name="connsiteX15" fmla="*/ 1146 w 43256"/>
                  <a:gd name="connsiteY15" fmla="*/ 32832 h 44942"/>
                  <a:gd name="connsiteX16" fmla="*/ 2149 w 43256"/>
                  <a:gd name="connsiteY16" fmla="*/ 27133 h 44942"/>
                  <a:gd name="connsiteX17" fmla="*/ 31 w 43256"/>
                  <a:gd name="connsiteY17" fmla="*/ 21286 h 44942"/>
                  <a:gd name="connsiteX18" fmla="*/ 3899 w 43256"/>
                  <a:gd name="connsiteY18" fmla="*/ 16089 h 44942"/>
                  <a:gd name="connsiteX19" fmla="*/ 3936 w 43256"/>
                  <a:gd name="connsiteY19" fmla="*/ 15952 h 44942"/>
                  <a:gd name="connsiteX0" fmla="*/ 6964 w 43256"/>
                  <a:gd name="connsiteY0" fmla="*/ 36481 h 44942"/>
                  <a:gd name="connsiteX1" fmla="*/ 5856 w 43256"/>
                  <a:gd name="connsiteY1" fmla="*/ 36862 h 44942"/>
                  <a:gd name="connsiteX2" fmla="*/ 16514 w 43256"/>
                  <a:gd name="connsiteY2" fmla="*/ 40672 h 44942"/>
                  <a:gd name="connsiteX3" fmla="*/ 15846 w 43256"/>
                  <a:gd name="connsiteY3" fmla="*/ 38932 h 44942"/>
                  <a:gd name="connsiteX4" fmla="*/ 28863 w 43256"/>
                  <a:gd name="connsiteY4" fmla="*/ 36333 h 44942"/>
                  <a:gd name="connsiteX5" fmla="*/ 28596 w 43256"/>
                  <a:gd name="connsiteY5" fmla="*/ 38242 h 44942"/>
                  <a:gd name="connsiteX6" fmla="*/ 38360 w 43256"/>
                  <a:gd name="connsiteY6" fmla="*/ 7008 h 44942"/>
                  <a:gd name="connsiteX7" fmla="*/ 38436 w 43256"/>
                  <a:gd name="connsiteY7" fmla="*/ 8272 h 44942"/>
                  <a:gd name="connsiteX8" fmla="*/ 29114 w 43256"/>
                  <a:gd name="connsiteY8" fmla="*/ 5534 h 44942"/>
                  <a:gd name="connsiteX9" fmla="*/ 29856 w 43256"/>
                  <a:gd name="connsiteY9" fmla="*/ 3922 h 44942"/>
                  <a:gd name="connsiteX0" fmla="*/ 3899 w 43256"/>
                  <a:gd name="connsiteY0" fmla="*/ 16090 h 44943"/>
                  <a:gd name="connsiteX1" fmla="*/ 5969 w 43256"/>
                  <a:gd name="connsiteY1" fmla="*/ 2916 h 44943"/>
                  <a:gd name="connsiteX2" fmla="*/ 25862 w 43256"/>
                  <a:gd name="connsiteY2" fmla="*/ 41 h 44943"/>
                  <a:gd name="connsiteX3" fmla="*/ 29869 w 43256"/>
                  <a:gd name="connsiteY3" fmla="*/ 4064 h 44943"/>
                  <a:gd name="connsiteX4" fmla="*/ 35499 w 43256"/>
                  <a:gd name="connsiteY4" fmla="*/ 2273 h 44943"/>
                  <a:gd name="connsiteX5" fmla="*/ 38354 w 43256"/>
                  <a:gd name="connsiteY5" fmla="*/ 7159 h 44943"/>
                  <a:gd name="connsiteX6" fmla="*/ 42018 w 43256"/>
                  <a:gd name="connsiteY6" fmla="*/ 11901 h 44943"/>
                  <a:gd name="connsiteX7" fmla="*/ 41854 w 43256"/>
                  <a:gd name="connsiteY7" fmla="*/ 17043 h 44943"/>
                  <a:gd name="connsiteX8" fmla="*/ 43052 w 43256"/>
                  <a:gd name="connsiteY8" fmla="*/ 24905 h 44943"/>
                  <a:gd name="connsiteX9" fmla="*/ 37440 w 43256"/>
                  <a:gd name="connsiteY9" fmla="*/ 31787 h 44943"/>
                  <a:gd name="connsiteX10" fmla="*/ 35431 w 43256"/>
                  <a:gd name="connsiteY10" fmla="*/ 37684 h 44943"/>
                  <a:gd name="connsiteX11" fmla="*/ 28591 w 43256"/>
                  <a:gd name="connsiteY11" fmla="*/ 38398 h 44943"/>
                  <a:gd name="connsiteX12" fmla="*/ 23703 w 43256"/>
                  <a:gd name="connsiteY12" fmla="*/ 44689 h 44943"/>
                  <a:gd name="connsiteX13" fmla="*/ 16516 w 43256"/>
                  <a:gd name="connsiteY13" fmla="*/ 40849 h 44943"/>
                  <a:gd name="connsiteX14" fmla="*/ 5840 w 43256"/>
                  <a:gd name="connsiteY14" fmla="*/ 37055 h 44943"/>
                  <a:gd name="connsiteX15" fmla="*/ 1146 w 43256"/>
                  <a:gd name="connsiteY15" fmla="*/ 32833 h 44943"/>
                  <a:gd name="connsiteX16" fmla="*/ 2149 w 43256"/>
                  <a:gd name="connsiteY16" fmla="*/ 27134 h 44943"/>
                  <a:gd name="connsiteX17" fmla="*/ 31 w 43256"/>
                  <a:gd name="connsiteY17" fmla="*/ 21287 h 44943"/>
                  <a:gd name="connsiteX18" fmla="*/ 3899 w 43256"/>
                  <a:gd name="connsiteY18" fmla="*/ 16090 h 44943"/>
                  <a:gd name="connsiteX0" fmla="*/ 6964 w 43256"/>
                  <a:gd name="connsiteY0" fmla="*/ 36482 h 44943"/>
                  <a:gd name="connsiteX1" fmla="*/ 5856 w 43256"/>
                  <a:gd name="connsiteY1" fmla="*/ 36863 h 44943"/>
                  <a:gd name="connsiteX2" fmla="*/ 16514 w 43256"/>
                  <a:gd name="connsiteY2" fmla="*/ 40673 h 44943"/>
                  <a:gd name="connsiteX3" fmla="*/ 15846 w 43256"/>
                  <a:gd name="connsiteY3" fmla="*/ 38933 h 44943"/>
                  <a:gd name="connsiteX4" fmla="*/ 28863 w 43256"/>
                  <a:gd name="connsiteY4" fmla="*/ 36334 h 44943"/>
                  <a:gd name="connsiteX5" fmla="*/ 28596 w 43256"/>
                  <a:gd name="connsiteY5" fmla="*/ 38243 h 44943"/>
                  <a:gd name="connsiteX6" fmla="*/ 38360 w 43256"/>
                  <a:gd name="connsiteY6" fmla="*/ 7009 h 44943"/>
                  <a:gd name="connsiteX7" fmla="*/ 38436 w 43256"/>
                  <a:gd name="connsiteY7" fmla="*/ 8273 h 44943"/>
                  <a:gd name="connsiteX8" fmla="*/ 29114 w 43256"/>
                  <a:gd name="connsiteY8" fmla="*/ 5535 h 44943"/>
                  <a:gd name="connsiteX9" fmla="*/ 29856 w 43256"/>
                  <a:gd name="connsiteY9" fmla="*/ 3923 h 44943"/>
                  <a:gd name="connsiteX0" fmla="*/ 2928 w 42285"/>
                  <a:gd name="connsiteY0" fmla="*/ 16090 h 44943"/>
                  <a:gd name="connsiteX1" fmla="*/ 4998 w 42285"/>
                  <a:gd name="connsiteY1" fmla="*/ 2916 h 44943"/>
                  <a:gd name="connsiteX2" fmla="*/ 24891 w 42285"/>
                  <a:gd name="connsiteY2" fmla="*/ 41 h 44943"/>
                  <a:gd name="connsiteX3" fmla="*/ 28898 w 42285"/>
                  <a:gd name="connsiteY3" fmla="*/ 4064 h 44943"/>
                  <a:gd name="connsiteX4" fmla="*/ 34528 w 42285"/>
                  <a:gd name="connsiteY4" fmla="*/ 2273 h 44943"/>
                  <a:gd name="connsiteX5" fmla="*/ 37383 w 42285"/>
                  <a:gd name="connsiteY5" fmla="*/ 7159 h 44943"/>
                  <a:gd name="connsiteX6" fmla="*/ 41047 w 42285"/>
                  <a:gd name="connsiteY6" fmla="*/ 11901 h 44943"/>
                  <a:gd name="connsiteX7" fmla="*/ 40883 w 42285"/>
                  <a:gd name="connsiteY7" fmla="*/ 17043 h 44943"/>
                  <a:gd name="connsiteX8" fmla="*/ 42081 w 42285"/>
                  <a:gd name="connsiteY8" fmla="*/ 24905 h 44943"/>
                  <a:gd name="connsiteX9" fmla="*/ 36469 w 42285"/>
                  <a:gd name="connsiteY9" fmla="*/ 31787 h 44943"/>
                  <a:gd name="connsiteX10" fmla="*/ 34460 w 42285"/>
                  <a:gd name="connsiteY10" fmla="*/ 37684 h 44943"/>
                  <a:gd name="connsiteX11" fmla="*/ 27620 w 42285"/>
                  <a:gd name="connsiteY11" fmla="*/ 38398 h 44943"/>
                  <a:gd name="connsiteX12" fmla="*/ 22732 w 42285"/>
                  <a:gd name="connsiteY12" fmla="*/ 44689 h 44943"/>
                  <a:gd name="connsiteX13" fmla="*/ 15545 w 42285"/>
                  <a:gd name="connsiteY13" fmla="*/ 40849 h 44943"/>
                  <a:gd name="connsiteX14" fmla="*/ 4869 w 42285"/>
                  <a:gd name="connsiteY14" fmla="*/ 37055 h 44943"/>
                  <a:gd name="connsiteX15" fmla="*/ 175 w 42285"/>
                  <a:gd name="connsiteY15" fmla="*/ 32833 h 44943"/>
                  <a:gd name="connsiteX16" fmla="*/ 1178 w 42285"/>
                  <a:gd name="connsiteY16" fmla="*/ 27134 h 44943"/>
                  <a:gd name="connsiteX17" fmla="*/ 2928 w 42285"/>
                  <a:gd name="connsiteY17" fmla="*/ 16090 h 44943"/>
                  <a:gd name="connsiteX0" fmla="*/ 5993 w 42285"/>
                  <a:gd name="connsiteY0" fmla="*/ 36482 h 44943"/>
                  <a:gd name="connsiteX1" fmla="*/ 4885 w 42285"/>
                  <a:gd name="connsiteY1" fmla="*/ 36863 h 44943"/>
                  <a:gd name="connsiteX2" fmla="*/ 15543 w 42285"/>
                  <a:gd name="connsiteY2" fmla="*/ 40673 h 44943"/>
                  <a:gd name="connsiteX3" fmla="*/ 14875 w 42285"/>
                  <a:gd name="connsiteY3" fmla="*/ 38933 h 44943"/>
                  <a:gd name="connsiteX4" fmla="*/ 27892 w 42285"/>
                  <a:gd name="connsiteY4" fmla="*/ 36334 h 44943"/>
                  <a:gd name="connsiteX5" fmla="*/ 27625 w 42285"/>
                  <a:gd name="connsiteY5" fmla="*/ 38243 h 44943"/>
                  <a:gd name="connsiteX6" fmla="*/ 37389 w 42285"/>
                  <a:gd name="connsiteY6" fmla="*/ 7009 h 44943"/>
                  <a:gd name="connsiteX7" fmla="*/ 37465 w 42285"/>
                  <a:gd name="connsiteY7" fmla="*/ 8273 h 44943"/>
                  <a:gd name="connsiteX8" fmla="*/ 28143 w 42285"/>
                  <a:gd name="connsiteY8" fmla="*/ 5535 h 44943"/>
                  <a:gd name="connsiteX9" fmla="*/ 28885 w 42285"/>
                  <a:gd name="connsiteY9" fmla="*/ 3923 h 44943"/>
                  <a:gd name="connsiteX0" fmla="*/ 2785 w 42142"/>
                  <a:gd name="connsiteY0" fmla="*/ 16090 h 44943"/>
                  <a:gd name="connsiteX1" fmla="*/ 4855 w 42142"/>
                  <a:gd name="connsiteY1" fmla="*/ 2916 h 44943"/>
                  <a:gd name="connsiteX2" fmla="*/ 24748 w 42142"/>
                  <a:gd name="connsiteY2" fmla="*/ 41 h 44943"/>
                  <a:gd name="connsiteX3" fmla="*/ 28755 w 42142"/>
                  <a:gd name="connsiteY3" fmla="*/ 4064 h 44943"/>
                  <a:gd name="connsiteX4" fmla="*/ 34385 w 42142"/>
                  <a:gd name="connsiteY4" fmla="*/ 2273 h 44943"/>
                  <a:gd name="connsiteX5" fmla="*/ 37240 w 42142"/>
                  <a:gd name="connsiteY5" fmla="*/ 7159 h 44943"/>
                  <a:gd name="connsiteX6" fmla="*/ 40904 w 42142"/>
                  <a:gd name="connsiteY6" fmla="*/ 11901 h 44943"/>
                  <a:gd name="connsiteX7" fmla="*/ 40740 w 42142"/>
                  <a:gd name="connsiteY7" fmla="*/ 17043 h 44943"/>
                  <a:gd name="connsiteX8" fmla="*/ 41938 w 42142"/>
                  <a:gd name="connsiteY8" fmla="*/ 24905 h 44943"/>
                  <a:gd name="connsiteX9" fmla="*/ 36326 w 42142"/>
                  <a:gd name="connsiteY9" fmla="*/ 31787 h 44943"/>
                  <a:gd name="connsiteX10" fmla="*/ 34317 w 42142"/>
                  <a:gd name="connsiteY10" fmla="*/ 37684 h 44943"/>
                  <a:gd name="connsiteX11" fmla="*/ 27477 w 42142"/>
                  <a:gd name="connsiteY11" fmla="*/ 38398 h 44943"/>
                  <a:gd name="connsiteX12" fmla="*/ 22589 w 42142"/>
                  <a:gd name="connsiteY12" fmla="*/ 44689 h 44943"/>
                  <a:gd name="connsiteX13" fmla="*/ 15402 w 42142"/>
                  <a:gd name="connsiteY13" fmla="*/ 40849 h 44943"/>
                  <a:gd name="connsiteX14" fmla="*/ 4726 w 42142"/>
                  <a:gd name="connsiteY14" fmla="*/ 37055 h 44943"/>
                  <a:gd name="connsiteX15" fmla="*/ 32 w 42142"/>
                  <a:gd name="connsiteY15" fmla="*/ 32833 h 44943"/>
                  <a:gd name="connsiteX16" fmla="*/ 2785 w 42142"/>
                  <a:gd name="connsiteY16" fmla="*/ 16090 h 44943"/>
                  <a:gd name="connsiteX0" fmla="*/ 5850 w 42142"/>
                  <a:gd name="connsiteY0" fmla="*/ 36482 h 44943"/>
                  <a:gd name="connsiteX1" fmla="*/ 4742 w 42142"/>
                  <a:gd name="connsiteY1" fmla="*/ 36863 h 44943"/>
                  <a:gd name="connsiteX2" fmla="*/ 15400 w 42142"/>
                  <a:gd name="connsiteY2" fmla="*/ 40673 h 44943"/>
                  <a:gd name="connsiteX3" fmla="*/ 14732 w 42142"/>
                  <a:gd name="connsiteY3" fmla="*/ 38933 h 44943"/>
                  <a:gd name="connsiteX4" fmla="*/ 27749 w 42142"/>
                  <a:gd name="connsiteY4" fmla="*/ 36334 h 44943"/>
                  <a:gd name="connsiteX5" fmla="*/ 27482 w 42142"/>
                  <a:gd name="connsiteY5" fmla="*/ 38243 h 44943"/>
                  <a:gd name="connsiteX6" fmla="*/ 37246 w 42142"/>
                  <a:gd name="connsiteY6" fmla="*/ 7009 h 44943"/>
                  <a:gd name="connsiteX7" fmla="*/ 37322 w 42142"/>
                  <a:gd name="connsiteY7" fmla="*/ 8273 h 44943"/>
                  <a:gd name="connsiteX8" fmla="*/ 28000 w 42142"/>
                  <a:gd name="connsiteY8" fmla="*/ 5535 h 44943"/>
                  <a:gd name="connsiteX9" fmla="*/ 28742 w 42142"/>
                  <a:gd name="connsiteY9" fmla="*/ 3923 h 44943"/>
                  <a:gd name="connsiteX0" fmla="*/ 336 w 39693"/>
                  <a:gd name="connsiteY0" fmla="*/ 16090 h 44943"/>
                  <a:gd name="connsiteX1" fmla="*/ 2406 w 39693"/>
                  <a:gd name="connsiteY1" fmla="*/ 2916 h 44943"/>
                  <a:gd name="connsiteX2" fmla="*/ 22299 w 39693"/>
                  <a:gd name="connsiteY2" fmla="*/ 41 h 44943"/>
                  <a:gd name="connsiteX3" fmla="*/ 26306 w 39693"/>
                  <a:gd name="connsiteY3" fmla="*/ 4064 h 44943"/>
                  <a:gd name="connsiteX4" fmla="*/ 31936 w 39693"/>
                  <a:gd name="connsiteY4" fmla="*/ 2273 h 44943"/>
                  <a:gd name="connsiteX5" fmla="*/ 34791 w 39693"/>
                  <a:gd name="connsiteY5" fmla="*/ 7159 h 44943"/>
                  <a:gd name="connsiteX6" fmla="*/ 38455 w 39693"/>
                  <a:gd name="connsiteY6" fmla="*/ 11901 h 44943"/>
                  <a:gd name="connsiteX7" fmla="*/ 38291 w 39693"/>
                  <a:gd name="connsiteY7" fmla="*/ 17043 h 44943"/>
                  <a:gd name="connsiteX8" fmla="*/ 39489 w 39693"/>
                  <a:gd name="connsiteY8" fmla="*/ 24905 h 44943"/>
                  <a:gd name="connsiteX9" fmla="*/ 33877 w 39693"/>
                  <a:gd name="connsiteY9" fmla="*/ 31787 h 44943"/>
                  <a:gd name="connsiteX10" fmla="*/ 31868 w 39693"/>
                  <a:gd name="connsiteY10" fmla="*/ 37684 h 44943"/>
                  <a:gd name="connsiteX11" fmla="*/ 25028 w 39693"/>
                  <a:gd name="connsiteY11" fmla="*/ 38398 h 44943"/>
                  <a:gd name="connsiteX12" fmla="*/ 20140 w 39693"/>
                  <a:gd name="connsiteY12" fmla="*/ 44689 h 44943"/>
                  <a:gd name="connsiteX13" fmla="*/ 12953 w 39693"/>
                  <a:gd name="connsiteY13" fmla="*/ 40849 h 44943"/>
                  <a:gd name="connsiteX14" fmla="*/ 2277 w 39693"/>
                  <a:gd name="connsiteY14" fmla="*/ 37055 h 44943"/>
                  <a:gd name="connsiteX15" fmla="*/ 336 w 39693"/>
                  <a:gd name="connsiteY15" fmla="*/ 16090 h 44943"/>
                  <a:gd name="connsiteX0" fmla="*/ 3401 w 39693"/>
                  <a:gd name="connsiteY0" fmla="*/ 36482 h 44943"/>
                  <a:gd name="connsiteX1" fmla="*/ 2293 w 39693"/>
                  <a:gd name="connsiteY1" fmla="*/ 36863 h 44943"/>
                  <a:gd name="connsiteX2" fmla="*/ 12951 w 39693"/>
                  <a:gd name="connsiteY2" fmla="*/ 40673 h 44943"/>
                  <a:gd name="connsiteX3" fmla="*/ 12283 w 39693"/>
                  <a:gd name="connsiteY3" fmla="*/ 38933 h 44943"/>
                  <a:gd name="connsiteX4" fmla="*/ 25300 w 39693"/>
                  <a:gd name="connsiteY4" fmla="*/ 36334 h 44943"/>
                  <a:gd name="connsiteX5" fmla="*/ 25033 w 39693"/>
                  <a:gd name="connsiteY5" fmla="*/ 38243 h 44943"/>
                  <a:gd name="connsiteX6" fmla="*/ 34797 w 39693"/>
                  <a:gd name="connsiteY6" fmla="*/ 7009 h 44943"/>
                  <a:gd name="connsiteX7" fmla="*/ 34873 w 39693"/>
                  <a:gd name="connsiteY7" fmla="*/ 8273 h 44943"/>
                  <a:gd name="connsiteX8" fmla="*/ 25551 w 39693"/>
                  <a:gd name="connsiteY8" fmla="*/ 5535 h 44943"/>
                  <a:gd name="connsiteX9" fmla="*/ 26293 w 39693"/>
                  <a:gd name="connsiteY9" fmla="*/ 3923 h 44943"/>
                  <a:gd name="connsiteX0" fmla="*/ 1535 w 38724"/>
                  <a:gd name="connsiteY0" fmla="*/ 16441 h 44946"/>
                  <a:gd name="connsiteX1" fmla="*/ 1437 w 38724"/>
                  <a:gd name="connsiteY1" fmla="*/ 2919 h 44946"/>
                  <a:gd name="connsiteX2" fmla="*/ 21330 w 38724"/>
                  <a:gd name="connsiteY2" fmla="*/ 44 h 44946"/>
                  <a:gd name="connsiteX3" fmla="*/ 25337 w 38724"/>
                  <a:gd name="connsiteY3" fmla="*/ 4067 h 44946"/>
                  <a:gd name="connsiteX4" fmla="*/ 30967 w 38724"/>
                  <a:gd name="connsiteY4" fmla="*/ 2276 h 44946"/>
                  <a:gd name="connsiteX5" fmla="*/ 33822 w 38724"/>
                  <a:gd name="connsiteY5" fmla="*/ 7162 h 44946"/>
                  <a:gd name="connsiteX6" fmla="*/ 37486 w 38724"/>
                  <a:gd name="connsiteY6" fmla="*/ 11904 h 44946"/>
                  <a:gd name="connsiteX7" fmla="*/ 37322 w 38724"/>
                  <a:gd name="connsiteY7" fmla="*/ 17046 h 44946"/>
                  <a:gd name="connsiteX8" fmla="*/ 38520 w 38724"/>
                  <a:gd name="connsiteY8" fmla="*/ 24908 h 44946"/>
                  <a:gd name="connsiteX9" fmla="*/ 32908 w 38724"/>
                  <a:gd name="connsiteY9" fmla="*/ 31790 h 44946"/>
                  <a:gd name="connsiteX10" fmla="*/ 30899 w 38724"/>
                  <a:gd name="connsiteY10" fmla="*/ 37687 h 44946"/>
                  <a:gd name="connsiteX11" fmla="*/ 24059 w 38724"/>
                  <a:gd name="connsiteY11" fmla="*/ 38401 h 44946"/>
                  <a:gd name="connsiteX12" fmla="*/ 19171 w 38724"/>
                  <a:gd name="connsiteY12" fmla="*/ 44692 h 44946"/>
                  <a:gd name="connsiteX13" fmla="*/ 11984 w 38724"/>
                  <a:gd name="connsiteY13" fmla="*/ 40852 h 44946"/>
                  <a:gd name="connsiteX14" fmla="*/ 1308 w 38724"/>
                  <a:gd name="connsiteY14" fmla="*/ 37058 h 44946"/>
                  <a:gd name="connsiteX15" fmla="*/ 1535 w 38724"/>
                  <a:gd name="connsiteY15" fmla="*/ 16441 h 44946"/>
                  <a:gd name="connsiteX0" fmla="*/ 2432 w 38724"/>
                  <a:gd name="connsiteY0" fmla="*/ 36485 h 44946"/>
                  <a:gd name="connsiteX1" fmla="*/ 1324 w 38724"/>
                  <a:gd name="connsiteY1" fmla="*/ 36866 h 44946"/>
                  <a:gd name="connsiteX2" fmla="*/ 11982 w 38724"/>
                  <a:gd name="connsiteY2" fmla="*/ 40676 h 44946"/>
                  <a:gd name="connsiteX3" fmla="*/ 11314 w 38724"/>
                  <a:gd name="connsiteY3" fmla="*/ 38936 h 44946"/>
                  <a:gd name="connsiteX4" fmla="*/ 24331 w 38724"/>
                  <a:gd name="connsiteY4" fmla="*/ 36337 h 44946"/>
                  <a:gd name="connsiteX5" fmla="*/ 24064 w 38724"/>
                  <a:gd name="connsiteY5" fmla="*/ 38246 h 44946"/>
                  <a:gd name="connsiteX6" fmla="*/ 33828 w 38724"/>
                  <a:gd name="connsiteY6" fmla="*/ 7012 h 44946"/>
                  <a:gd name="connsiteX7" fmla="*/ 33904 w 38724"/>
                  <a:gd name="connsiteY7" fmla="*/ 8276 h 44946"/>
                  <a:gd name="connsiteX8" fmla="*/ 24582 w 38724"/>
                  <a:gd name="connsiteY8" fmla="*/ 5538 h 44946"/>
                  <a:gd name="connsiteX9" fmla="*/ 25324 w 38724"/>
                  <a:gd name="connsiteY9" fmla="*/ 3926 h 44946"/>
                  <a:gd name="connsiteX0" fmla="*/ 0 w 41447"/>
                  <a:gd name="connsiteY0" fmla="*/ 19266 h 44984"/>
                  <a:gd name="connsiteX1" fmla="*/ 4160 w 41447"/>
                  <a:gd name="connsiteY1" fmla="*/ 2957 h 44984"/>
                  <a:gd name="connsiteX2" fmla="*/ 24053 w 41447"/>
                  <a:gd name="connsiteY2" fmla="*/ 82 h 44984"/>
                  <a:gd name="connsiteX3" fmla="*/ 28060 w 41447"/>
                  <a:gd name="connsiteY3" fmla="*/ 4105 h 44984"/>
                  <a:gd name="connsiteX4" fmla="*/ 33690 w 41447"/>
                  <a:gd name="connsiteY4" fmla="*/ 2314 h 44984"/>
                  <a:gd name="connsiteX5" fmla="*/ 36545 w 41447"/>
                  <a:gd name="connsiteY5" fmla="*/ 7200 h 44984"/>
                  <a:gd name="connsiteX6" fmla="*/ 40209 w 41447"/>
                  <a:gd name="connsiteY6" fmla="*/ 11942 h 44984"/>
                  <a:gd name="connsiteX7" fmla="*/ 40045 w 41447"/>
                  <a:gd name="connsiteY7" fmla="*/ 17084 h 44984"/>
                  <a:gd name="connsiteX8" fmla="*/ 41243 w 41447"/>
                  <a:gd name="connsiteY8" fmla="*/ 24946 h 44984"/>
                  <a:gd name="connsiteX9" fmla="*/ 35631 w 41447"/>
                  <a:gd name="connsiteY9" fmla="*/ 31828 h 44984"/>
                  <a:gd name="connsiteX10" fmla="*/ 33622 w 41447"/>
                  <a:gd name="connsiteY10" fmla="*/ 37725 h 44984"/>
                  <a:gd name="connsiteX11" fmla="*/ 26782 w 41447"/>
                  <a:gd name="connsiteY11" fmla="*/ 38439 h 44984"/>
                  <a:gd name="connsiteX12" fmla="*/ 21894 w 41447"/>
                  <a:gd name="connsiteY12" fmla="*/ 44730 h 44984"/>
                  <a:gd name="connsiteX13" fmla="*/ 14707 w 41447"/>
                  <a:gd name="connsiteY13" fmla="*/ 40890 h 44984"/>
                  <a:gd name="connsiteX14" fmla="*/ 4031 w 41447"/>
                  <a:gd name="connsiteY14" fmla="*/ 37096 h 44984"/>
                  <a:gd name="connsiteX15" fmla="*/ 0 w 41447"/>
                  <a:gd name="connsiteY15" fmla="*/ 19266 h 44984"/>
                  <a:gd name="connsiteX0" fmla="*/ 5155 w 41447"/>
                  <a:gd name="connsiteY0" fmla="*/ 36523 h 44984"/>
                  <a:gd name="connsiteX1" fmla="*/ 4047 w 41447"/>
                  <a:gd name="connsiteY1" fmla="*/ 36904 h 44984"/>
                  <a:gd name="connsiteX2" fmla="*/ 14705 w 41447"/>
                  <a:gd name="connsiteY2" fmla="*/ 40714 h 44984"/>
                  <a:gd name="connsiteX3" fmla="*/ 14037 w 41447"/>
                  <a:gd name="connsiteY3" fmla="*/ 38974 h 44984"/>
                  <a:gd name="connsiteX4" fmla="*/ 27054 w 41447"/>
                  <a:gd name="connsiteY4" fmla="*/ 36375 h 44984"/>
                  <a:gd name="connsiteX5" fmla="*/ 26787 w 41447"/>
                  <a:gd name="connsiteY5" fmla="*/ 38284 h 44984"/>
                  <a:gd name="connsiteX6" fmla="*/ 36551 w 41447"/>
                  <a:gd name="connsiteY6" fmla="*/ 7050 h 44984"/>
                  <a:gd name="connsiteX7" fmla="*/ 36627 w 41447"/>
                  <a:gd name="connsiteY7" fmla="*/ 8314 h 44984"/>
                  <a:gd name="connsiteX8" fmla="*/ 27305 w 41447"/>
                  <a:gd name="connsiteY8" fmla="*/ 5576 h 44984"/>
                  <a:gd name="connsiteX9" fmla="*/ 28047 w 41447"/>
                  <a:gd name="connsiteY9" fmla="*/ 3964 h 44984"/>
                  <a:gd name="connsiteX0" fmla="*/ 0 w 41447"/>
                  <a:gd name="connsiteY0" fmla="*/ 19266 h 44984"/>
                  <a:gd name="connsiteX1" fmla="*/ 4160 w 41447"/>
                  <a:gd name="connsiteY1" fmla="*/ 2957 h 44984"/>
                  <a:gd name="connsiteX2" fmla="*/ 24053 w 41447"/>
                  <a:gd name="connsiteY2" fmla="*/ 82 h 44984"/>
                  <a:gd name="connsiteX3" fmla="*/ 28060 w 41447"/>
                  <a:gd name="connsiteY3" fmla="*/ 4105 h 44984"/>
                  <a:gd name="connsiteX4" fmla="*/ 33690 w 41447"/>
                  <a:gd name="connsiteY4" fmla="*/ 2314 h 44984"/>
                  <a:gd name="connsiteX5" fmla="*/ 36545 w 41447"/>
                  <a:gd name="connsiteY5" fmla="*/ 7200 h 44984"/>
                  <a:gd name="connsiteX6" fmla="*/ 40209 w 41447"/>
                  <a:gd name="connsiteY6" fmla="*/ 11942 h 44984"/>
                  <a:gd name="connsiteX7" fmla="*/ 40045 w 41447"/>
                  <a:gd name="connsiteY7" fmla="*/ 17084 h 44984"/>
                  <a:gd name="connsiteX8" fmla="*/ 41243 w 41447"/>
                  <a:gd name="connsiteY8" fmla="*/ 24946 h 44984"/>
                  <a:gd name="connsiteX9" fmla="*/ 35631 w 41447"/>
                  <a:gd name="connsiteY9" fmla="*/ 31828 h 44984"/>
                  <a:gd name="connsiteX10" fmla="*/ 33622 w 41447"/>
                  <a:gd name="connsiteY10" fmla="*/ 37725 h 44984"/>
                  <a:gd name="connsiteX11" fmla="*/ 26782 w 41447"/>
                  <a:gd name="connsiteY11" fmla="*/ 38439 h 44984"/>
                  <a:gd name="connsiteX12" fmla="*/ 21894 w 41447"/>
                  <a:gd name="connsiteY12" fmla="*/ 44730 h 44984"/>
                  <a:gd name="connsiteX13" fmla="*/ 14707 w 41447"/>
                  <a:gd name="connsiteY13" fmla="*/ 40890 h 44984"/>
                  <a:gd name="connsiteX14" fmla="*/ 4031 w 41447"/>
                  <a:gd name="connsiteY14" fmla="*/ 37096 h 44984"/>
                  <a:gd name="connsiteX15" fmla="*/ 0 w 41447"/>
                  <a:gd name="connsiteY15" fmla="*/ 19266 h 44984"/>
                  <a:gd name="connsiteX0" fmla="*/ 14705 w 41447"/>
                  <a:gd name="connsiteY0" fmla="*/ 40714 h 44984"/>
                  <a:gd name="connsiteX1" fmla="*/ 14037 w 41447"/>
                  <a:gd name="connsiteY1" fmla="*/ 38974 h 44984"/>
                  <a:gd name="connsiteX2" fmla="*/ 27054 w 41447"/>
                  <a:gd name="connsiteY2" fmla="*/ 36375 h 44984"/>
                  <a:gd name="connsiteX3" fmla="*/ 26787 w 41447"/>
                  <a:gd name="connsiteY3" fmla="*/ 38284 h 44984"/>
                  <a:gd name="connsiteX4" fmla="*/ 36551 w 41447"/>
                  <a:gd name="connsiteY4" fmla="*/ 7050 h 44984"/>
                  <a:gd name="connsiteX5" fmla="*/ 36627 w 41447"/>
                  <a:gd name="connsiteY5" fmla="*/ 8314 h 44984"/>
                  <a:gd name="connsiteX6" fmla="*/ 27305 w 41447"/>
                  <a:gd name="connsiteY6" fmla="*/ 5576 h 44984"/>
                  <a:gd name="connsiteX7" fmla="*/ 28047 w 41447"/>
                  <a:gd name="connsiteY7" fmla="*/ 3964 h 44984"/>
                  <a:gd name="connsiteX0" fmla="*/ 1353 w 42800"/>
                  <a:gd name="connsiteY0" fmla="*/ 19266 h 44984"/>
                  <a:gd name="connsiteX1" fmla="*/ 5513 w 42800"/>
                  <a:gd name="connsiteY1" fmla="*/ 2957 h 44984"/>
                  <a:gd name="connsiteX2" fmla="*/ 25406 w 42800"/>
                  <a:gd name="connsiteY2" fmla="*/ 82 h 44984"/>
                  <a:gd name="connsiteX3" fmla="*/ 29413 w 42800"/>
                  <a:gd name="connsiteY3" fmla="*/ 4105 h 44984"/>
                  <a:gd name="connsiteX4" fmla="*/ 35043 w 42800"/>
                  <a:gd name="connsiteY4" fmla="*/ 2314 h 44984"/>
                  <a:gd name="connsiteX5" fmla="*/ 37898 w 42800"/>
                  <a:gd name="connsiteY5" fmla="*/ 7200 h 44984"/>
                  <a:gd name="connsiteX6" fmla="*/ 41562 w 42800"/>
                  <a:gd name="connsiteY6" fmla="*/ 11942 h 44984"/>
                  <a:gd name="connsiteX7" fmla="*/ 41398 w 42800"/>
                  <a:gd name="connsiteY7" fmla="*/ 17084 h 44984"/>
                  <a:gd name="connsiteX8" fmla="*/ 42596 w 42800"/>
                  <a:gd name="connsiteY8" fmla="*/ 24946 h 44984"/>
                  <a:gd name="connsiteX9" fmla="*/ 36984 w 42800"/>
                  <a:gd name="connsiteY9" fmla="*/ 31828 h 44984"/>
                  <a:gd name="connsiteX10" fmla="*/ 34975 w 42800"/>
                  <a:gd name="connsiteY10" fmla="*/ 37725 h 44984"/>
                  <a:gd name="connsiteX11" fmla="*/ 28135 w 42800"/>
                  <a:gd name="connsiteY11" fmla="*/ 38439 h 44984"/>
                  <a:gd name="connsiteX12" fmla="*/ 23247 w 42800"/>
                  <a:gd name="connsiteY12" fmla="*/ 44730 h 44984"/>
                  <a:gd name="connsiteX13" fmla="*/ 16060 w 42800"/>
                  <a:gd name="connsiteY13" fmla="*/ 40890 h 44984"/>
                  <a:gd name="connsiteX14" fmla="*/ 816 w 42800"/>
                  <a:gd name="connsiteY14" fmla="*/ 37096 h 44984"/>
                  <a:gd name="connsiteX15" fmla="*/ 1353 w 42800"/>
                  <a:gd name="connsiteY15" fmla="*/ 19266 h 44984"/>
                  <a:gd name="connsiteX0" fmla="*/ 16058 w 42800"/>
                  <a:gd name="connsiteY0" fmla="*/ 40714 h 44984"/>
                  <a:gd name="connsiteX1" fmla="*/ 15390 w 42800"/>
                  <a:gd name="connsiteY1" fmla="*/ 38974 h 44984"/>
                  <a:gd name="connsiteX2" fmla="*/ 28407 w 42800"/>
                  <a:gd name="connsiteY2" fmla="*/ 36375 h 44984"/>
                  <a:gd name="connsiteX3" fmla="*/ 28140 w 42800"/>
                  <a:gd name="connsiteY3" fmla="*/ 38284 h 44984"/>
                  <a:gd name="connsiteX4" fmla="*/ 37904 w 42800"/>
                  <a:gd name="connsiteY4" fmla="*/ 7050 h 44984"/>
                  <a:gd name="connsiteX5" fmla="*/ 37980 w 42800"/>
                  <a:gd name="connsiteY5" fmla="*/ 8314 h 44984"/>
                  <a:gd name="connsiteX6" fmla="*/ 28658 w 42800"/>
                  <a:gd name="connsiteY6" fmla="*/ 5576 h 44984"/>
                  <a:gd name="connsiteX7" fmla="*/ 29400 w 42800"/>
                  <a:gd name="connsiteY7" fmla="*/ 3964 h 44984"/>
                  <a:gd name="connsiteX0" fmla="*/ 1353 w 42800"/>
                  <a:gd name="connsiteY0" fmla="*/ 19266 h 44984"/>
                  <a:gd name="connsiteX1" fmla="*/ 5513 w 42800"/>
                  <a:gd name="connsiteY1" fmla="*/ 2957 h 44984"/>
                  <a:gd name="connsiteX2" fmla="*/ 25406 w 42800"/>
                  <a:gd name="connsiteY2" fmla="*/ 82 h 44984"/>
                  <a:gd name="connsiteX3" fmla="*/ 29413 w 42800"/>
                  <a:gd name="connsiteY3" fmla="*/ 4105 h 44984"/>
                  <a:gd name="connsiteX4" fmla="*/ 35043 w 42800"/>
                  <a:gd name="connsiteY4" fmla="*/ 2314 h 44984"/>
                  <a:gd name="connsiteX5" fmla="*/ 37898 w 42800"/>
                  <a:gd name="connsiteY5" fmla="*/ 7200 h 44984"/>
                  <a:gd name="connsiteX6" fmla="*/ 41562 w 42800"/>
                  <a:gd name="connsiteY6" fmla="*/ 11942 h 44984"/>
                  <a:gd name="connsiteX7" fmla="*/ 41398 w 42800"/>
                  <a:gd name="connsiteY7" fmla="*/ 17084 h 44984"/>
                  <a:gd name="connsiteX8" fmla="*/ 42596 w 42800"/>
                  <a:gd name="connsiteY8" fmla="*/ 24946 h 44984"/>
                  <a:gd name="connsiteX9" fmla="*/ 36984 w 42800"/>
                  <a:gd name="connsiteY9" fmla="*/ 31828 h 44984"/>
                  <a:gd name="connsiteX10" fmla="*/ 28135 w 42800"/>
                  <a:gd name="connsiteY10" fmla="*/ 38439 h 44984"/>
                  <a:gd name="connsiteX11" fmla="*/ 23247 w 42800"/>
                  <a:gd name="connsiteY11" fmla="*/ 44730 h 44984"/>
                  <a:gd name="connsiteX12" fmla="*/ 16060 w 42800"/>
                  <a:gd name="connsiteY12" fmla="*/ 40890 h 44984"/>
                  <a:gd name="connsiteX13" fmla="*/ 816 w 42800"/>
                  <a:gd name="connsiteY13" fmla="*/ 37096 h 44984"/>
                  <a:gd name="connsiteX14" fmla="*/ 1353 w 42800"/>
                  <a:gd name="connsiteY14" fmla="*/ 19266 h 44984"/>
                  <a:gd name="connsiteX0" fmla="*/ 16058 w 42800"/>
                  <a:gd name="connsiteY0" fmla="*/ 40714 h 44984"/>
                  <a:gd name="connsiteX1" fmla="*/ 15390 w 42800"/>
                  <a:gd name="connsiteY1" fmla="*/ 38974 h 44984"/>
                  <a:gd name="connsiteX2" fmla="*/ 28407 w 42800"/>
                  <a:gd name="connsiteY2" fmla="*/ 36375 h 44984"/>
                  <a:gd name="connsiteX3" fmla="*/ 28140 w 42800"/>
                  <a:gd name="connsiteY3" fmla="*/ 38284 h 44984"/>
                  <a:gd name="connsiteX4" fmla="*/ 37904 w 42800"/>
                  <a:gd name="connsiteY4" fmla="*/ 7050 h 44984"/>
                  <a:gd name="connsiteX5" fmla="*/ 37980 w 42800"/>
                  <a:gd name="connsiteY5" fmla="*/ 8314 h 44984"/>
                  <a:gd name="connsiteX6" fmla="*/ 28658 w 42800"/>
                  <a:gd name="connsiteY6" fmla="*/ 5576 h 44984"/>
                  <a:gd name="connsiteX7" fmla="*/ 29400 w 42800"/>
                  <a:gd name="connsiteY7" fmla="*/ 3964 h 44984"/>
                  <a:gd name="connsiteX0" fmla="*/ 1353 w 43551"/>
                  <a:gd name="connsiteY0" fmla="*/ 19266 h 44984"/>
                  <a:gd name="connsiteX1" fmla="*/ 5513 w 43551"/>
                  <a:gd name="connsiteY1" fmla="*/ 2957 h 44984"/>
                  <a:gd name="connsiteX2" fmla="*/ 25406 w 43551"/>
                  <a:gd name="connsiteY2" fmla="*/ 82 h 44984"/>
                  <a:gd name="connsiteX3" fmla="*/ 29413 w 43551"/>
                  <a:gd name="connsiteY3" fmla="*/ 4105 h 44984"/>
                  <a:gd name="connsiteX4" fmla="*/ 35043 w 43551"/>
                  <a:gd name="connsiteY4" fmla="*/ 2314 h 44984"/>
                  <a:gd name="connsiteX5" fmla="*/ 37898 w 43551"/>
                  <a:gd name="connsiteY5" fmla="*/ 7200 h 44984"/>
                  <a:gd name="connsiteX6" fmla="*/ 41562 w 43551"/>
                  <a:gd name="connsiteY6" fmla="*/ 11942 h 44984"/>
                  <a:gd name="connsiteX7" fmla="*/ 41398 w 43551"/>
                  <a:gd name="connsiteY7" fmla="*/ 17084 h 44984"/>
                  <a:gd name="connsiteX8" fmla="*/ 42596 w 43551"/>
                  <a:gd name="connsiteY8" fmla="*/ 24946 h 44984"/>
                  <a:gd name="connsiteX9" fmla="*/ 28135 w 43551"/>
                  <a:gd name="connsiteY9" fmla="*/ 38439 h 44984"/>
                  <a:gd name="connsiteX10" fmla="*/ 23247 w 43551"/>
                  <a:gd name="connsiteY10" fmla="*/ 44730 h 44984"/>
                  <a:gd name="connsiteX11" fmla="*/ 16060 w 43551"/>
                  <a:gd name="connsiteY11" fmla="*/ 40890 h 44984"/>
                  <a:gd name="connsiteX12" fmla="*/ 816 w 43551"/>
                  <a:gd name="connsiteY12" fmla="*/ 37096 h 44984"/>
                  <a:gd name="connsiteX13" fmla="*/ 1353 w 43551"/>
                  <a:gd name="connsiteY13" fmla="*/ 19266 h 44984"/>
                  <a:gd name="connsiteX0" fmla="*/ 16058 w 43551"/>
                  <a:gd name="connsiteY0" fmla="*/ 40714 h 44984"/>
                  <a:gd name="connsiteX1" fmla="*/ 15390 w 43551"/>
                  <a:gd name="connsiteY1" fmla="*/ 38974 h 44984"/>
                  <a:gd name="connsiteX2" fmla="*/ 28407 w 43551"/>
                  <a:gd name="connsiteY2" fmla="*/ 36375 h 44984"/>
                  <a:gd name="connsiteX3" fmla="*/ 28140 w 43551"/>
                  <a:gd name="connsiteY3" fmla="*/ 38284 h 44984"/>
                  <a:gd name="connsiteX4" fmla="*/ 37904 w 43551"/>
                  <a:gd name="connsiteY4" fmla="*/ 7050 h 44984"/>
                  <a:gd name="connsiteX5" fmla="*/ 37980 w 43551"/>
                  <a:gd name="connsiteY5" fmla="*/ 8314 h 44984"/>
                  <a:gd name="connsiteX6" fmla="*/ 28658 w 43551"/>
                  <a:gd name="connsiteY6" fmla="*/ 5576 h 44984"/>
                  <a:gd name="connsiteX7" fmla="*/ 29400 w 43551"/>
                  <a:gd name="connsiteY7" fmla="*/ 3964 h 44984"/>
                  <a:gd name="connsiteX0" fmla="*/ 1353 w 41830"/>
                  <a:gd name="connsiteY0" fmla="*/ 19266 h 44984"/>
                  <a:gd name="connsiteX1" fmla="*/ 5513 w 41830"/>
                  <a:gd name="connsiteY1" fmla="*/ 2957 h 44984"/>
                  <a:gd name="connsiteX2" fmla="*/ 25406 w 41830"/>
                  <a:gd name="connsiteY2" fmla="*/ 82 h 44984"/>
                  <a:gd name="connsiteX3" fmla="*/ 29413 w 41830"/>
                  <a:gd name="connsiteY3" fmla="*/ 4105 h 44984"/>
                  <a:gd name="connsiteX4" fmla="*/ 35043 w 41830"/>
                  <a:gd name="connsiteY4" fmla="*/ 2314 h 44984"/>
                  <a:gd name="connsiteX5" fmla="*/ 37898 w 41830"/>
                  <a:gd name="connsiteY5" fmla="*/ 7200 h 44984"/>
                  <a:gd name="connsiteX6" fmla="*/ 41562 w 41830"/>
                  <a:gd name="connsiteY6" fmla="*/ 11942 h 44984"/>
                  <a:gd name="connsiteX7" fmla="*/ 41398 w 41830"/>
                  <a:gd name="connsiteY7" fmla="*/ 17084 h 44984"/>
                  <a:gd name="connsiteX8" fmla="*/ 28135 w 41830"/>
                  <a:gd name="connsiteY8" fmla="*/ 38439 h 44984"/>
                  <a:gd name="connsiteX9" fmla="*/ 23247 w 41830"/>
                  <a:gd name="connsiteY9" fmla="*/ 44730 h 44984"/>
                  <a:gd name="connsiteX10" fmla="*/ 16060 w 41830"/>
                  <a:gd name="connsiteY10" fmla="*/ 40890 h 44984"/>
                  <a:gd name="connsiteX11" fmla="*/ 816 w 41830"/>
                  <a:gd name="connsiteY11" fmla="*/ 37096 h 44984"/>
                  <a:gd name="connsiteX12" fmla="*/ 1353 w 41830"/>
                  <a:gd name="connsiteY12" fmla="*/ 19266 h 44984"/>
                  <a:gd name="connsiteX0" fmla="*/ 16058 w 41830"/>
                  <a:gd name="connsiteY0" fmla="*/ 40714 h 44984"/>
                  <a:gd name="connsiteX1" fmla="*/ 15390 w 41830"/>
                  <a:gd name="connsiteY1" fmla="*/ 38974 h 44984"/>
                  <a:gd name="connsiteX2" fmla="*/ 28407 w 41830"/>
                  <a:gd name="connsiteY2" fmla="*/ 36375 h 44984"/>
                  <a:gd name="connsiteX3" fmla="*/ 28140 w 41830"/>
                  <a:gd name="connsiteY3" fmla="*/ 38284 h 44984"/>
                  <a:gd name="connsiteX4" fmla="*/ 37904 w 41830"/>
                  <a:gd name="connsiteY4" fmla="*/ 7050 h 44984"/>
                  <a:gd name="connsiteX5" fmla="*/ 37980 w 41830"/>
                  <a:gd name="connsiteY5" fmla="*/ 8314 h 44984"/>
                  <a:gd name="connsiteX6" fmla="*/ 28658 w 41830"/>
                  <a:gd name="connsiteY6" fmla="*/ 5576 h 44984"/>
                  <a:gd name="connsiteX7" fmla="*/ 29400 w 41830"/>
                  <a:gd name="connsiteY7" fmla="*/ 3964 h 44984"/>
                  <a:gd name="connsiteX0" fmla="*/ 1353 w 41830"/>
                  <a:gd name="connsiteY0" fmla="*/ 19900 h 45618"/>
                  <a:gd name="connsiteX1" fmla="*/ 25406 w 41830"/>
                  <a:gd name="connsiteY1" fmla="*/ 716 h 45618"/>
                  <a:gd name="connsiteX2" fmla="*/ 29413 w 41830"/>
                  <a:gd name="connsiteY2" fmla="*/ 4739 h 45618"/>
                  <a:gd name="connsiteX3" fmla="*/ 35043 w 41830"/>
                  <a:gd name="connsiteY3" fmla="*/ 2948 h 45618"/>
                  <a:gd name="connsiteX4" fmla="*/ 37898 w 41830"/>
                  <a:gd name="connsiteY4" fmla="*/ 7834 h 45618"/>
                  <a:gd name="connsiteX5" fmla="*/ 41562 w 41830"/>
                  <a:gd name="connsiteY5" fmla="*/ 12576 h 45618"/>
                  <a:gd name="connsiteX6" fmla="*/ 41398 w 41830"/>
                  <a:gd name="connsiteY6" fmla="*/ 17718 h 45618"/>
                  <a:gd name="connsiteX7" fmla="*/ 28135 w 41830"/>
                  <a:gd name="connsiteY7" fmla="*/ 39073 h 45618"/>
                  <a:gd name="connsiteX8" fmla="*/ 23247 w 41830"/>
                  <a:gd name="connsiteY8" fmla="*/ 45364 h 45618"/>
                  <a:gd name="connsiteX9" fmla="*/ 16060 w 41830"/>
                  <a:gd name="connsiteY9" fmla="*/ 41524 h 45618"/>
                  <a:gd name="connsiteX10" fmla="*/ 816 w 41830"/>
                  <a:gd name="connsiteY10" fmla="*/ 37730 h 45618"/>
                  <a:gd name="connsiteX11" fmla="*/ 1353 w 41830"/>
                  <a:gd name="connsiteY11" fmla="*/ 19900 h 45618"/>
                  <a:gd name="connsiteX0" fmla="*/ 16058 w 41830"/>
                  <a:gd name="connsiteY0" fmla="*/ 41348 h 45618"/>
                  <a:gd name="connsiteX1" fmla="*/ 15390 w 41830"/>
                  <a:gd name="connsiteY1" fmla="*/ 39608 h 45618"/>
                  <a:gd name="connsiteX2" fmla="*/ 28407 w 41830"/>
                  <a:gd name="connsiteY2" fmla="*/ 37009 h 45618"/>
                  <a:gd name="connsiteX3" fmla="*/ 28140 w 41830"/>
                  <a:gd name="connsiteY3" fmla="*/ 38918 h 45618"/>
                  <a:gd name="connsiteX4" fmla="*/ 37904 w 41830"/>
                  <a:gd name="connsiteY4" fmla="*/ 7684 h 45618"/>
                  <a:gd name="connsiteX5" fmla="*/ 37980 w 41830"/>
                  <a:gd name="connsiteY5" fmla="*/ 8948 h 45618"/>
                  <a:gd name="connsiteX6" fmla="*/ 28658 w 41830"/>
                  <a:gd name="connsiteY6" fmla="*/ 6210 h 45618"/>
                  <a:gd name="connsiteX7" fmla="*/ 29400 w 41830"/>
                  <a:gd name="connsiteY7" fmla="*/ 4598 h 45618"/>
                  <a:gd name="connsiteX0" fmla="*/ 1353 w 41830"/>
                  <a:gd name="connsiteY0" fmla="*/ 18062 h 43780"/>
                  <a:gd name="connsiteX1" fmla="*/ 16050 w 41830"/>
                  <a:gd name="connsiteY1" fmla="*/ 1036 h 43780"/>
                  <a:gd name="connsiteX2" fmla="*/ 29413 w 41830"/>
                  <a:gd name="connsiteY2" fmla="*/ 2901 h 43780"/>
                  <a:gd name="connsiteX3" fmla="*/ 35043 w 41830"/>
                  <a:gd name="connsiteY3" fmla="*/ 1110 h 43780"/>
                  <a:gd name="connsiteX4" fmla="*/ 37898 w 41830"/>
                  <a:gd name="connsiteY4" fmla="*/ 5996 h 43780"/>
                  <a:gd name="connsiteX5" fmla="*/ 41562 w 41830"/>
                  <a:gd name="connsiteY5" fmla="*/ 10738 h 43780"/>
                  <a:gd name="connsiteX6" fmla="*/ 41398 w 41830"/>
                  <a:gd name="connsiteY6" fmla="*/ 15880 h 43780"/>
                  <a:gd name="connsiteX7" fmla="*/ 28135 w 41830"/>
                  <a:gd name="connsiteY7" fmla="*/ 37235 h 43780"/>
                  <a:gd name="connsiteX8" fmla="*/ 23247 w 41830"/>
                  <a:gd name="connsiteY8" fmla="*/ 43526 h 43780"/>
                  <a:gd name="connsiteX9" fmla="*/ 16060 w 41830"/>
                  <a:gd name="connsiteY9" fmla="*/ 39686 h 43780"/>
                  <a:gd name="connsiteX10" fmla="*/ 816 w 41830"/>
                  <a:gd name="connsiteY10" fmla="*/ 35892 h 43780"/>
                  <a:gd name="connsiteX11" fmla="*/ 1353 w 41830"/>
                  <a:gd name="connsiteY11" fmla="*/ 18062 h 43780"/>
                  <a:gd name="connsiteX0" fmla="*/ 16058 w 41830"/>
                  <a:gd name="connsiteY0" fmla="*/ 39510 h 43780"/>
                  <a:gd name="connsiteX1" fmla="*/ 15390 w 41830"/>
                  <a:gd name="connsiteY1" fmla="*/ 37770 h 43780"/>
                  <a:gd name="connsiteX2" fmla="*/ 28407 w 41830"/>
                  <a:gd name="connsiteY2" fmla="*/ 35171 h 43780"/>
                  <a:gd name="connsiteX3" fmla="*/ 28140 w 41830"/>
                  <a:gd name="connsiteY3" fmla="*/ 37080 h 43780"/>
                  <a:gd name="connsiteX4" fmla="*/ 37904 w 41830"/>
                  <a:gd name="connsiteY4" fmla="*/ 5846 h 43780"/>
                  <a:gd name="connsiteX5" fmla="*/ 37980 w 41830"/>
                  <a:gd name="connsiteY5" fmla="*/ 7110 h 43780"/>
                  <a:gd name="connsiteX6" fmla="*/ 28658 w 41830"/>
                  <a:gd name="connsiteY6" fmla="*/ 4372 h 43780"/>
                  <a:gd name="connsiteX7" fmla="*/ 29400 w 41830"/>
                  <a:gd name="connsiteY7" fmla="*/ 2760 h 43780"/>
                  <a:gd name="connsiteX0" fmla="*/ 1353 w 41830"/>
                  <a:gd name="connsiteY0" fmla="*/ 18062 h 43780"/>
                  <a:gd name="connsiteX1" fmla="*/ 16050 w 41830"/>
                  <a:gd name="connsiteY1" fmla="*/ 1036 h 43780"/>
                  <a:gd name="connsiteX2" fmla="*/ 29413 w 41830"/>
                  <a:gd name="connsiteY2" fmla="*/ 2901 h 43780"/>
                  <a:gd name="connsiteX3" fmla="*/ 35043 w 41830"/>
                  <a:gd name="connsiteY3" fmla="*/ 1110 h 43780"/>
                  <a:gd name="connsiteX4" fmla="*/ 37898 w 41830"/>
                  <a:gd name="connsiteY4" fmla="*/ 5996 h 43780"/>
                  <a:gd name="connsiteX5" fmla="*/ 41562 w 41830"/>
                  <a:gd name="connsiteY5" fmla="*/ 10738 h 43780"/>
                  <a:gd name="connsiteX6" fmla="*/ 41398 w 41830"/>
                  <a:gd name="connsiteY6" fmla="*/ 15880 h 43780"/>
                  <a:gd name="connsiteX7" fmla="*/ 28135 w 41830"/>
                  <a:gd name="connsiteY7" fmla="*/ 37235 h 43780"/>
                  <a:gd name="connsiteX8" fmla="*/ 23247 w 41830"/>
                  <a:gd name="connsiteY8" fmla="*/ 43526 h 43780"/>
                  <a:gd name="connsiteX9" fmla="*/ 16060 w 41830"/>
                  <a:gd name="connsiteY9" fmla="*/ 39686 h 43780"/>
                  <a:gd name="connsiteX10" fmla="*/ 816 w 41830"/>
                  <a:gd name="connsiteY10" fmla="*/ 35892 h 43780"/>
                  <a:gd name="connsiteX11" fmla="*/ 1353 w 41830"/>
                  <a:gd name="connsiteY11" fmla="*/ 18062 h 43780"/>
                  <a:gd name="connsiteX0" fmla="*/ 16058 w 41830"/>
                  <a:gd name="connsiteY0" fmla="*/ 39510 h 43780"/>
                  <a:gd name="connsiteX1" fmla="*/ 15390 w 41830"/>
                  <a:gd name="connsiteY1" fmla="*/ 37770 h 43780"/>
                  <a:gd name="connsiteX2" fmla="*/ 28407 w 41830"/>
                  <a:gd name="connsiteY2" fmla="*/ 35171 h 43780"/>
                  <a:gd name="connsiteX3" fmla="*/ 28140 w 41830"/>
                  <a:gd name="connsiteY3" fmla="*/ 37080 h 43780"/>
                  <a:gd name="connsiteX4" fmla="*/ 37904 w 41830"/>
                  <a:gd name="connsiteY4" fmla="*/ 5846 h 43780"/>
                  <a:gd name="connsiteX5" fmla="*/ 37980 w 41830"/>
                  <a:gd name="connsiteY5" fmla="*/ 7110 h 43780"/>
                  <a:gd name="connsiteX0" fmla="*/ 1353 w 41830"/>
                  <a:gd name="connsiteY0" fmla="*/ 18062 h 43780"/>
                  <a:gd name="connsiteX1" fmla="*/ 16050 w 41830"/>
                  <a:gd name="connsiteY1" fmla="*/ 1036 h 43780"/>
                  <a:gd name="connsiteX2" fmla="*/ 29413 w 41830"/>
                  <a:gd name="connsiteY2" fmla="*/ 2901 h 43780"/>
                  <a:gd name="connsiteX3" fmla="*/ 35043 w 41830"/>
                  <a:gd name="connsiteY3" fmla="*/ 1110 h 43780"/>
                  <a:gd name="connsiteX4" fmla="*/ 37898 w 41830"/>
                  <a:gd name="connsiteY4" fmla="*/ 5996 h 43780"/>
                  <a:gd name="connsiteX5" fmla="*/ 41562 w 41830"/>
                  <a:gd name="connsiteY5" fmla="*/ 10738 h 43780"/>
                  <a:gd name="connsiteX6" fmla="*/ 41398 w 41830"/>
                  <a:gd name="connsiteY6" fmla="*/ 15880 h 43780"/>
                  <a:gd name="connsiteX7" fmla="*/ 28135 w 41830"/>
                  <a:gd name="connsiteY7" fmla="*/ 37235 h 43780"/>
                  <a:gd name="connsiteX8" fmla="*/ 23247 w 41830"/>
                  <a:gd name="connsiteY8" fmla="*/ 43526 h 43780"/>
                  <a:gd name="connsiteX9" fmla="*/ 16060 w 41830"/>
                  <a:gd name="connsiteY9" fmla="*/ 39686 h 43780"/>
                  <a:gd name="connsiteX10" fmla="*/ 816 w 41830"/>
                  <a:gd name="connsiteY10" fmla="*/ 35892 h 43780"/>
                  <a:gd name="connsiteX11" fmla="*/ 1353 w 41830"/>
                  <a:gd name="connsiteY11" fmla="*/ 18062 h 43780"/>
                  <a:gd name="connsiteX0" fmla="*/ 16058 w 41830"/>
                  <a:gd name="connsiteY0" fmla="*/ 39510 h 43780"/>
                  <a:gd name="connsiteX1" fmla="*/ 15390 w 41830"/>
                  <a:gd name="connsiteY1" fmla="*/ 37770 h 43780"/>
                  <a:gd name="connsiteX2" fmla="*/ 28407 w 41830"/>
                  <a:gd name="connsiteY2" fmla="*/ 35171 h 43780"/>
                  <a:gd name="connsiteX3" fmla="*/ 28140 w 41830"/>
                  <a:gd name="connsiteY3" fmla="*/ 37080 h 43780"/>
                  <a:gd name="connsiteX0" fmla="*/ 1353 w 41830"/>
                  <a:gd name="connsiteY0" fmla="*/ 18062 h 43780"/>
                  <a:gd name="connsiteX1" fmla="*/ 16050 w 41830"/>
                  <a:gd name="connsiteY1" fmla="*/ 1036 h 43780"/>
                  <a:gd name="connsiteX2" fmla="*/ 29413 w 41830"/>
                  <a:gd name="connsiteY2" fmla="*/ 2901 h 43780"/>
                  <a:gd name="connsiteX3" fmla="*/ 35043 w 41830"/>
                  <a:gd name="connsiteY3" fmla="*/ 1110 h 43780"/>
                  <a:gd name="connsiteX4" fmla="*/ 37898 w 41830"/>
                  <a:gd name="connsiteY4" fmla="*/ 5996 h 43780"/>
                  <a:gd name="connsiteX5" fmla="*/ 41562 w 41830"/>
                  <a:gd name="connsiteY5" fmla="*/ 10738 h 43780"/>
                  <a:gd name="connsiteX6" fmla="*/ 41398 w 41830"/>
                  <a:gd name="connsiteY6" fmla="*/ 15880 h 43780"/>
                  <a:gd name="connsiteX7" fmla="*/ 28135 w 41830"/>
                  <a:gd name="connsiteY7" fmla="*/ 37235 h 43780"/>
                  <a:gd name="connsiteX8" fmla="*/ 23247 w 41830"/>
                  <a:gd name="connsiteY8" fmla="*/ 43526 h 43780"/>
                  <a:gd name="connsiteX9" fmla="*/ 16060 w 41830"/>
                  <a:gd name="connsiteY9" fmla="*/ 39686 h 43780"/>
                  <a:gd name="connsiteX10" fmla="*/ 816 w 41830"/>
                  <a:gd name="connsiteY10" fmla="*/ 35892 h 43780"/>
                  <a:gd name="connsiteX11" fmla="*/ 1353 w 41830"/>
                  <a:gd name="connsiteY11" fmla="*/ 18062 h 43780"/>
                  <a:gd name="connsiteX0" fmla="*/ 16058 w 41830"/>
                  <a:gd name="connsiteY0" fmla="*/ 39510 h 43780"/>
                  <a:gd name="connsiteX1" fmla="*/ 15390 w 41830"/>
                  <a:gd name="connsiteY1" fmla="*/ 37770 h 43780"/>
                  <a:gd name="connsiteX0" fmla="*/ 1 w 41015"/>
                  <a:gd name="connsiteY0" fmla="*/ 37204 h 45092"/>
                  <a:gd name="connsiteX1" fmla="*/ 15235 w 41015"/>
                  <a:gd name="connsiteY1" fmla="*/ 2348 h 45092"/>
                  <a:gd name="connsiteX2" fmla="*/ 28598 w 41015"/>
                  <a:gd name="connsiteY2" fmla="*/ 4213 h 45092"/>
                  <a:gd name="connsiteX3" fmla="*/ 34228 w 41015"/>
                  <a:gd name="connsiteY3" fmla="*/ 2422 h 45092"/>
                  <a:gd name="connsiteX4" fmla="*/ 37083 w 41015"/>
                  <a:gd name="connsiteY4" fmla="*/ 7308 h 45092"/>
                  <a:gd name="connsiteX5" fmla="*/ 40747 w 41015"/>
                  <a:gd name="connsiteY5" fmla="*/ 12050 h 45092"/>
                  <a:gd name="connsiteX6" fmla="*/ 40583 w 41015"/>
                  <a:gd name="connsiteY6" fmla="*/ 17192 h 45092"/>
                  <a:gd name="connsiteX7" fmla="*/ 27320 w 41015"/>
                  <a:gd name="connsiteY7" fmla="*/ 38547 h 45092"/>
                  <a:gd name="connsiteX8" fmla="*/ 22432 w 41015"/>
                  <a:gd name="connsiteY8" fmla="*/ 44838 h 45092"/>
                  <a:gd name="connsiteX9" fmla="*/ 15245 w 41015"/>
                  <a:gd name="connsiteY9" fmla="*/ 40998 h 45092"/>
                  <a:gd name="connsiteX10" fmla="*/ 1 w 41015"/>
                  <a:gd name="connsiteY10" fmla="*/ 37204 h 45092"/>
                  <a:gd name="connsiteX0" fmla="*/ 15243 w 41015"/>
                  <a:gd name="connsiteY0" fmla="*/ 40822 h 45092"/>
                  <a:gd name="connsiteX1" fmla="*/ 14575 w 41015"/>
                  <a:gd name="connsiteY1" fmla="*/ 39082 h 45092"/>
                  <a:gd name="connsiteX0" fmla="*/ 1 w 41015"/>
                  <a:gd name="connsiteY0" fmla="*/ 35323 h 43211"/>
                  <a:gd name="connsiteX1" fmla="*/ 14782 w 41015"/>
                  <a:gd name="connsiteY1" fmla="*/ 3633 h 43211"/>
                  <a:gd name="connsiteX2" fmla="*/ 28598 w 41015"/>
                  <a:gd name="connsiteY2" fmla="*/ 2332 h 43211"/>
                  <a:gd name="connsiteX3" fmla="*/ 34228 w 41015"/>
                  <a:gd name="connsiteY3" fmla="*/ 541 h 43211"/>
                  <a:gd name="connsiteX4" fmla="*/ 37083 w 41015"/>
                  <a:gd name="connsiteY4" fmla="*/ 5427 h 43211"/>
                  <a:gd name="connsiteX5" fmla="*/ 40747 w 41015"/>
                  <a:gd name="connsiteY5" fmla="*/ 10169 h 43211"/>
                  <a:gd name="connsiteX6" fmla="*/ 40583 w 41015"/>
                  <a:gd name="connsiteY6" fmla="*/ 15311 h 43211"/>
                  <a:gd name="connsiteX7" fmla="*/ 27320 w 41015"/>
                  <a:gd name="connsiteY7" fmla="*/ 36666 h 43211"/>
                  <a:gd name="connsiteX8" fmla="*/ 22432 w 41015"/>
                  <a:gd name="connsiteY8" fmla="*/ 42957 h 43211"/>
                  <a:gd name="connsiteX9" fmla="*/ 15245 w 41015"/>
                  <a:gd name="connsiteY9" fmla="*/ 39117 h 43211"/>
                  <a:gd name="connsiteX10" fmla="*/ 1 w 41015"/>
                  <a:gd name="connsiteY10" fmla="*/ 35323 h 43211"/>
                  <a:gd name="connsiteX0" fmla="*/ 15243 w 41015"/>
                  <a:gd name="connsiteY0" fmla="*/ 38941 h 43211"/>
                  <a:gd name="connsiteX1" fmla="*/ 14575 w 41015"/>
                  <a:gd name="connsiteY1" fmla="*/ 37201 h 43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15" h="43211">
                    <a:moveTo>
                      <a:pt x="1" y="35323"/>
                    </a:moveTo>
                    <a:cubicBezTo>
                      <a:pt x="-1" y="28881"/>
                      <a:pt x="10016" y="9131"/>
                      <a:pt x="14782" y="3633"/>
                    </a:cubicBezTo>
                    <a:cubicBezTo>
                      <a:pt x="19548" y="-1865"/>
                      <a:pt x="27640" y="621"/>
                      <a:pt x="28598" y="2332"/>
                    </a:cubicBezTo>
                    <a:cubicBezTo>
                      <a:pt x="29980" y="118"/>
                      <a:pt x="32266" y="-609"/>
                      <a:pt x="34228" y="541"/>
                    </a:cubicBezTo>
                    <a:cubicBezTo>
                      <a:pt x="35723" y="1417"/>
                      <a:pt x="36795" y="3251"/>
                      <a:pt x="37083" y="5427"/>
                    </a:cubicBezTo>
                    <a:cubicBezTo>
                      <a:pt x="38811" y="6069"/>
                      <a:pt x="40187" y="7849"/>
                      <a:pt x="40747" y="10169"/>
                    </a:cubicBezTo>
                    <a:cubicBezTo>
                      <a:pt x="41154" y="11853"/>
                      <a:pt x="41096" y="13682"/>
                      <a:pt x="40583" y="15311"/>
                    </a:cubicBezTo>
                    <a:cubicBezTo>
                      <a:pt x="38345" y="19727"/>
                      <a:pt x="30345" y="32058"/>
                      <a:pt x="27320" y="36666"/>
                    </a:cubicBezTo>
                    <a:cubicBezTo>
                      <a:pt x="26625" y="39799"/>
                      <a:pt x="24764" y="42194"/>
                      <a:pt x="22432" y="42957"/>
                    </a:cubicBezTo>
                    <a:cubicBezTo>
                      <a:pt x="19684" y="43856"/>
                      <a:pt x="16816" y="42324"/>
                      <a:pt x="15245" y="39117"/>
                    </a:cubicBezTo>
                    <a:cubicBezTo>
                      <a:pt x="11537" y="42161"/>
                      <a:pt x="2153" y="40450"/>
                      <a:pt x="1" y="35323"/>
                    </a:cubicBezTo>
                    <a:close/>
                  </a:path>
                  <a:path w="41015" h="43211" fill="none" extrusionOk="0">
                    <a:moveTo>
                      <a:pt x="15243" y="38941"/>
                    </a:moveTo>
                    <a:cubicBezTo>
                      <a:pt x="14976" y="38395"/>
                      <a:pt x="14752" y="37812"/>
                      <a:pt x="14575" y="37201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2058" name="Picture 36">
                <a:extLst>
                  <a:ext uri="{FF2B5EF4-FFF2-40B4-BE49-F238E27FC236}">
                    <a16:creationId xmlns:a16="http://schemas.microsoft.com/office/drawing/2014/main" id="{1ADB33AE-BC8A-3030-5E6C-DC8D70BF42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54523" y="4986995"/>
                <a:ext cx="670654" cy="6706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9" name="Picture 54">
                <a:extLst>
                  <a:ext uri="{FF2B5EF4-FFF2-40B4-BE49-F238E27FC236}">
                    <a16:creationId xmlns:a16="http://schemas.microsoft.com/office/drawing/2014/main" id="{7F9D11CB-B0E6-794C-CFCB-4EC37C42A3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87494" y="4894704"/>
                <a:ext cx="997619" cy="9976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0" name="Picture 60">
                <a:extLst>
                  <a:ext uri="{FF2B5EF4-FFF2-40B4-BE49-F238E27FC236}">
                    <a16:creationId xmlns:a16="http://schemas.microsoft.com/office/drawing/2014/main" id="{E7E365B0-5D99-36E5-39A8-AA138D1F5D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0722" y="5491105"/>
                <a:ext cx="581493" cy="581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12">
                <a:extLst>
                  <a:ext uri="{FF2B5EF4-FFF2-40B4-BE49-F238E27FC236}">
                    <a16:creationId xmlns:a16="http://schemas.microsoft.com/office/drawing/2014/main" id="{B8B58D05-956F-BD1B-EBFE-3DF22E132F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51508" y="4546621"/>
                <a:ext cx="533925" cy="5339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12">
                <a:extLst>
                  <a:ext uri="{FF2B5EF4-FFF2-40B4-BE49-F238E27FC236}">
                    <a16:creationId xmlns:a16="http://schemas.microsoft.com/office/drawing/2014/main" id="{A619C4B5-6A27-9A0A-E846-40DE27C33D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89850" y="4546620"/>
                <a:ext cx="533925" cy="5339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20B42EB-097A-AE4A-F51A-8C151AFED9E3}"/>
                </a:ext>
              </a:extLst>
            </p:cNvPr>
            <p:cNvSpPr txBox="1"/>
            <p:nvPr/>
          </p:nvSpPr>
          <p:spPr>
            <a:xfrm>
              <a:off x="9654026" y="5519352"/>
              <a:ext cx="859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FI" sz="1200" dirty="0"/>
                <a:t>agriculture</a:t>
              </a:r>
              <a:endParaRPr lang="en-GB" sz="1200" dirty="0"/>
            </a:p>
          </p:txBody>
        </p: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9EBCC2BA-2A18-68E5-AA32-487C35DB1840}"/>
              </a:ext>
            </a:extLst>
          </p:cNvPr>
          <p:cNvGrpSpPr/>
          <p:nvPr/>
        </p:nvGrpSpPr>
        <p:grpSpPr>
          <a:xfrm>
            <a:off x="8359672" y="3232838"/>
            <a:ext cx="3731061" cy="1285435"/>
            <a:chOff x="5057755" y="-41572"/>
            <a:chExt cx="3731061" cy="1285435"/>
          </a:xfrm>
        </p:grpSpPr>
        <p:sp>
          <p:nvSpPr>
            <p:cNvPr id="24" name="Cloud 23">
              <a:extLst>
                <a:ext uri="{FF2B5EF4-FFF2-40B4-BE49-F238E27FC236}">
                  <a16:creationId xmlns:a16="http://schemas.microsoft.com/office/drawing/2014/main" id="{30337AB6-3839-5BD7-7B54-B45BF4F2D1BF}"/>
                </a:ext>
              </a:extLst>
            </p:cNvPr>
            <p:cNvSpPr/>
            <p:nvPr/>
          </p:nvSpPr>
          <p:spPr>
            <a:xfrm rot="10800000">
              <a:off x="5057755" y="396090"/>
              <a:ext cx="3731061" cy="83134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4163 w 43256"/>
                <a:gd name="connsiteY16" fmla="*/ 15648 h 43219"/>
                <a:gd name="connsiteX17" fmla="*/ 3936 w 43256"/>
                <a:gd name="connsiteY1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1375 w 43256"/>
                <a:gd name="connsiteY13" fmla="*/ 402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969 w 43256"/>
                <a:gd name="connsiteY1" fmla="*/ 1192 h 43219"/>
                <a:gd name="connsiteX2" fmla="*/ 22492 w 43256"/>
                <a:gd name="connsiteY2" fmla="*/ 3291 h 43219"/>
                <a:gd name="connsiteX3" fmla="*/ 25785 w 43256"/>
                <a:gd name="connsiteY3" fmla="*/ 59 h 43219"/>
                <a:gd name="connsiteX4" fmla="*/ 29869 w 43256"/>
                <a:gd name="connsiteY4" fmla="*/ 2340 h 43219"/>
                <a:gd name="connsiteX5" fmla="*/ 35499 w 43256"/>
                <a:gd name="connsiteY5" fmla="*/ 549 h 43219"/>
                <a:gd name="connsiteX6" fmla="*/ 38354 w 43256"/>
                <a:gd name="connsiteY6" fmla="*/ 5435 h 43219"/>
                <a:gd name="connsiteX7" fmla="*/ 42018 w 43256"/>
                <a:gd name="connsiteY7" fmla="*/ 10177 h 43219"/>
                <a:gd name="connsiteX8" fmla="*/ 41854 w 43256"/>
                <a:gd name="connsiteY8" fmla="*/ 15319 h 43219"/>
                <a:gd name="connsiteX9" fmla="*/ 43052 w 43256"/>
                <a:gd name="connsiteY9" fmla="*/ 23181 h 43219"/>
                <a:gd name="connsiteX10" fmla="*/ 37440 w 43256"/>
                <a:gd name="connsiteY10" fmla="*/ 30063 h 43219"/>
                <a:gd name="connsiteX11" fmla="*/ 35431 w 43256"/>
                <a:gd name="connsiteY11" fmla="*/ 35960 h 43219"/>
                <a:gd name="connsiteX12" fmla="*/ 28591 w 43256"/>
                <a:gd name="connsiteY12" fmla="*/ 36674 h 43219"/>
                <a:gd name="connsiteX13" fmla="*/ 23703 w 43256"/>
                <a:gd name="connsiteY13" fmla="*/ 42965 h 43219"/>
                <a:gd name="connsiteX14" fmla="*/ 16516 w 43256"/>
                <a:gd name="connsiteY14" fmla="*/ 39125 h 43219"/>
                <a:gd name="connsiteX15" fmla="*/ 5840 w 43256"/>
                <a:gd name="connsiteY15" fmla="*/ 35331 h 43219"/>
                <a:gd name="connsiteX16" fmla="*/ 1146 w 43256"/>
                <a:gd name="connsiteY16" fmla="*/ 31109 h 43219"/>
                <a:gd name="connsiteX17" fmla="*/ 2149 w 43256"/>
                <a:gd name="connsiteY17" fmla="*/ 25410 h 43219"/>
                <a:gd name="connsiteX18" fmla="*/ 31 w 43256"/>
                <a:gd name="connsiteY18" fmla="*/ 19563 h 43219"/>
                <a:gd name="connsiteX19" fmla="*/ 3899 w 43256"/>
                <a:gd name="connsiteY19" fmla="*/ 14366 h 43219"/>
                <a:gd name="connsiteX20" fmla="*/ 3936 w 43256"/>
                <a:gd name="connsiteY20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4163 w 43256"/>
                <a:gd name="connsiteY12" fmla="*/ 15648 h 43219"/>
                <a:gd name="connsiteX13" fmla="*/ 3936 w 43256"/>
                <a:gd name="connsiteY13" fmla="*/ 14229 h 43219"/>
                <a:gd name="connsiteX0" fmla="*/ 3936 w 43256"/>
                <a:gd name="connsiteY0" fmla="*/ 14561 h 43551"/>
                <a:gd name="connsiteX1" fmla="*/ 5969 w 43256"/>
                <a:gd name="connsiteY1" fmla="*/ 1524 h 43551"/>
                <a:gd name="connsiteX2" fmla="*/ 25785 w 43256"/>
                <a:gd name="connsiteY2" fmla="*/ 391 h 43551"/>
                <a:gd name="connsiteX3" fmla="*/ 29869 w 43256"/>
                <a:gd name="connsiteY3" fmla="*/ 2672 h 43551"/>
                <a:gd name="connsiteX4" fmla="*/ 35499 w 43256"/>
                <a:gd name="connsiteY4" fmla="*/ 881 h 43551"/>
                <a:gd name="connsiteX5" fmla="*/ 38354 w 43256"/>
                <a:gd name="connsiteY5" fmla="*/ 5767 h 43551"/>
                <a:gd name="connsiteX6" fmla="*/ 42018 w 43256"/>
                <a:gd name="connsiteY6" fmla="*/ 10509 h 43551"/>
                <a:gd name="connsiteX7" fmla="*/ 41854 w 43256"/>
                <a:gd name="connsiteY7" fmla="*/ 15651 h 43551"/>
                <a:gd name="connsiteX8" fmla="*/ 43052 w 43256"/>
                <a:gd name="connsiteY8" fmla="*/ 23513 h 43551"/>
                <a:gd name="connsiteX9" fmla="*/ 37440 w 43256"/>
                <a:gd name="connsiteY9" fmla="*/ 30395 h 43551"/>
                <a:gd name="connsiteX10" fmla="*/ 35431 w 43256"/>
                <a:gd name="connsiteY10" fmla="*/ 36292 h 43551"/>
                <a:gd name="connsiteX11" fmla="*/ 28591 w 43256"/>
                <a:gd name="connsiteY11" fmla="*/ 37006 h 43551"/>
                <a:gd name="connsiteX12" fmla="*/ 23703 w 43256"/>
                <a:gd name="connsiteY12" fmla="*/ 43297 h 43551"/>
                <a:gd name="connsiteX13" fmla="*/ 16516 w 43256"/>
                <a:gd name="connsiteY13" fmla="*/ 39457 h 43551"/>
                <a:gd name="connsiteX14" fmla="*/ 5840 w 43256"/>
                <a:gd name="connsiteY14" fmla="*/ 35663 h 43551"/>
                <a:gd name="connsiteX15" fmla="*/ 1146 w 43256"/>
                <a:gd name="connsiteY15" fmla="*/ 31441 h 43551"/>
                <a:gd name="connsiteX16" fmla="*/ 2149 w 43256"/>
                <a:gd name="connsiteY16" fmla="*/ 25742 h 43551"/>
                <a:gd name="connsiteX17" fmla="*/ 31 w 43256"/>
                <a:gd name="connsiteY17" fmla="*/ 19895 h 43551"/>
                <a:gd name="connsiteX18" fmla="*/ 3899 w 43256"/>
                <a:gd name="connsiteY18" fmla="*/ 14698 h 43551"/>
                <a:gd name="connsiteX19" fmla="*/ 3936 w 43256"/>
                <a:gd name="connsiteY19" fmla="*/ 14561 h 43551"/>
                <a:gd name="connsiteX0" fmla="*/ 4729 w 43256"/>
                <a:gd name="connsiteY0" fmla="*/ 26368 h 43551"/>
                <a:gd name="connsiteX1" fmla="*/ 2196 w 43256"/>
                <a:gd name="connsiteY1" fmla="*/ 25571 h 43551"/>
                <a:gd name="connsiteX2" fmla="*/ 6964 w 43256"/>
                <a:gd name="connsiteY2" fmla="*/ 35090 h 43551"/>
                <a:gd name="connsiteX3" fmla="*/ 5856 w 43256"/>
                <a:gd name="connsiteY3" fmla="*/ 35471 h 43551"/>
                <a:gd name="connsiteX4" fmla="*/ 16514 w 43256"/>
                <a:gd name="connsiteY4" fmla="*/ 39281 h 43551"/>
                <a:gd name="connsiteX5" fmla="*/ 15846 w 43256"/>
                <a:gd name="connsiteY5" fmla="*/ 37541 h 43551"/>
                <a:gd name="connsiteX6" fmla="*/ 28863 w 43256"/>
                <a:gd name="connsiteY6" fmla="*/ 34942 h 43551"/>
                <a:gd name="connsiteX7" fmla="*/ 28596 w 43256"/>
                <a:gd name="connsiteY7" fmla="*/ 36851 h 43551"/>
                <a:gd name="connsiteX8" fmla="*/ 38360 w 43256"/>
                <a:gd name="connsiteY8" fmla="*/ 5617 h 43551"/>
                <a:gd name="connsiteX9" fmla="*/ 38436 w 43256"/>
                <a:gd name="connsiteY9" fmla="*/ 6881 h 43551"/>
                <a:gd name="connsiteX10" fmla="*/ 29114 w 43256"/>
                <a:gd name="connsiteY10" fmla="*/ 4143 h 43551"/>
                <a:gd name="connsiteX11" fmla="*/ 29856 w 43256"/>
                <a:gd name="connsiteY11" fmla="*/ 2531 h 43551"/>
                <a:gd name="connsiteX12" fmla="*/ 4163 w 43256"/>
                <a:gd name="connsiteY12" fmla="*/ 15980 h 43551"/>
                <a:gd name="connsiteX13" fmla="*/ 3936 w 43256"/>
                <a:gd name="connsiteY13" fmla="*/ 14561 h 43551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4729 w 43256"/>
                <a:gd name="connsiteY0" fmla="*/ 27759 h 44942"/>
                <a:gd name="connsiteX1" fmla="*/ 2196 w 43256"/>
                <a:gd name="connsiteY1" fmla="*/ 26962 h 44942"/>
                <a:gd name="connsiteX2" fmla="*/ 6964 w 43256"/>
                <a:gd name="connsiteY2" fmla="*/ 36481 h 44942"/>
                <a:gd name="connsiteX3" fmla="*/ 5856 w 43256"/>
                <a:gd name="connsiteY3" fmla="*/ 36862 h 44942"/>
                <a:gd name="connsiteX4" fmla="*/ 16514 w 43256"/>
                <a:gd name="connsiteY4" fmla="*/ 40672 h 44942"/>
                <a:gd name="connsiteX5" fmla="*/ 15846 w 43256"/>
                <a:gd name="connsiteY5" fmla="*/ 38932 h 44942"/>
                <a:gd name="connsiteX6" fmla="*/ 28863 w 43256"/>
                <a:gd name="connsiteY6" fmla="*/ 36333 h 44942"/>
                <a:gd name="connsiteX7" fmla="*/ 28596 w 43256"/>
                <a:gd name="connsiteY7" fmla="*/ 38242 h 44942"/>
                <a:gd name="connsiteX8" fmla="*/ 38360 w 43256"/>
                <a:gd name="connsiteY8" fmla="*/ 7008 h 44942"/>
                <a:gd name="connsiteX9" fmla="*/ 38436 w 43256"/>
                <a:gd name="connsiteY9" fmla="*/ 8272 h 44942"/>
                <a:gd name="connsiteX10" fmla="*/ 29114 w 43256"/>
                <a:gd name="connsiteY10" fmla="*/ 5534 h 44942"/>
                <a:gd name="connsiteX11" fmla="*/ 29856 w 43256"/>
                <a:gd name="connsiteY11" fmla="*/ 3922 h 44942"/>
                <a:gd name="connsiteX12" fmla="*/ 4163 w 43256"/>
                <a:gd name="connsiteY12" fmla="*/ 17371 h 44942"/>
                <a:gd name="connsiteX13" fmla="*/ 3936 w 43256"/>
                <a:gd name="connsiteY13" fmla="*/ 15952 h 44942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6964 w 43256"/>
                <a:gd name="connsiteY0" fmla="*/ 36481 h 44942"/>
                <a:gd name="connsiteX1" fmla="*/ 5856 w 43256"/>
                <a:gd name="connsiteY1" fmla="*/ 36862 h 44942"/>
                <a:gd name="connsiteX2" fmla="*/ 16514 w 43256"/>
                <a:gd name="connsiteY2" fmla="*/ 40672 h 44942"/>
                <a:gd name="connsiteX3" fmla="*/ 15846 w 43256"/>
                <a:gd name="connsiteY3" fmla="*/ 38932 h 44942"/>
                <a:gd name="connsiteX4" fmla="*/ 28863 w 43256"/>
                <a:gd name="connsiteY4" fmla="*/ 36333 h 44942"/>
                <a:gd name="connsiteX5" fmla="*/ 28596 w 43256"/>
                <a:gd name="connsiteY5" fmla="*/ 38242 h 44942"/>
                <a:gd name="connsiteX6" fmla="*/ 38360 w 43256"/>
                <a:gd name="connsiteY6" fmla="*/ 7008 h 44942"/>
                <a:gd name="connsiteX7" fmla="*/ 38436 w 43256"/>
                <a:gd name="connsiteY7" fmla="*/ 8272 h 44942"/>
                <a:gd name="connsiteX8" fmla="*/ 29114 w 43256"/>
                <a:gd name="connsiteY8" fmla="*/ 5534 h 44942"/>
                <a:gd name="connsiteX9" fmla="*/ 29856 w 43256"/>
                <a:gd name="connsiteY9" fmla="*/ 3922 h 44942"/>
                <a:gd name="connsiteX10" fmla="*/ 4163 w 43256"/>
                <a:gd name="connsiteY10" fmla="*/ 17371 h 44942"/>
                <a:gd name="connsiteX11" fmla="*/ 3936 w 43256"/>
                <a:gd name="connsiteY11" fmla="*/ 15952 h 44942"/>
                <a:gd name="connsiteX0" fmla="*/ 3936 w 43256"/>
                <a:gd name="connsiteY0" fmla="*/ 15952 h 44942"/>
                <a:gd name="connsiteX1" fmla="*/ 5969 w 43256"/>
                <a:gd name="connsiteY1" fmla="*/ 2915 h 44942"/>
                <a:gd name="connsiteX2" fmla="*/ 25862 w 43256"/>
                <a:gd name="connsiteY2" fmla="*/ 40 h 44942"/>
                <a:gd name="connsiteX3" fmla="*/ 29869 w 43256"/>
                <a:gd name="connsiteY3" fmla="*/ 4063 h 44942"/>
                <a:gd name="connsiteX4" fmla="*/ 35499 w 43256"/>
                <a:gd name="connsiteY4" fmla="*/ 2272 h 44942"/>
                <a:gd name="connsiteX5" fmla="*/ 38354 w 43256"/>
                <a:gd name="connsiteY5" fmla="*/ 7158 h 44942"/>
                <a:gd name="connsiteX6" fmla="*/ 42018 w 43256"/>
                <a:gd name="connsiteY6" fmla="*/ 11900 h 44942"/>
                <a:gd name="connsiteX7" fmla="*/ 41854 w 43256"/>
                <a:gd name="connsiteY7" fmla="*/ 17042 h 44942"/>
                <a:gd name="connsiteX8" fmla="*/ 43052 w 43256"/>
                <a:gd name="connsiteY8" fmla="*/ 24904 h 44942"/>
                <a:gd name="connsiteX9" fmla="*/ 37440 w 43256"/>
                <a:gd name="connsiteY9" fmla="*/ 31786 h 44942"/>
                <a:gd name="connsiteX10" fmla="*/ 35431 w 43256"/>
                <a:gd name="connsiteY10" fmla="*/ 37683 h 44942"/>
                <a:gd name="connsiteX11" fmla="*/ 28591 w 43256"/>
                <a:gd name="connsiteY11" fmla="*/ 38397 h 44942"/>
                <a:gd name="connsiteX12" fmla="*/ 23703 w 43256"/>
                <a:gd name="connsiteY12" fmla="*/ 44688 h 44942"/>
                <a:gd name="connsiteX13" fmla="*/ 16516 w 43256"/>
                <a:gd name="connsiteY13" fmla="*/ 40848 h 44942"/>
                <a:gd name="connsiteX14" fmla="*/ 5840 w 43256"/>
                <a:gd name="connsiteY14" fmla="*/ 37054 h 44942"/>
                <a:gd name="connsiteX15" fmla="*/ 1146 w 43256"/>
                <a:gd name="connsiteY15" fmla="*/ 32832 h 44942"/>
                <a:gd name="connsiteX16" fmla="*/ 2149 w 43256"/>
                <a:gd name="connsiteY16" fmla="*/ 27133 h 44942"/>
                <a:gd name="connsiteX17" fmla="*/ 31 w 43256"/>
                <a:gd name="connsiteY17" fmla="*/ 21286 h 44942"/>
                <a:gd name="connsiteX18" fmla="*/ 3899 w 43256"/>
                <a:gd name="connsiteY18" fmla="*/ 16089 h 44942"/>
                <a:gd name="connsiteX19" fmla="*/ 3936 w 43256"/>
                <a:gd name="connsiteY19" fmla="*/ 15952 h 44942"/>
                <a:gd name="connsiteX0" fmla="*/ 6964 w 43256"/>
                <a:gd name="connsiteY0" fmla="*/ 36481 h 44942"/>
                <a:gd name="connsiteX1" fmla="*/ 5856 w 43256"/>
                <a:gd name="connsiteY1" fmla="*/ 36862 h 44942"/>
                <a:gd name="connsiteX2" fmla="*/ 16514 w 43256"/>
                <a:gd name="connsiteY2" fmla="*/ 40672 h 44942"/>
                <a:gd name="connsiteX3" fmla="*/ 15846 w 43256"/>
                <a:gd name="connsiteY3" fmla="*/ 38932 h 44942"/>
                <a:gd name="connsiteX4" fmla="*/ 28863 w 43256"/>
                <a:gd name="connsiteY4" fmla="*/ 36333 h 44942"/>
                <a:gd name="connsiteX5" fmla="*/ 28596 w 43256"/>
                <a:gd name="connsiteY5" fmla="*/ 38242 h 44942"/>
                <a:gd name="connsiteX6" fmla="*/ 38360 w 43256"/>
                <a:gd name="connsiteY6" fmla="*/ 7008 h 44942"/>
                <a:gd name="connsiteX7" fmla="*/ 38436 w 43256"/>
                <a:gd name="connsiteY7" fmla="*/ 8272 h 44942"/>
                <a:gd name="connsiteX8" fmla="*/ 29114 w 43256"/>
                <a:gd name="connsiteY8" fmla="*/ 5534 h 44942"/>
                <a:gd name="connsiteX9" fmla="*/ 29856 w 43256"/>
                <a:gd name="connsiteY9" fmla="*/ 3922 h 44942"/>
                <a:gd name="connsiteX0" fmla="*/ 3899 w 43256"/>
                <a:gd name="connsiteY0" fmla="*/ 16090 h 44943"/>
                <a:gd name="connsiteX1" fmla="*/ 5969 w 43256"/>
                <a:gd name="connsiteY1" fmla="*/ 2916 h 44943"/>
                <a:gd name="connsiteX2" fmla="*/ 25862 w 43256"/>
                <a:gd name="connsiteY2" fmla="*/ 41 h 44943"/>
                <a:gd name="connsiteX3" fmla="*/ 29869 w 43256"/>
                <a:gd name="connsiteY3" fmla="*/ 4064 h 44943"/>
                <a:gd name="connsiteX4" fmla="*/ 35499 w 43256"/>
                <a:gd name="connsiteY4" fmla="*/ 2273 h 44943"/>
                <a:gd name="connsiteX5" fmla="*/ 38354 w 43256"/>
                <a:gd name="connsiteY5" fmla="*/ 7159 h 44943"/>
                <a:gd name="connsiteX6" fmla="*/ 42018 w 43256"/>
                <a:gd name="connsiteY6" fmla="*/ 11901 h 44943"/>
                <a:gd name="connsiteX7" fmla="*/ 41854 w 43256"/>
                <a:gd name="connsiteY7" fmla="*/ 17043 h 44943"/>
                <a:gd name="connsiteX8" fmla="*/ 43052 w 43256"/>
                <a:gd name="connsiteY8" fmla="*/ 24905 h 44943"/>
                <a:gd name="connsiteX9" fmla="*/ 37440 w 43256"/>
                <a:gd name="connsiteY9" fmla="*/ 31787 h 44943"/>
                <a:gd name="connsiteX10" fmla="*/ 35431 w 43256"/>
                <a:gd name="connsiteY10" fmla="*/ 37684 h 44943"/>
                <a:gd name="connsiteX11" fmla="*/ 28591 w 43256"/>
                <a:gd name="connsiteY11" fmla="*/ 38398 h 44943"/>
                <a:gd name="connsiteX12" fmla="*/ 23703 w 43256"/>
                <a:gd name="connsiteY12" fmla="*/ 44689 h 44943"/>
                <a:gd name="connsiteX13" fmla="*/ 16516 w 43256"/>
                <a:gd name="connsiteY13" fmla="*/ 40849 h 44943"/>
                <a:gd name="connsiteX14" fmla="*/ 5840 w 43256"/>
                <a:gd name="connsiteY14" fmla="*/ 37055 h 44943"/>
                <a:gd name="connsiteX15" fmla="*/ 1146 w 43256"/>
                <a:gd name="connsiteY15" fmla="*/ 32833 h 44943"/>
                <a:gd name="connsiteX16" fmla="*/ 2149 w 43256"/>
                <a:gd name="connsiteY16" fmla="*/ 27134 h 44943"/>
                <a:gd name="connsiteX17" fmla="*/ 31 w 43256"/>
                <a:gd name="connsiteY17" fmla="*/ 21287 h 44943"/>
                <a:gd name="connsiteX18" fmla="*/ 3899 w 43256"/>
                <a:gd name="connsiteY18" fmla="*/ 16090 h 44943"/>
                <a:gd name="connsiteX0" fmla="*/ 6964 w 43256"/>
                <a:gd name="connsiteY0" fmla="*/ 36482 h 44943"/>
                <a:gd name="connsiteX1" fmla="*/ 5856 w 43256"/>
                <a:gd name="connsiteY1" fmla="*/ 36863 h 44943"/>
                <a:gd name="connsiteX2" fmla="*/ 16514 w 43256"/>
                <a:gd name="connsiteY2" fmla="*/ 40673 h 44943"/>
                <a:gd name="connsiteX3" fmla="*/ 15846 w 43256"/>
                <a:gd name="connsiteY3" fmla="*/ 38933 h 44943"/>
                <a:gd name="connsiteX4" fmla="*/ 28863 w 43256"/>
                <a:gd name="connsiteY4" fmla="*/ 36334 h 44943"/>
                <a:gd name="connsiteX5" fmla="*/ 28596 w 43256"/>
                <a:gd name="connsiteY5" fmla="*/ 38243 h 44943"/>
                <a:gd name="connsiteX6" fmla="*/ 38360 w 43256"/>
                <a:gd name="connsiteY6" fmla="*/ 7009 h 44943"/>
                <a:gd name="connsiteX7" fmla="*/ 38436 w 43256"/>
                <a:gd name="connsiteY7" fmla="*/ 8273 h 44943"/>
                <a:gd name="connsiteX8" fmla="*/ 29114 w 43256"/>
                <a:gd name="connsiteY8" fmla="*/ 5535 h 44943"/>
                <a:gd name="connsiteX9" fmla="*/ 29856 w 43256"/>
                <a:gd name="connsiteY9" fmla="*/ 3923 h 44943"/>
                <a:gd name="connsiteX0" fmla="*/ 2928 w 42285"/>
                <a:gd name="connsiteY0" fmla="*/ 16090 h 44943"/>
                <a:gd name="connsiteX1" fmla="*/ 4998 w 42285"/>
                <a:gd name="connsiteY1" fmla="*/ 2916 h 44943"/>
                <a:gd name="connsiteX2" fmla="*/ 24891 w 42285"/>
                <a:gd name="connsiteY2" fmla="*/ 41 h 44943"/>
                <a:gd name="connsiteX3" fmla="*/ 28898 w 42285"/>
                <a:gd name="connsiteY3" fmla="*/ 4064 h 44943"/>
                <a:gd name="connsiteX4" fmla="*/ 34528 w 42285"/>
                <a:gd name="connsiteY4" fmla="*/ 2273 h 44943"/>
                <a:gd name="connsiteX5" fmla="*/ 37383 w 42285"/>
                <a:gd name="connsiteY5" fmla="*/ 7159 h 44943"/>
                <a:gd name="connsiteX6" fmla="*/ 41047 w 42285"/>
                <a:gd name="connsiteY6" fmla="*/ 11901 h 44943"/>
                <a:gd name="connsiteX7" fmla="*/ 40883 w 42285"/>
                <a:gd name="connsiteY7" fmla="*/ 17043 h 44943"/>
                <a:gd name="connsiteX8" fmla="*/ 42081 w 42285"/>
                <a:gd name="connsiteY8" fmla="*/ 24905 h 44943"/>
                <a:gd name="connsiteX9" fmla="*/ 36469 w 42285"/>
                <a:gd name="connsiteY9" fmla="*/ 31787 h 44943"/>
                <a:gd name="connsiteX10" fmla="*/ 34460 w 42285"/>
                <a:gd name="connsiteY10" fmla="*/ 37684 h 44943"/>
                <a:gd name="connsiteX11" fmla="*/ 27620 w 42285"/>
                <a:gd name="connsiteY11" fmla="*/ 38398 h 44943"/>
                <a:gd name="connsiteX12" fmla="*/ 22732 w 42285"/>
                <a:gd name="connsiteY12" fmla="*/ 44689 h 44943"/>
                <a:gd name="connsiteX13" fmla="*/ 15545 w 42285"/>
                <a:gd name="connsiteY13" fmla="*/ 40849 h 44943"/>
                <a:gd name="connsiteX14" fmla="*/ 4869 w 42285"/>
                <a:gd name="connsiteY14" fmla="*/ 37055 h 44943"/>
                <a:gd name="connsiteX15" fmla="*/ 175 w 42285"/>
                <a:gd name="connsiteY15" fmla="*/ 32833 h 44943"/>
                <a:gd name="connsiteX16" fmla="*/ 1178 w 42285"/>
                <a:gd name="connsiteY16" fmla="*/ 27134 h 44943"/>
                <a:gd name="connsiteX17" fmla="*/ 2928 w 42285"/>
                <a:gd name="connsiteY17" fmla="*/ 16090 h 44943"/>
                <a:gd name="connsiteX0" fmla="*/ 5993 w 42285"/>
                <a:gd name="connsiteY0" fmla="*/ 36482 h 44943"/>
                <a:gd name="connsiteX1" fmla="*/ 4885 w 42285"/>
                <a:gd name="connsiteY1" fmla="*/ 36863 h 44943"/>
                <a:gd name="connsiteX2" fmla="*/ 15543 w 42285"/>
                <a:gd name="connsiteY2" fmla="*/ 40673 h 44943"/>
                <a:gd name="connsiteX3" fmla="*/ 14875 w 42285"/>
                <a:gd name="connsiteY3" fmla="*/ 38933 h 44943"/>
                <a:gd name="connsiteX4" fmla="*/ 27892 w 42285"/>
                <a:gd name="connsiteY4" fmla="*/ 36334 h 44943"/>
                <a:gd name="connsiteX5" fmla="*/ 27625 w 42285"/>
                <a:gd name="connsiteY5" fmla="*/ 38243 h 44943"/>
                <a:gd name="connsiteX6" fmla="*/ 37389 w 42285"/>
                <a:gd name="connsiteY6" fmla="*/ 7009 h 44943"/>
                <a:gd name="connsiteX7" fmla="*/ 37465 w 42285"/>
                <a:gd name="connsiteY7" fmla="*/ 8273 h 44943"/>
                <a:gd name="connsiteX8" fmla="*/ 28143 w 42285"/>
                <a:gd name="connsiteY8" fmla="*/ 5535 h 44943"/>
                <a:gd name="connsiteX9" fmla="*/ 28885 w 42285"/>
                <a:gd name="connsiteY9" fmla="*/ 3923 h 44943"/>
                <a:gd name="connsiteX0" fmla="*/ 2785 w 42142"/>
                <a:gd name="connsiteY0" fmla="*/ 16090 h 44943"/>
                <a:gd name="connsiteX1" fmla="*/ 4855 w 42142"/>
                <a:gd name="connsiteY1" fmla="*/ 2916 h 44943"/>
                <a:gd name="connsiteX2" fmla="*/ 24748 w 42142"/>
                <a:gd name="connsiteY2" fmla="*/ 41 h 44943"/>
                <a:gd name="connsiteX3" fmla="*/ 28755 w 42142"/>
                <a:gd name="connsiteY3" fmla="*/ 4064 h 44943"/>
                <a:gd name="connsiteX4" fmla="*/ 34385 w 42142"/>
                <a:gd name="connsiteY4" fmla="*/ 2273 h 44943"/>
                <a:gd name="connsiteX5" fmla="*/ 37240 w 42142"/>
                <a:gd name="connsiteY5" fmla="*/ 7159 h 44943"/>
                <a:gd name="connsiteX6" fmla="*/ 40904 w 42142"/>
                <a:gd name="connsiteY6" fmla="*/ 11901 h 44943"/>
                <a:gd name="connsiteX7" fmla="*/ 40740 w 42142"/>
                <a:gd name="connsiteY7" fmla="*/ 17043 h 44943"/>
                <a:gd name="connsiteX8" fmla="*/ 41938 w 42142"/>
                <a:gd name="connsiteY8" fmla="*/ 24905 h 44943"/>
                <a:gd name="connsiteX9" fmla="*/ 36326 w 42142"/>
                <a:gd name="connsiteY9" fmla="*/ 31787 h 44943"/>
                <a:gd name="connsiteX10" fmla="*/ 34317 w 42142"/>
                <a:gd name="connsiteY10" fmla="*/ 37684 h 44943"/>
                <a:gd name="connsiteX11" fmla="*/ 27477 w 42142"/>
                <a:gd name="connsiteY11" fmla="*/ 38398 h 44943"/>
                <a:gd name="connsiteX12" fmla="*/ 22589 w 42142"/>
                <a:gd name="connsiteY12" fmla="*/ 44689 h 44943"/>
                <a:gd name="connsiteX13" fmla="*/ 15402 w 42142"/>
                <a:gd name="connsiteY13" fmla="*/ 40849 h 44943"/>
                <a:gd name="connsiteX14" fmla="*/ 4726 w 42142"/>
                <a:gd name="connsiteY14" fmla="*/ 37055 h 44943"/>
                <a:gd name="connsiteX15" fmla="*/ 32 w 42142"/>
                <a:gd name="connsiteY15" fmla="*/ 32833 h 44943"/>
                <a:gd name="connsiteX16" fmla="*/ 2785 w 42142"/>
                <a:gd name="connsiteY16" fmla="*/ 16090 h 44943"/>
                <a:gd name="connsiteX0" fmla="*/ 5850 w 42142"/>
                <a:gd name="connsiteY0" fmla="*/ 36482 h 44943"/>
                <a:gd name="connsiteX1" fmla="*/ 4742 w 42142"/>
                <a:gd name="connsiteY1" fmla="*/ 36863 h 44943"/>
                <a:gd name="connsiteX2" fmla="*/ 15400 w 42142"/>
                <a:gd name="connsiteY2" fmla="*/ 40673 h 44943"/>
                <a:gd name="connsiteX3" fmla="*/ 14732 w 42142"/>
                <a:gd name="connsiteY3" fmla="*/ 38933 h 44943"/>
                <a:gd name="connsiteX4" fmla="*/ 27749 w 42142"/>
                <a:gd name="connsiteY4" fmla="*/ 36334 h 44943"/>
                <a:gd name="connsiteX5" fmla="*/ 27482 w 42142"/>
                <a:gd name="connsiteY5" fmla="*/ 38243 h 44943"/>
                <a:gd name="connsiteX6" fmla="*/ 37246 w 42142"/>
                <a:gd name="connsiteY6" fmla="*/ 7009 h 44943"/>
                <a:gd name="connsiteX7" fmla="*/ 37322 w 42142"/>
                <a:gd name="connsiteY7" fmla="*/ 8273 h 44943"/>
                <a:gd name="connsiteX8" fmla="*/ 28000 w 42142"/>
                <a:gd name="connsiteY8" fmla="*/ 5535 h 44943"/>
                <a:gd name="connsiteX9" fmla="*/ 28742 w 42142"/>
                <a:gd name="connsiteY9" fmla="*/ 3923 h 44943"/>
                <a:gd name="connsiteX0" fmla="*/ 336 w 39693"/>
                <a:gd name="connsiteY0" fmla="*/ 16090 h 44943"/>
                <a:gd name="connsiteX1" fmla="*/ 2406 w 39693"/>
                <a:gd name="connsiteY1" fmla="*/ 2916 h 44943"/>
                <a:gd name="connsiteX2" fmla="*/ 22299 w 39693"/>
                <a:gd name="connsiteY2" fmla="*/ 41 h 44943"/>
                <a:gd name="connsiteX3" fmla="*/ 26306 w 39693"/>
                <a:gd name="connsiteY3" fmla="*/ 4064 h 44943"/>
                <a:gd name="connsiteX4" fmla="*/ 31936 w 39693"/>
                <a:gd name="connsiteY4" fmla="*/ 2273 h 44943"/>
                <a:gd name="connsiteX5" fmla="*/ 34791 w 39693"/>
                <a:gd name="connsiteY5" fmla="*/ 7159 h 44943"/>
                <a:gd name="connsiteX6" fmla="*/ 38455 w 39693"/>
                <a:gd name="connsiteY6" fmla="*/ 11901 h 44943"/>
                <a:gd name="connsiteX7" fmla="*/ 38291 w 39693"/>
                <a:gd name="connsiteY7" fmla="*/ 17043 h 44943"/>
                <a:gd name="connsiteX8" fmla="*/ 39489 w 39693"/>
                <a:gd name="connsiteY8" fmla="*/ 24905 h 44943"/>
                <a:gd name="connsiteX9" fmla="*/ 33877 w 39693"/>
                <a:gd name="connsiteY9" fmla="*/ 31787 h 44943"/>
                <a:gd name="connsiteX10" fmla="*/ 31868 w 39693"/>
                <a:gd name="connsiteY10" fmla="*/ 37684 h 44943"/>
                <a:gd name="connsiteX11" fmla="*/ 25028 w 39693"/>
                <a:gd name="connsiteY11" fmla="*/ 38398 h 44943"/>
                <a:gd name="connsiteX12" fmla="*/ 20140 w 39693"/>
                <a:gd name="connsiteY12" fmla="*/ 44689 h 44943"/>
                <a:gd name="connsiteX13" fmla="*/ 12953 w 39693"/>
                <a:gd name="connsiteY13" fmla="*/ 40849 h 44943"/>
                <a:gd name="connsiteX14" fmla="*/ 2277 w 39693"/>
                <a:gd name="connsiteY14" fmla="*/ 37055 h 44943"/>
                <a:gd name="connsiteX15" fmla="*/ 336 w 39693"/>
                <a:gd name="connsiteY15" fmla="*/ 16090 h 44943"/>
                <a:gd name="connsiteX0" fmla="*/ 3401 w 39693"/>
                <a:gd name="connsiteY0" fmla="*/ 36482 h 44943"/>
                <a:gd name="connsiteX1" fmla="*/ 2293 w 39693"/>
                <a:gd name="connsiteY1" fmla="*/ 36863 h 44943"/>
                <a:gd name="connsiteX2" fmla="*/ 12951 w 39693"/>
                <a:gd name="connsiteY2" fmla="*/ 40673 h 44943"/>
                <a:gd name="connsiteX3" fmla="*/ 12283 w 39693"/>
                <a:gd name="connsiteY3" fmla="*/ 38933 h 44943"/>
                <a:gd name="connsiteX4" fmla="*/ 25300 w 39693"/>
                <a:gd name="connsiteY4" fmla="*/ 36334 h 44943"/>
                <a:gd name="connsiteX5" fmla="*/ 25033 w 39693"/>
                <a:gd name="connsiteY5" fmla="*/ 38243 h 44943"/>
                <a:gd name="connsiteX6" fmla="*/ 34797 w 39693"/>
                <a:gd name="connsiteY6" fmla="*/ 7009 h 44943"/>
                <a:gd name="connsiteX7" fmla="*/ 34873 w 39693"/>
                <a:gd name="connsiteY7" fmla="*/ 8273 h 44943"/>
                <a:gd name="connsiteX8" fmla="*/ 25551 w 39693"/>
                <a:gd name="connsiteY8" fmla="*/ 5535 h 44943"/>
                <a:gd name="connsiteX9" fmla="*/ 26293 w 39693"/>
                <a:gd name="connsiteY9" fmla="*/ 3923 h 44943"/>
                <a:gd name="connsiteX0" fmla="*/ 1535 w 38724"/>
                <a:gd name="connsiteY0" fmla="*/ 16441 h 44946"/>
                <a:gd name="connsiteX1" fmla="*/ 1437 w 38724"/>
                <a:gd name="connsiteY1" fmla="*/ 2919 h 44946"/>
                <a:gd name="connsiteX2" fmla="*/ 21330 w 38724"/>
                <a:gd name="connsiteY2" fmla="*/ 44 h 44946"/>
                <a:gd name="connsiteX3" fmla="*/ 25337 w 38724"/>
                <a:gd name="connsiteY3" fmla="*/ 4067 h 44946"/>
                <a:gd name="connsiteX4" fmla="*/ 30967 w 38724"/>
                <a:gd name="connsiteY4" fmla="*/ 2276 h 44946"/>
                <a:gd name="connsiteX5" fmla="*/ 33822 w 38724"/>
                <a:gd name="connsiteY5" fmla="*/ 7162 h 44946"/>
                <a:gd name="connsiteX6" fmla="*/ 37486 w 38724"/>
                <a:gd name="connsiteY6" fmla="*/ 11904 h 44946"/>
                <a:gd name="connsiteX7" fmla="*/ 37322 w 38724"/>
                <a:gd name="connsiteY7" fmla="*/ 17046 h 44946"/>
                <a:gd name="connsiteX8" fmla="*/ 38520 w 38724"/>
                <a:gd name="connsiteY8" fmla="*/ 24908 h 44946"/>
                <a:gd name="connsiteX9" fmla="*/ 32908 w 38724"/>
                <a:gd name="connsiteY9" fmla="*/ 31790 h 44946"/>
                <a:gd name="connsiteX10" fmla="*/ 30899 w 38724"/>
                <a:gd name="connsiteY10" fmla="*/ 37687 h 44946"/>
                <a:gd name="connsiteX11" fmla="*/ 24059 w 38724"/>
                <a:gd name="connsiteY11" fmla="*/ 38401 h 44946"/>
                <a:gd name="connsiteX12" fmla="*/ 19171 w 38724"/>
                <a:gd name="connsiteY12" fmla="*/ 44692 h 44946"/>
                <a:gd name="connsiteX13" fmla="*/ 11984 w 38724"/>
                <a:gd name="connsiteY13" fmla="*/ 40852 h 44946"/>
                <a:gd name="connsiteX14" fmla="*/ 1308 w 38724"/>
                <a:gd name="connsiteY14" fmla="*/ 37058 h 44946"/>
                <a:gd name="connsiteX15" fmla="*/ 1535 w 38724"/>
                <a:gd name="connsiteY15" fmla="*/ 16441 h 44946"/>
                <a:gd name="connsiteX0" fmla="*/ 2432 w 38724"/>
                <a:gd name="connsiteY0" fmla="*/ 36485 h 44946"/>
                <a:gd name="connsiteX1" fmla="*/ 1324 w 38724"/>
                <a:gd name="connsiteY1" fmla="*/ 36866 h 44946"/>
                <a:gd name="connsiteX2" fmla="*/ 11982 w 38724"/>
                <a:gd name="connsiteY2" fmla="*/ 40676 h 44946"/>
                <a:gd name="connsiteX3" fmla="*/ 11314 w 38724"/>
                <a:gd name="connsiteY3" fmla="*/ 38936 h 44946"/>
                <a:gd name="connsiteX4" fmla="*/ 24331 w 38724"/>
                <a:gd name="connsiteY4" fmla="*/ 36337 h 44946"/>
                <a:gd name="connsiteX5" fmla="*/ 24064 w 38724"/>
                <a:gd name="connsiteY5" fmla="*/ 38246 h 44946"/>
                <a:gd name="connsiteX6" fmla="*/ 33828 w 38724"/>
                <a:gd name="connsiteY6" fmla="*/ 7012 h 44946"/>
                <a:gd name="connsiteX7" fmla="*/ 33904 w 38724"/>
                <a:gd name="connsiteY7" fmla="*/ 8276 h 44946"/>
                <a:gd name="connsiteX8" fmla="*/ 24582 w 38724"/>
                <a:gd name="connsiteY8" fmla="*/ 5538 h 44946"/>
                <a:gd name="connsiteX9" fmla="*/ 25324 w 38724"/>
                <a:gd name="connsiteY9" fmla="*/ 3926 h 44946"/>
                <a:gd name="connsiteX0" fmla="*/ 0 w 41447"/>
                <a:gd name="connsiteY0" fmla="*/ 19266 h 44984"/>
                <a:gd name="connsiteX1" fmla="*/ 4160 w 41447"/>
                <a:gd name="connsiteY1" fmla="*/ 2957 h 44984"/>
                <a:gd name="connsiteX2" fmla="*/ 24053 w 41447"/>
                <a:gd name="connsiteY2" fmla="*/ 82 h 44984"/>
                <a:gd name="connsiteX3" fmla="*/ 28060 w 41447"/>
                <a:gd name="connsiteY3" fmla="*/ 4105 h 44984"/>
                <a:gd name="connsiteX4" fmla="*/ 33690 w 41447"/>
                <a:gd name="connsiteY4" fmla="*/ 2314 h 44984"/>
                <a:gd name="connsiteX5" fmla="*/ 36545 w 41447"/>
                <a:gd name="connsiteY5" fmla="*/ 7200 h 44984"/>
                <a:gd name="connsiteX6" fmla="*/ 40209 w 41447"/>
                <a:gd name="connsiteY6" fmla="*/ 11942 h 44984"/>
                <a:gd name="connsiteX7" fmla="*/ 40045 w 41447"/>
                <a:gd name="connsiteY7" fmla="*/ 17084 h 44984"/>
                <a:gd name="connsiteX8" fmla="*/ 41243 w 41447"/>
                <a:gd name="connsiteY8" fmla="*/ 24946 h 44984"/>
                <a:gd name="connsiteX9" fmla="*/ 35631 w 41447"/>
                <a:gd name="connsiteY9" fmla="*/ 31828 h 44984"/>
                <a:gd name="connsiteX10" fmla="*/ 33622 w 41447"/>
                <a:gd name="connsiteY10" fmla="*/ 37725 h 44984"/>
                <a:gd name="connsiteX11" fmla="*/ 26782 w 41447"/>
                <a:gd name="connsiteY11" fmla="*/ 38439 h 44984"/>
                <a:gd name="connsiteX12" fmla="*/ 21894 w 41447"/>
                <a:gd name="connsiteY12" fmla="*/ 44730 h 44984"/>
                <a:gd name="connsiteX13" fmla="*/ 14707 w 41447"/>
                <a:gd name="connsiteY13" fmla="*/ 40890 h 44984"/>
                <a:gd name="connsiteX14" fmla="*/ 4031 w 41447"/>
                <a:gd name="connsiteY14" fmla="*/ 37096 h 44984"/>
                <a:gd name="connsiteX15" fmla="*/ 0 w 41447"/>
                <a:gd name="connsiteY15" fmla="*/ 19266 h 44984"/>
                <a:gd name="connsiteX0" fmla="*/ 5155 w 41447"/>
                <a:gd name="connsiteY0" fmla="*/ 36523 h 44984"/>
                <a:gd name="connsiteX1" fmla="*/ 4047 w 41447"/>
                <a:gd name="connsiteY1" fmla="*/ 36904 h 44984"/>
                <a:gd name="connsiteX2" fmla="*/ 14705 w 41447"/>
                <a:gd name="connsiteY2" fmla="*/ 40714 h 44984"/>
                <a:gd name="connsiteX3" fmla="*/ 14037 w 41447"/>
                <a:gd name="connsiteY3" fmla="*/ 38974 h 44984"/>
                <a:gd name="connsiteX4" fmla="*/ 27054 w 41447"/>
                <a:gd name="connsiteY4" fmla="*/ 36375 h 44984"/>
                <a:gd name="connsiteX5" fmla="*/ 26787 w 41447"/>
                <a:gd name="connsiteY5" fmla="*/ 38284 h 44984"/>
                <a:gd name="connsiteX6" fmla="*/ 36551 w 41447"/>
                <a:gd name="connsiteY6" fmla="*/ 7050 h 44984"/>
                <a:gd name="connsiteX7" fmla="*/ 36627 w 41447"/>
                <a:gd name="connsiteY7" fmla="*/ 8314 h 44984"/>
                <a:gd name="connsiteX8" fmla="*/ 27305 w 41447"/>
                <a:gd name="connsiteY8" fmla="*/ 5576 h 44984"/>
                <a:gd name="connsiteX9" fmla="*/ 28047 w 41447"/>
                <a:gd name="connsiteY9" fmla="*/ 3964 h 44984"/>
                <a:gd name="connsiteX0" fmla="*/ 0 w 41447"/>
                <a:gd name="connsiteY0" fmla="*/ 19266 h 44984"/>
                <a:gd name="connsiteX1" fmla="*/ 4160 w 41447"/>
                <a:gd name="connsiteY1" fmla="*/ 2957 h 44984"/>
                <a:gd name="connsiteX2" fmla="*/ 24053 w 41447"/>
                <a:gd name="connsiteY2" fmla="*/ 82 h 44984"/>
                <a:gd name="connsiteX3" fmla="*/ 28060 w 41447"/>
                <a:gd name="connsiteY3" fmla="*/ 4105 h 44984"/>
                <a:gd name="connsiteX4" fmla="*/ 33690 w 41447"/>
                <a:gd name="connsiteY4" fmla="*/ 2314 h 44984"/>
                <a:gd name="connsiteX5" fmla="*/ 36545 w 41447"/>
                <a:gd name="connsiteY5" fmla="*/ 7200 h 44984"/>
                <a:gd name="connsiteX6" fmla="*/ 40209 w 41447"/>
                <a:gd name="connsiteY6" fmla="*/ 11942 h 44984"/>
                <a:gd name="connsiteX7" fmla="*/ 40045 w 41447"/>
                <a:gd name="connsiteY7" fmla="*/ 17084 h 44984"/>
                <a:gd name="connsiteX8" fmla="*/ 41243 w 41447"/>
                <a:gd name="connsiteY8" fmla="*/ 24946 h 44984"/>
                <a:gd name="connsiteX9" fmla="*/ 35631 w 41447"/>
                <a:gd name="connsiteY9" fmla="*/ 31828 h 44984"/>
                <a:gd name="connsiteX10" fmla="*/ 33622 w 41447"/>
                <a:gd name="connsiteY10" fmla="*/ 37725 h 44984"/>
                <a:gd name="connsiteX11" fmla="*/ 26782 w 41447"/>
                <a:gd name="connsiteY11" fmla="*/ 38439 h 44984"/>
                <a:gd name="connsiteX12" fmla="*/ 21894 w 41447"/>
                <a:gd name="connsiteY12" fmla="*/ 44730 h 44984"/>
                <a:gd name="connsiteX13" fmla="*/ 14707 w 41447"/>
                <a:gd name="connsiteY13" fmla="*/ 40890 h 44984"/>
                <a:gd name="connsiteX14" fmla="*/ 4031 w 41447"/>
                <a:gd name="connsiteY14" fmla="*/ 37096 h 44984"/>
                <a:gd name="connsiteX15" fmla="*/ 0 w 41447"/>
                <a:gd name="connsiteY15" fmla="*/ 19266 h 44984"/>
                <a:gd name="connsiteX0" fmla="*/ 14705 w 41447"/>
                <a:gd name="connsiteY0" fmla="*/ 40714 h 44984"/>
                <a:gd name="connsiteX1" fmla="*/ 14037 w 41447"/>
                <a:gd name="connsiteY1" fmla="*/ 38974 h 44984"/>
                <a:gd name="connsiteX2" fmla="*/ 27054 w 41447"/>
                <a:gd name="connsiteY2" fmla="*/ 36375 h 44984"/>
                <a:gd name="connsiteX3" fmla="*/ 26787 w 41447"/>
                <a:gd name="connsiteY3" fmla="*/ 38284 h 44984"/>
                <a:gd name="connsiteX4" fmla="*/ 36551 w 41447"/>
                <a:gd name="connsiteY4" fmla="*/ 7050 h 44984"/>
                <a:gd name="connsiteX5" fmla="*/ 36627 w 41447"/>
                <a:gd name="connsiteY5" fmla="*/ 8314 h 44984"/>
                <a:gd name="connsiteX6" fmla="*/ 27305 w 41447"/>
                <a:gd name="connsiteY6" fmla="*/ 5576 h 44984"/>
                <a:gd name="connsiteX7" fmla="*/ 28047 w 41447"/>
                <a:gd name="connsiteY7" fmla="*/ 3964 h 44984"/>
                <a:gd name="connsiteX0" fmla="*/ 1353 w 42800"/>
                <a:gd name="connsiteY0" fmla="*/ 19266 h 44984"/>
                <a:gd name="connsiteX1" fmla="*/ 5513 w 42800"/>
                <a:gd name="connsiteY1" fmla="*/ 2957 h 44984"/>
                <a:gd name="connsiteX2" fmla="*/ 25406 w 42800"/>
                <a:gd name="connsiteY2" fmla="*/ 82 h 44984"/>
                <a:gd name="connsiteX3" fmla="*/ 29413 w 42800"/>
                <a:gd name="connsiteY3" fmla="*/ 4105 h 44984"/>
                <a:gd name="connsiteX4" fmla="*/ 35043 w 42800"/>
                <a:gd name="connsiteY4" fmla="*/ 2314 h 44984"/>
                <a:gd name="connsiteX5" fmla="*/ 37898 w 42800"/>
                <a:gd name="connsiteY5" fmla="*/ 7200 h 44984"/>
                <a:gd name="connsiteX6" fmla="*/ 41562 w 42800"/>
                <a:gd name="connsiteY6" fmla="*/ 11942 h 44984"/>
                <a:gd name="connsiteX7" fmla="*/ 41398 w 42800"/>
                <a:gd name="connsiteY7" fmla="*/ 17084 h 44984"/>
                <a:gd name="connsiteX8" fmla="*/ 42596 w 42800"/>
                <a:gd name="connsiteY8" fmla="*/ 24946 h 44984"/>
                <a:gd name="connsiteX9" fmla="*/ 36984 w 42800"/>
                <a:gd name="connsiteY9" fmla="*/ 31828 h 44984"/>
                <a:gd name="connsiteX10" fmla="*/ 34975 w 42800"/>
                <a:gd name="connsiteY10" fmla="*/ 37725 h 44984"/>
                <a:gd name="connsiteX11" fmla="*/ 28135 w 42800"/>
                <a:gd name="connsiteY11" fmla="*/ 38439 h 44984"/>
                <a:gd name="connsiteX12" fmla="*/ 23247 w 42800"/>
                <a:gd name="connsiteY12" fmla="*/ 44730 h 44984"/>
                <a:gd name="connsiteX13" fmla="*/ 16060 w 42800"/>
                <a:gd name="connsiteY13" fmla="*/ 40890 h 44984"/>
                <a:gd name="connsiteX14" fmla="*/ 816 w 42800"/>
                <a:gd name="connsiteY14" fmla="*/ 37096 h 44984"/>
                <a:gd name="connsiteX15" fmla="*/ 1353 w 42800"/>
                <a:gd name="connsiteY15" fmla="*/ 19266 h 44984"/>
                <a:gd name="connsiteX0" fmla="*/ 16058 w 42800"/>
                <a:gd name="connsiteY0" fmla="*/ 40714 h 44984"/>
                <a:gd name="connsiteX1" fmla="*/ 15390 w 42800"/>
                <a:gd name="connsiteY1" fmla="*/ 38974 h 44984"/>
                <a:gd name="connsiteX2" fmla="*/ 28407 w 42800"/>
                <a:gd name="connsiteY2" fmla="*/ 36375 h 44984"/>
                <a:gd name="connsiteX3" fmla="*/ 28140 w 42800"/>
                <a:gd name="connsiteY3" fmla="*/ 38284 h 44984"/>
                <a:gd name="connsiteX4" fmla="*/ 37904 w 42800"/>
                <a:gd name="connsiteY4" fmla="*/ 7050 h 44984"/>
                <a:gd name="connsiteX5" fmla="*/ 37980 w 42800"/>
                <a:gd name="connsiteY5" fmla="*/ 8314 h 44984"/>
                <a:gd name="connsiteX6" fmla="*/ 28658 w 42800"/>
                <a:gd name="connsiteY6" fmla="*/ 5576 h 44984"/>
                <a:gd name="connsiteX7" fmla="*/ 29400 w 42800"/>
                <a:gd name="connsiteY7" fmla="*/ 3964 h 4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800" h="44984">
                  <a:moveTo>
                    <a:pt x="1353" y="19266"/>
                  </a:moveTo>
                  <a:cubicBezTo>
                    <a:pt x="1374" y="13576"/>
                    <a:pt x="1504" y="6154"/>
                    <a:pt x="5513" y="2957"/>
                  </a:cubicBezTo>
                  <a:cubicBezTo>
                    <a:pt x="9522" y="-240"/>
                    <a:pt x="21423" y="-109"/>
                    <a:pt x="25406" y="82"/>
                  </a:cubicBezTo>
                  <a:cubicBezTo>
                    <a:pt x="29389" y="273"/>
                    <a:pt x="28455" y="2394"/>
                    <a:pt x="29413" y="4105"/>
                  </a:cubicBezTo>
                  <a:cubicBezTo>
                    <a:pt x="30795" y="1891"/>
                    <a:pt x="33081" y="1164"/>
                    <a:pt x="35043" y="2314"/>
                  </a:cubicBezTo>
                  <a:cubicBezTo>
                    <a:pt x="36538" y="3190"/>
                    <a:pt x="37610" y="5024"/>
                    <a:pt x="37898" y="7200"/>
                  </a:cubicBezTo>
                  <a:cubicBezTo>
                    <a:pt x="39626" y="7842"/>
                    <a:pt x="41002" y="9622"/>
                    <a:pt x="41562" y="11942"/>
                  </a:cubicBezTo>
                  <a:cubicBezTo>
                    <a:pt x="41969" y="13626"/>
                    <a:pt x="41911" y="15455"/>
                    <a:pt x="41398" y="17084"/>
                  </a:cubicBezTo>
                  <a:cubicBezTo>
                    <a:pt x="42659" y="19318"/>
                    <a:pt x="43100" y="22214"/>
                    <a:pt x="42596" y="24946"/>
                  </a:cubicBezTo>
                  <a:cubicBezTo>
                    <a:pt x="41926" y="28578"/>
                    <a:pt x="39708" y="31298"/>
                    <a:pt x="36984" y="31828"/>
                  </a:cubicBezTo>
                  <a:cubicBezTo>
                    <a:pt x="36971" y="34095"/>
                    <a:pt x="36238" y="36245"/>
                    <a:pt x="34975" y="37725"/>
                  </a:cubicBezTo>
                  <a:cubicBezTo>
                    <a:pt x="33056" y="39974"/>
                    <a:pt x="30284" y="40263"/>
                    <a:pt x="28135" y="38439"/>
                  </a:cubicBezTo>
                  <a:cubicBezTo>
                    <a:pt x="27440" y="41572"/>
                    <a:pt x="25579" y="43967"/>
                    <a:pt x="23247" y="44730"/>
                  </a:cubicBezTo>
                  <a:cubicBezTo>
                    <a:pt x="20499" y="45629"/>
                    <a:pt x="17631" y="44097"/>
                    <a:pt x="16060" y="40890"/>
                  </a:cubicBezTo>
                  <a:cubicBezTo>
                    <a:pt x="12352" y="43934"/>
                    <a:pt x="2968" y="42223"/>
                    <a:pt x="816" y="37096"/>
                  </a:cubicBezTo>
                  <a:cubicBezTo>
                    <a:pt x="-1287" y="32970"/>
                    <a:pt x="1332" y="24956"/>
                    <a:pt x="1353" y="19266"/>
                  </a:cubicBezTo>
                  <a:close/>
                </a:path>
                <a:path w="42800" h="44984" fill="none" extrusionOk="0">
                  <a:moveTo>
                    <a:pt x="16058" y="40714"/>
                  </a:moveTo>
                  <a:cubicBezTo>
                    <a:pt x="15791" y="40168"/>
                    <a:pt x="15567" y="39585"/>
                    <a:pt x="15390" y="38974"/>
                  </a:cubicBezTo>
                  <a:moveTo>
                    <a:pt x="28407" y="36375"/>
                  </a:moveTo>
                  <a:cubicBezTo>
                    <a:pt x="28368" y="37022"/>
                    <a:pt x="28278" y="37662"/>
                    <a:pt x="28140" y="38284"/>
                  </a:cubicBezTo>
                  <a:moveTo>
                    <a:pt x="37904" y="7050"/>
                  </a:moveTo>
                  <a:cubicBezTo>
                    <a:pt x="37959" y="7467"/>
                    <a:pt x="37985" y="7890"/>
                    <a:pt x="37980" y="8314"/>
                  </a:cubicBezTo>
                  <a:moveTo>
                    <a:pt x="28658" y="5576"/>
                  </a:moveTo>
                  <a:cubicBezTo>
                    <a:pt x="28847" y="4993"/>
                    <a:pt x="29096" y="4450"/>
                    <a:pt x="29400" y="3964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DC7A23D6-0BD5-3F73-7478-8A49D2A0F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1960" y="122310"/>
              <a:ext cx="686480" cy="686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4">
              <a:extLst>
                <a:ext uri="{FF2B5EF4-FFF2-40B4-BE49-F238E27FC236}">
                  <a16:creationId xmlns:a16="http://schemas.microsoft.com/office/drawing/2014/main" id="{8F6159BD-34C9-2006-3246-372034B52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6068" y="549764"/>
              <a:ext cx="409804" cy="409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6">
              <a:extLst>
                <a:ext uri="{FF2B5EF4-FFF2-40B4-BE49-F238E27FC236}">
                  <a16:creationId xmlns:a16="http://schemas.microsoft.com/office/drawing/2014/main" id="{D9262AE4-28FD-781D-3F3B-E71CAFF040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9276" y="509536"/>
              <a:ext cx="502336" cy="502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Picture 4">
              <a:extLst>
                <a:ext uri="{FF2B5EF4-FFF2-40B4-BE49-F238E27FC236}">
                  <a16:creationId xmlns:a16="http://schemas.microsoft.com/office/drawing/2014/main" id="{54D9F6A1-F881-3417-93DB-B3C51B970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571" y="-41572"/>
              <a:ext cx="507223" cy="50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4" name="Picture 4">
              <a:extLst>
                <a:ext uri="{FF2B5EF4-FFF2-40B4-BE49-F238E27FC236}">
                  <a16:creationId xmlns:a16="http://schemas.microsoft.com/office/drawing/2014/main" id="{E095E80F-30D1-656B-6E27-03A1465D0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358" y="65885"/>
              <a:ext cx="507223" cy="50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8">
              <a:extLst>
                <a:ext uri="{FF2B5EF4-FFF2-40B4-BE49-F238E27FC236}">
                  <a16:creationId xmlns:a16="http://schemas.microsoft.com/office/drawing/2014/main" id="{5BB6F467-C21E-661E-06AD-301516BE4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6910" y="70971"/>
              <a:ext cx="566778" cy="566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A8456C-1693-FE6E-0B82-7B9043205143}"/>
                </a:ext>
              </a:extLst>
            </p:cNvPr>
            <p:cNvSpPr txBox="1"/>
            <p:nvPr/>
          </p:nvSpPr>
          <p:spPr>
            <a:xfrm>
              <a:off x="6654852" y="966864"/>
              <a:ext cx="1429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FI" sz="1200" dirty="0"/>
                <a:t>green infrastructure</a:t>
              </a:r>
              <a:endParaRPr lang="en-GB" sz="1200" dirty="0"/>
            </a:p>
          </p:txBody>
        </p:sp>
      </p:grpSp>
      <p:pic>
        <p:nvPicPr>
          <p:cNvPr id="1075" name="Graphic 1074" descr="Back with solid fill">
            <a:extLst>
              <a:ext uri="{FF2B5EF4-FFF2-40B4-BE49-F238E27FC236}">
                <a16:creationId xmlns:a16="http://schemas.microsoft.com/office/drawing/2014/main" id="{5F5A3B4F-342B-3F52-1C2F-F9B2A8A801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7514104">
            <a:off x="5778449" y="3293707"/>
            <a:ext cx="5051269" cy="622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76" name="Graphic 1075" descr="Back with solid fill">
            <a:extLst>
              <a:ext uri="{FF2B5EF4-FFF2-40B4-BE49-F238E27FC236}">
                <a16:creationId xmlns:a16="http://schemas.microsoft.com/office/drawing/2014/main" id="{CA10B312-4C3D-49EF-A2B2-711DA4197E9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8375616">
            <a:off x="6401465" y="3815788"/>
            <a:ext cx="4178620" cy="622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77" name="Graphic 1076" descr="Back with solid fill">
            <a:extLst>
              <a:ext uri="{FF2B5EF4-FFF2-40B4-BE49-F238E27FC236}">
                <a16:creationId xmlns:a16="http://schemas.microsoft.com/office/drawing/2014/main" id="{0CAFB2C3-3C0C-2700-1ED4-CBDC3FD5FCA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6050011">
            <a:off x="5302487" y="3178045"/>
            <a:ext cx="4402525" cy="622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78" name="Graphic 1077" descr="Back with solid fill">
            <a:extLst>
              <a:ext uri="{FF2B5EF4-FFF2-40B4-BE49-F238E27FC236}">
                <a16:creationId xmlns:a16="http://schemas.microsoft.com/office/drawing/2014/main" id="{D8C6E224-330E-5DAA-91C1-340AF1E7151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3122236">
            <a:off x="5945095" y="4418051"/>
            <a:ext cx="2286480" cy="6462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79" name="Group 1078">
            <a:extLst>
              <a:ext uri="{FF2B5EF4-FFF2-40B4-BE49-F238E27FC236}">
                <a16:creationId xmlns:a16="http://schemas.microsoft.com/office/drawing/2014/main" id="{A91F6E04-85E3-2F17-2863-A3EEE21B0596}"/>
              </a:ext>
            </a:extLst>
          </p:cNvPr>
          <p:cNvGrpSpPr/>
          <p:nvPr/>
        </p:nvGrpSpPr>
        <p:grpSpPr>
          <a:xfrm>
            <a:off x="5115901" y="4727419"/>
            <a:ext cx="2036009" cy="1436608"/>
            <a:chOff x="5223905" y="4432218"/>
            <a:chExt cx="2036009" cy="1436608"/>
          </a:xfrm>
        </p:grpSpPr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id="{42E9E916-CC0A-5B99-8269-D7A3849CF26A}"/>
                </a:ext>
              </a:extLst>
            </p:cNvPr>
            <p:cNvSpPr/>
            <p:nvPr/>
          </p:nvSpPr>
          <p:spPr>
            <a:xfrm>
              <a:off x="5576402" y="5153629"/>
              <a:ext cx="220257" cy="393793"/>
            </a:xfrm>
            <a:custGeom>
              <a:avLst/>
              <a:gdLst>
                <a:gd name="connsiteX0" fmla="*/ 6675 w 220257"/>
                <a:gd name="connsiteY0" fmla="*/ 133489 h 393793"/>
                <a:gd name="connsiteX1" fmla="*/ 53396 w 220257"/>
                <a:gd name="connsiteY1" fmla="*/ 186885 h 393793"/>
                <a:gd name="connsiteX2" fmla="*/ 140164 w 220257"/>
                <a:gd name="connsiteY2" fmla="*/ 153513 h 393793"/>
                <a:gd name="connsiteX3" fmla="*/ 173536 w 220257"/>
                <a:gd name="connsiteY3" fmla="*/ 0 h 393793"/>
                <a:gd name="connsiteX4" fmla="*/ 213583 w 220257"/>
                <a:gd name="connsiteY4" fmla="*/ 0 h 393793"/>
                <a:gd name="connsiteX5" fmla="*/ 220257 w 220257"/>
                <a:gd name="connsiteY5" fmla="*/ 367095 h 393793"/>
                <a:gd name="connsiteX6" fmla="*/ 173536 w 220257"/>
                <a:gd name="connsiteY6" fmla="*/ 393793 h 393793"/>
                <a:gd name="connsiteX7" fmla="*/ 160187 w 220257"/>
                <a:gd name="connsiteY7" fmla="*/ 313700 h 393793"/>
                <a:gd name="connsiteX8" fmla="*/ 80094 w 220257"/>
                <a:gd name="connsiteY8" fmla="*/ 300351 h 393793"/>
                <a:gd name="connsiteX9" fmla="*/ 60070 w 220257"/>
                <a:gd name="connsiteY9" fmla="*/ 320374 h 393793"/>
                <a:gd name="connsiteX10" fmla="*/ 33372 w 220257"/>
                <a:gd name="connsiteY10" fmla="*/ 320374 h 393793"/>
                <a:gd name="connsiteX11" fmla="*/ 0 w 220257"/>
                <a:gd name="connsiteY11" fmla="*/ 300351 h 393793"/>
                <a:gd name="connsiteX12" fmla="*/ 6675 w 220257"/>
                <a:gd name="connsiteY12" fmla="*/ 133489 h 393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257" h="393793">
                  <a:moveTo>
                    <a:pt x="6675" y="133489"/>
                  </a:moveTo>
                  <a:lnTo>
                    <a:pt x="53396" y="186885"/>
                  </a:lnTo>
                  <a:lnTo>
                    <a:pt x="140164" y="153513"/>
                  </a:lnTo>
                  <a:lnTo>
                    <a:pt x="173536" y="0"/>
                  </a:lnTo>
                  <a:lnTo>
                    <a:pt x="213583" y="0"/>
                  </a:lnTo>
                  <a:lnTo>
                    <a:pt x="220257" y="367095"/>
                  </a:lnTo>
                  <a:lnTo>
                    <a:pt x="173536" y="393793"/>
                  </a:lnTo>
                  <a:lnTo>
                    <a:pt x="160187" y="313700"/>
                  </a:lnTo>
                  <a:lnTo>
                    <a:pt x="80094" y="300351"/>
                  </a:lnTo>
                  <a:lnTo>
                    <a:pt x="60070" y="320374"/>
                  </a:lnTo>
                  <a:lnTo>
                    <a:pt x="33372" y="320374"/>
                  </a:lnTo>
                  <a:lnTo>
                    <a:pt x="0" y="300351"/>
                  </a:lnTo>
                  <a:lnTo>
                    <a:pt x="6675" y="13348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1" name="Rectangle 1080">
              <a:extLst>
                <a:ext uri="{FF2B5EF4-FFF2-40B4-BE49-F238E27FC236}">
                  <a16:creationId xmlns:a16="http://schemas.microsoft.com/office/drawing/2014/main" id="{729851F2-6419-D458-B9B6-AF0909EEBA34}"/>
                </a:ext>
              </a:extLst>
            </p:cNvPr>
            <p:cNvSpPr/>
            <p:nvPr/>
          </p:nvSpPr>
          <p:spPr>
            <a:xfrm>
              <a:off x="5756928" y="4432218"/>
              <a:ext cx="1115571" cy="143660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F1DD8892-CA76-F3D1-DFFF-5823E7DA173B}"/>
                </a:ext>
              </a:extLst>
            </p:cNvPr>
            <p:cNvSpPr/>
            <p:nvPr/>
          </p:nvSpPr>
          <p:spPr>
            <a:xfrm>
              <a:off x="6811011" y="4594539"/>
              <a:ext cx="445673" cy="454551"/>
            </a:xfrm>
            <a:custGeom>
              <a:avLst/>
              <a:gdLst>
                <a:gd name="connsiteX0" fmla="*/ 5938 w 415636"/>
                <a:gd name="connsiteY0" fmla="*/ 0 h 421574"/>
                <a:gd name="connsiteX1" fmla="*/ 308758 w 415636"/>
                <a:gd name="connsiteY1" fmla="*/ 11875 h 421574"/>
                <a:gd name="connsiteX2" fmla="*/ 415636 w 415636"/>
                <a:gd name="connsiteY2" fmla="*/ 47501 h 421574"/>
                <a:gd name="connsiteX3" fmla="*/ 409699 w 415636"/>
                <a:gd name="connsiteY3" fmla="*/ 124690 h 421574"/>
                <a:gd name="connsiteX4" fmla="*/ 397823 w 415636"/>
                <a:gd name="connsiteY4" fmla="*/ 201880 h 421574"/>
                <a:gd name="connsiteX5" fmla="*/ 344384 w 415636"/>
                <a:gd name="connsiteY5" fmla="*/ 231568 h 421574"/>
                <a:gd name="connsiteX6" fmla="*/ 285008 w 415636"/>
                <a:gd name="connsiteY6" fmla="*/ 261257 h 421574"/>
                <a:gd name="connsiteX7" fmla="*/ 172192 w 415636"/>
                <a:gd name="connsiteY7" fmla="*/ 261257 h 421574"/>
                <a:gd name="connsiteX8" fmla="*/ 112816 w 415636"/>
                <a:gd name="connsiteY8" fmla="*/ 261257 h 421574"/>
                <a:gd name="connsiteX9" fmla="*/ 95003 w 415636"/>
                <a:gd name="connsiteY9" fmla="*/ 296883 h 421574"/>
                <a:gd name="connsiteX10" fmla="*/ 130629 w 415636"/>
                <a:gd name="connsiteY10" fmla="*/ 320633 h 421574"/>
                <a:gd name="connsiteX11" fmla="*/ 190005 w 415636"/>
                <a:gd name="connsiteY11" fmla="*/ 320633 h 421574"/>
                <a:gd name="connsiteX12" fmla="*/ 285008 w 415636"/>
                <a:gd name="connsiteY12" fmla="*/ 326571 h 421574"/>
                <a:gd name="connsiteX13" fmla="*/ 338447 w 415636"/>
                <a:gd name="connsiteY13" fmla="*/ 326571 h 421574"/>
                <a:gd name="connsiteX14" fmla="*/ 397823 w 415636"/>
                <a:gd name="connsiteY14" fmla="*/ 326571 h 421574"/>
                <a:gd name="connsiteX15" fmla="*/ 403761 w 415636"/>
                <a:gd name="connsiteY15" fmla="*/ 391885 h 421574"/>
                <a:gd name="connsiteX16" fmla="*/ 308758 w 415636"/>
                <a:gd name="connsiteY16" fmla="*/ 397823 h 421574"/>
                <a:gd name="connsiteX17" fmla="*/ 124691 w 415636"/>
                <a:gd name="connsiteY17" fmla="*/ 421574 h 421574"/>
                <a:gd name="connsiteX18" fmla="*/ 65314 w 415636"/>
                <a:gd name="connsiteY18" fmla="*/ 397823 h 421574"/>
                <a:gd name="connsiteX19" fmla="*/ 0 w 415636"/>
                <a:gd name="connsiteY19" fmla="*/ 350322 h 421574"/>
                <a:gd name="connsiteX20" fmla="*/ 11875 w 415636"/>
                <a:gd name="connsiteY20" fmla="*/ 279070 h 421574"/>
                <a:gd name="connsiteX21" fmla="*/ 17813 w 415636"/>
                <a:gd name="connsiteY21" fmla="*/ 231568 h 421574"/>
                <a:gd name="connsiteX22" fmla="*/ 77190 w 415636"/>
                <a:gd name="connsiteY22" fmla="*/ 178129 h 421574"/>
                <a:gd name="connsiteX23" fmla="*/ 320634 w 415636"/>
                <a:gd name="connsiteY23" fmla="*/ 154379 h 421574"/>
                <a:gd name="connsiteX24" fmla="*/ 332509 w 415636"/>
                <a:gd name="connsiteY24" fmla="*/ 118753 h 421574"/>
                <a:gd name="connsiteX25" fmla="*/ 296883 w 415636"/>
                <a:gd name="connsiteY25" fmla="*/ 100940 h 421574"/>
                <a:gd name="connsiteX26" fmla="*/ 231569 w 415636"/>
                <a:gd name="connsiteY26" fmla="*/ 83127 h 421574"/>
                <a:gd name="connsiteX27" fmla="*/ 118753 w 415636"/>
                <a:gd name="connsiteY27" fmla="*/ 100940 h 421574"/>
                <a:gd name="connsiteX28" fmla="*/ 47501 w 415636"/>
                <a:gd name="connsiteY28" fmla="*/ 100940 h 421574"/>
                <a:gd name="connsiteX29" fmla="*/ 11875 w 415636"/>
                <a:gd name="connsiteY29" fmla="*/ 106877 h 421574"/>
                <a:gd name="connsiteX30" fmla="*/ 5938 w 415636"/>
                <a:gd name="connsiteY30" fmla="*/ 0 h 421574"/>
                <a:gd name="connsiteX0" fmla="*/ 5938 w 409699"/>
                <a:gd name="connsiteY0" fmla="*/ 0 h 421574"/>
                <a:gd name="connsiteX1" fmla="*/ 308758 w 409699"/>
                <a:gd name="connsiteY1" fmla="*/ 11875 h 421574"/>
                <a:gd name="connsiteX2" fmla="*/ 391093 w 409699"/>
                <a:gd name="connsiteY2" fmla="*/ 47501 h 421574"/>
                <a:gd name="connsiteX3" fmla="*/ 409699 w 409699"/>
                <a:gd name="connsiteY3" fmla="*/ 124690 h 421574"/>
                <a:gd name="connsiteX4" fmla="*/ 397823 w 409699"/>
                <a:gd name="connsiteY4" fmla="*/ 201880 h 421574"/>
                <a:gd name="connsiteX5" fmla="*/ 344384 w 409699"/>
                <a:gd name="connsiteY5" fmla="*/ 231568 h 421574"/>
                <a:gd name="connsiteX6" fmla="*/ 285008 w 409699"/>
                <a:gd name="connsiteY6" fmla="*/ 261257 h 421574"/>
                <a:gd name="connsiteX7" fmla="*/ 172192 w 409699"/>
                <a:gd name="connsiteY7" fmla="*/ 261257 h 421574"/>
                <a:gd name="connsiteX8" fmla="*/ 112816 w 409699"/>
                <a:gd name="connsiteY8" fmla="*/ 261257 h 421574"/>
                <a:gd name="connsiteX9" fmla="*/ 95003 w 409699"/>
                <a:gd name="connsiteY9" fmla="*/ 296883 h 421574"/>
                <a:gd name="connsiteX10" fmla="*/ 130629 w 409699"/>
                <a:gd name="connsiteY10" fmla="*/ 320633 h 421574"/>
                <a:gd name="connsiteX11" fmla="*/ 190005 w 409699"/>
                <a:gd name="connsiteY11" fmla="*/ 320633 h 421574"/>
                <a:gd name="connsiteX12" fmla="*/ 285008 w 409699"/>
                <a:gd name="connsiteY12" fmla="*/ 326571 h 421574"/>
                <a:gd name="connsiteX13" fmla="*/ 338447 w 409699"/>
                <a:gd name="connsiteY13" fmla="*/ 326571 h 421574"/>
                <a:gd name="connsiteX14" fmla="*/ 397823 w 409699"/>
                <a:gd name="connsiteY14" fmla="*/ 326571 h 421574"/>
                <a:gd name="connsiteX15" fmla="*/ 403761 w 409699"/>
                <a:gd name="connsiteY15" fmla="*/ 391885 h 421574"/>
                <a:gd name="connsiteX16" fmla="*/ 308758 w 409699"/>
                <a:gd name="connsiteY16" fmla="*/ 397823 h 421574"/>
                <a:gd name="connsiteX17" fmla="*/ 124691 w 409699"/>
                <a:gd name="connsiteY17" fmla="*/ 421574 h 421574"/>
                <a:gd name="connsiteX18" fmla="*/ 65314 w 409699"/>
                <a:gd name="connsiteY18" fmla="*/ 397823 h 421574"/>
                <a:gd name="connsiteX19" fmla="*/ 0 w 409699"/>
                <a:gd name="connsiteY19" fmla="*/ 350322 h 421574"/>
                <a:gd name="connsiteX20" fmla="*/ 11875 w 409699"/>
                <a:gd name="connsiteY20" fmla="*/ 279070 h 421574"/>
                <a:gd name="connsiteX21" fmla="*/ 17813 w 409699"/>
                <a:gd name="connsiteY21" fmla="*/ 231568 h 421574"/>
                <a:gd name="connsiteX22" fmla="*/ 77190 w 409699"/>
                <a:gd name="connsiteY22" fmla="*/ 178129 h 421574"/>
                <a:gd name="connsiteX23" fmla="*/ 320634 w 409699"/>
                <a:gd name="connsiteY23" fmla="*/ 154379 h 421574"/>
                <a:gd name="connsiteX24" fmla="*/ 332509 w 409699"/>
                <a:gd name="connsiteY24" fmla="*/ 118753 h 421574"/>
                <a:gd name="connsiteX25" fmla="*/ 296883 w 409699"/>
                <a:gd name="connsiteY25" fmla="*/ 100940 h 421574"/>
                <a:gd name="connsiteX26" fmla="*/ 231569 w 409699"/>
                <a:gd name="connsiteY26" fmla="*/ 83127 h 421574"/>
                <a:gd name="connsiteX27" fmla="*/ 118753 w 409699"/>
                <a:gd name="connsiteY27" fmla="*/ 100940 h 421574"/>
                <a:gd name="connsiteX28" fmla="*/ 47501 w 409699"/>
                <a:gd name="connsiteY28" fmla="*/ 100940 h 421574"/>
                <a:gd name="connsiteX29" fmla="*/ 11875 w 409699"/>
                <a:gd name="connsiteY29" fmla="*/ 106877 h 421574"/>
                <a:gd name="connsiteX30" fmla="*/ 5938 w 409699"/>
                <a:gd name="connsiteY30" fmla="*/ 0 h 421574"/>
                <a:gd name="connsiteX0" fmla="*/ 5938 w 409699"/>
                <a:gd name="connsiteY0" fmla="*/ 0 h 421574"/>
                <a:gd name="connsiteX1" fmla="*/ 308758 w 409699"/>
                <a:gd name="connsiteY1" fmla="*/ 11875 h 421574"/>
                <a:gd name="connsiteX2" fmla="*/ 391093 w 409699"/>
                <a:gd name="connsiteY2" fmla="*/ 47501 h 421574"/>
                <a:gd name="connsiteX3" fmla="*/ 409699 w 409699"/>
                <a:gd name="connsiteY3" fmla="*/ 124690 h 421574"/>
                <a:gd name="connsiteX4" fmla="*/ 397823 w 409699"/>
                <a:gd name="connsiteY4" fmla="*/ 201880 h 421574"/>
                <a:gd name="connsiteX5" fmla="*/ 344384 w 409699"/>
                <a:gd name="connsiteY5" fmla="*/ 231568 h 421574"/>
                <a:gd name="connsiteX6" fmla="*/ 285008 w 409699"/>
                <a:gd name="connsiteY6" fmla="*/ 261257 h 421574"/>
                <a:gd name="connsiteX7" fmla="*/ 172192 w 409699"/>
                <a:gd name="connsiteY7" fmla="*/ 261257 h 421574"/>
                <a:gd name="connsiteX8" fmla="*/ 112816 w 409699"/>
                <a:gd name="connsiteY8" fmla="*/ 261257 h 421574"/>
                <a:gd name="connsiteX9" fmla="*/ 95003 w 409699"/>
                <a:gd name="connsiteY9" fmla="*/ 296883 h 421574"/>
                <a:gd name="connsiteX10" fmla="*/ 130629 w 409699"/>
                <a:gd name="connsiteY10" fmla="*/ 320633 h 421574"/>
                <a:gd name="connsiteX11" fmla="*/ 190005 w 409699"/>
                <a:gd name="connsiteY11" fmla="*/ 320633 h 421574"/>
                <a:gd name="connsiteX12" fmla="*/ 285008 w 409699"/>
                <a:gd name="connsiteY12" fmla="*/ 326571 h 421574"/>
                <a:gd name="connsiteX13" fmla="*/ 338447 w 409699"/>
                <a:gd name="connsiteY13" fmla="*/ 326571 h 421574"/>
                <a:gd name="connsiteX14" fmla="*/ 397823 w 409699"/>
                <a:gd name="connsiteY14" fmla="*/ 326571 h 421574"/>
                <a:gd name="connsiteX15" fmla="*/ 403761 w 409699"/>
                <a:gd name="connsiteY15" fmla="*/ 391885 h 421574"/>
                <a:gd name="connsiteX16" fmla="*/ 308758 w 409699"/>
                <a:gd name="connsiteY16" fmla="*/ 417064 h 421574"/>
                <a:gd name="connsiteX17" fmla="*/ 124691 w 409699"/>
                <a:gd name="connsiteY17" fmla="*/ 421574 h 421574"/>
                <a:gd name="connsiteX18" fmla="*/ 65314 w 409699"/>
                <a:gd name="connsiteY18" fmla="*/ 397823 h 421574"/>
                <a:gd name="connsiteX19" fmla="*/ 0 w 409699"/>
                <a:gd name="connsiteY19" fmla="*/ 350322 h 421574"/>
                <a:gd name="connsiteX20" fmla="*/ 11875 w 409699"/>
                <a:gd name="connsiteY20" fmla="*/ 279070 h 421574"/>
                <a:gd name="connsiteX21" fmla="*/ 17813 w 409699"/>
                <a:gd name="connsiteY21" fmla="*/ 231568 h 421574"/>
                <a:gd name="connsiteX22" fmla="*/ 77190 w 409699"/>
                <a:gd name="connsiteY22" fmla="*/ 178129 h 421574"/>
                <a:gd name="connsiteX23" fmla="*/ 320634 w 409699"/>
                <a:gd name="connsiteY23" fmla="*/ 154379 h 421574"/>
                <a:gd name="connsiteX24" fmla="*/ 332509 w 409699"/>
                <a:gd name="connsiteY24" fmla="*/ 118753 h 421574"/>
                <a:gd name="connsiteX25" fmla="*/ 296883 w 409699"/>
                <a:gd name="connsiteY25" fmla="*/ 100940 h 421574"/>
                <a:gd name="connsiteX26" fmla="*/ 231569 w 409699"/>
                <a:gd name="connsiteY26" fmla="*/ 83127 h 421574"/>
                <a:gd name="connsiteX27" fmla="*/ 118753 w 409699"/>
                <a:gd name="connsiteY27" fmla="*/ 100940 h 421574"/>
                <a:gd name="connsiteX28" fmla="*/ 47501 w 409699"/>
                <a:gd name="connsiteY28" fmla="*/ 100940 h 421574"/>
                <a:gd name="connsiteX29" fmla="*/ 11875 w 409699"/>
                <a:gd name="connsiteY29" fmla="*/ 106877 h 421574"/>
                <a:gd name="connsiteX30" fmla="*/ 5938 w 409699"/>
                <a:gd name="connsiteY30" fmla="*/ 0 h 421574"/>
                <a:gd name="connsiteX0" fmla="*/ 5938 w 409699"/>
                <a:gd name="connsiteY0" fmla="*/ 0 h 436779"/>
                <a:gd name="connsiteX1" fmla="*/ 308758 w 409699"/>
                <a:gd name="connsiteY1" fmla="*/ 11875 h 436779"/>
                <a:gd name="connsiteX2" fmla="*/ 391093 w 409699"/>
                <a:gd name="connsiteY2" fmla="*/ 47501 h 436779"/>
                <a:gd name="connsiteX3" fmla="*/ 409699 w 409699"/>
                <a:gd name="connsiteY3" fmla="*/ 124690 h 436779"/>
                <a:gd name="connsiteX4" fmla="*/ 397823 w 409699"/>
                <a:gd name="connsiteY4" fmla="*/ 201880 h 436779"/>
                <a:gd name="connsiteX5" fmla="*/ 344384 w 409699"/>
                <a:gd name="connsiteY5" fmla="*/ 231568 h 436779"/>
                <a:gd name="connsiteX6" fmla="*/ 285008 w 409699"/>
                <a:gd name="connsiteY6" fmla="*/ 261257 h 436779"/>
                <a:gd name="connsiteX7" fmla="*/ 172192 w 409699"/>
                <a:gd name="connsiteY7" fmla="*/ 261257 h 436779"/>
                <a:gd name="connsiteX8" fmla="*/ 112816 w 409699"/>
                <a:gd name="connsiteY8" fmla="*/ 261257 h 436779"/>
                <a:gd name="connsiteX9" fmla="*/ 95003 w 409699"/>
                <a:gd name="connsiteY9" fmla="*/ 296883 h 436779"/>
                <a:gd name="connsiteX10" fmla="*/ 130629 w 409699"/>
                <a:gd name="connsiteY10" fmla="*/ 320633 h 436779"/>
                <a:gd name="connsiteX11" fmla="*/ 190005 w 409699"/>
                <a:gd name="connsiteY11" fmla="*/ 320633 h 436779"/>
                <a:gd name="connsiteX12" fmla="*/ 285008 w 409699"/>
                <a:gd name="connsiteY12" fmla="*/ 326571 h 436779"/>
                <a:gd name="connsiteX13" fmla="*/ 338447 w 409699"/>
                <a:gd name="connsiteY13" fmla="*/ 326571 h 436779"/>
                <a:gd name="connsiteX14" fmla="*/ 397823 w 409699"/>
                <a:gd name="connsiteY14" fmla="*/ 326571 h 436779"/>
                <a:gd name="connsiteX15" fmla="*/ 397626 w 409699"/>
                <a:gd name="connsiteY15" fmla="*/ 436779 h 436779"/>
                <a:gd name="connsiteX16" fmla="*/ 308758 w 409699"/>
                <a:gd name="connsiteY16" fmla="*/ 417064 h 436779"/>
                <a:gd name="connsiteX17" fmla="*/ 124691 w 409699"/>
                <a:gd name="connsiteY17" fmla="*/ 421574 h 436779"/>
                <a:gd name="connsiteX18" fmla="*/ 65314 w 409699"/>
                <a:gd name="connsiteY18" fmla="*/ 397823 h 436779"/>
                <a:gd name="connsiteX19" fmla="*/ 0 w 409699"/>
                <a:gd name="connsiteY19" fmla="*/ 350322 h 436779"/>
                <a:gd name="connsiteX20" fmla="*/ 11875 w 409699"/>
                <a:gd name="connsiteY20" fmla="*/ 279070 h 436779"/>
                <a:gd name="connsiteX21" fmla="*/ 17813 w 409699"/>
                <a:gd name="connsiteY21" fmla="*/ 231568 h 436779"/>
                <a:gd name="connsiteX22" fmla="*/ 77190 w 409699"/>
                <a:gd name="connsiteY22" fmla="*/ 178129 h 436779"/>
                <a:gd name="connsiteX23" fmla="*/ 320634 w 409699"/>
                <a:gd name="connsiteY23" fmla="*/ 154379 h 436779"/>
                <a:gd name="connsiteX24" fmla="*/ 332509 w 409699"/>
                <a:gd name="connsiteY24" fmla="*/ 118753 h 436779"/>
                <a:gd name="connsiteX25" fmla="*/ 296883 w 409699"/>
                <a:gd name="connsiteY25" fmla="*/ 100940 h 436779"/>
                <a:gd name="connsiteX26" fmla="*/ 231569 w 409699"/>
                <a:gd name="connsiteY26" fmla="*/ 83127 h 436779"/>
                <a:gd name="connsiteX27" fmla="*/ 118753 w 409699"/>
                <a:gd name="connsiteY27" fmla="*/ 100940 h 436779"/>
                <a:gd name="connsiteX28" fmla="*/ 47501 w 409699"/>
                <a:gd name="connsiteY28" fmla="*/ 100940 h 436779"/>
                <a:gd name="connsiteX29" fmla="*/ 11875 w 409699"/>
                <a:gd name="connsiteY29" fmla="*/ 106877 h 436779"/>
                <a:gd name="connsiteX30" fmla="*/ 5938 w 409699"/>
                <a:gd name="connsiteY30" fmla="*/ 0 h 436779"/>
                <a:gd name="connsiteX0" fmla="*/ 5938 w 409699"/>
                <a:gd name="connsiteY0" fmla="*/ 0 h 436779"/>
                <a:gd name="connsiteX1" fmla="*/ 308758 w 409699"/>
                <a:gd name="connsiteY1" fmla="*/ 11875 h 436779"/>
                <a:gd name="connsiteX2" fmla="*/ 391093 w 409699"/>
                <a:gd name="connsiteY2" fmla="*/ 47501 h 436779"/>
                <a:gd name="connsiteX3" fmla="*/ 409699 w 409699"/>
                <a:gd name="connsiteY3" fmla="*/ 124690 h 436779"/>
                <a:gd name="connsiteX4" fmla="*/ 397823 w 409699"/>
                <a:gd name="connsiteY4" fmla="*/ 201880 h 436779"/>
                <a:gd name="connsiteX5" fmla="*/ 344384 w 409699"/>
                <a:gd name="connsiteY5" fmla="*/ 231568 h 436779"/>
                <a:gd name="connsiteX6" fmla="*/ 285008 w 409699"/>
                <a:gd name="connsiteY6" fmla="*/ 261257 h 436779"/>
                <a:gd name="connsiteX7" fmla="*/ 172192 w 409699"/>
                <a:gd name="connsiteY7" fmla="*/ 261257 h 436779"/>
                <a:gd name="connsiteX8" fmla="*/ 112816 w 409699"/>
                <a:gd name="connsiteY8" fmla="*/ 261257 h 436779"/>
                <a:gd name="connsiteX9" fmla="*/ 95003 w 409699"/>
                <a:gd name="connsiteY9" fmla="*/ 296883 h 436779"/>
                <a:gd name="connsiteX10" fmla="*/ 130629 w 409699"/>
                <a:gd name="connsiteY10" fmla="*/ 320633 h 436779"/>
                <a:gd name="connsiteX11" fmla="*/ 190005 w 409699"/>
                <a:gd name="connsiteY11" fmla="*/ 320633 h 436779"/>
                <a:gd name="connsiteX12" fmla="*/ 285008 w 409699"/>
                <a:gd name="connsiteY12" fmla="*/ 326571 h 436779"/>
                <a:gd name="connsiteX13" fmla="*/ 338447 w 409699"/>
                <a:gd name="connsiteY13" fmla="*/ 326571 h 436779"/>
                <a:gd name="connsiteX14" fmla="*/ 397823 w 409699"/>
                <a:gd name="connsiteY14" fmla="*/ 326571 h 436779"/>
                <a:gd name="connsiteX15" fmla="*/ 397626 w 409699"/>
                <a:gd name="connsiteY15" fmla="*/ 436779 h 436779"/>
                <a:gd name="connsiteX16" fmla="*/ 308758 w 409699"/>
                <a:gd name="connsiteY16" fmla="*/ 417064 h 436779"/>
                <a:gd name="connsiteX17" fmla="*/ 124691 w 409699"/>
                <a:gd name="connsiteY17" fmla="*/ 421574 h 436779"/>
                <a:gd name="connsiteX18" fmla="*/ 65314 w 409699"/>
                <a:gd name="connsiteY18" fmla="*/ 397823 h 436779"/>
                <a:gd name="connsiteX19" fmla="*/ 0 w 409699"/>
                <a:gd name="connsiteY19" fmla="*/ 350322 h 436779"/>
                <a:gd name="connsiteX20" fmla="*/ 11875 w 409699"/>
                <a:gd name="connsiteY20" fmla="*/ 279070 h 436779"/>
                <a:gd name="connsiteX21" fmla="*/ 17813 w 409699"/>
                <a:gd name="connsiteY21" fmla="*/ 231568 h 436779"/>
                <a:gd name="connsiteX22" fmla="*/ 77190 w 409699"/>
                <a:gd name="connsiteY22" fmla="*/ 178129 h 436779"/>
                <a:gd name="connsiteX23" fmla="*/ 320634 w 409699"/>
                <a:gd name="connsiteY23" fmla="*/ 154379 h 436779"/>
                <a:gd name="connsiteX24" fmla="*/ 332509 w 409699"/>
                <a:gd name="connsiteY24" fmla="*/ 118753 h 436779"/>
                <a:gd name="connsiteX25" fmla="*/ 296883 w 409699"/>
                <a:gd name="connsiteY25" fmla="*/ 100940 h 436779"/>
                <a:gd name="connsiteX26" fmla="*/ 237705 w 409699"/>
                <a:gd name="connsiteY26" fmla="*/ 102368 h 436779"/>
                <a:gd name="connsiteX27" fmla="*/ 118753 w 409699"/>
                <a:gd name="connsiteY27" fmla="*/ 100940 h 436779"/>
                <a:gd name="connsiteX28" fmla="*/ 47501 w 409699"/>
                <a:gd name="connsiteY28" fmla="*/ 100940 h 436779"/>
                <a:gd name="connsiteX29" fmla="*/ 11875 w 409699"/>
                <a:gd name="connsiteY29" fmla="*/ 106877 h 436779"/>
                <a:gd name="connsiteX30" fmla="*/ 5938 w 409699"/>
                <a:gd name="connsiteY30" fmla="*/ 0 h 436779"/>
                <a:gd name="connsiteX0" fmla="*/ 5938 w 409699"/>
                <a:gd name="connsiteY0" fmla="*/ 0 h 436779"/>
                <a:gd name="connsiteX1" fmla="*/ 308758 w 409699"/>
                <a:gd name="connsiteY1" fmla="*/ 11875 h 436779"/>
                <a:gd name="connsiteX2" fmla="*/ 391093 w 409699"/>
                <a:gd name="connsiteY2" fmla="*/ 47501 h 436779"/>
                <a:gd name="connsiteX3" fmla="*/ 409699 w 409699"/>
                <a:gd name="connsiteY3" fmla="*/ 124690 h 436779"/>
                <a:gd name="connsiteX4" fmla="*/ 397823 w 409699"/>
                <a:gd name="connsiteY4" fmla="*/ 201880 h 436779"/>
                <a:gd name="connsiteX5" fmla="*/ 344384 w 409699"/>
                <a:gd name="connsiteY5" fmla="*/ 231568 h 436779"/>
                <a:gd name="connsiteX6" fmla="*/ 285008 w 409699"/>
                <a:gd name="connsiteY6" fmla="*/ 261257 h 436779"/>
                <a:gd name="connsiteX7" fmla="*/ 172192 w 409699"/>
                <a:gd name="connsiteY7" fmla="*/ 261257 h 436779"/>
                <a:gd name="connsiteX8" fmla="*/ 112816 w 409699"/>
                <a:gd name="connsiteY8" fmla="*/ 261257 h 436779"/>
                <a:gd name="connsiteX9" fmla="*/ 95003 w 409699"/>
                <a:gd name="connsiteY9" fmla="*/ 296883 h 436779"/>
                <a:gd name="connsiteX10" fmla="*/ 130629 w 409699"/>
                <a:gd name="connsiteY10" fmla="*/ 320633 h 436779"/>
                <a:gd name="connsiteX11" fmla="*/ 190005 w 409699"/>
                <a:gd name="connsiteY11" fmla="*/ 320633 h 436779"/>
                <a:gd name="connsiteX12" fmla="*/ 285008 w 409699"/>
                <a:gd name="connsiteY12" fmla="*/ 326571 h 436779"/>
                <a:gd name="connsiteX13" fmla="*/ 338447 w 409699"/>
                <a:gd name="connsiteY13" fmla="*/ 326571 h 436779"/>
                <a:gd name="connsiteX14" fmla="*/ 397823 w 409699"/>
                <a:gd name="connsiteY14" fmla="*/ 326571 h 436779"/>
                <a:gd name="connsiteX15" fmla="*/ 397626 w 409699"/>
                <a:gd name="connsiteY15" fmla="*/ 436779 h 436779"/>
                <a:gd name="connsiteX16" fmla="*/ 308758 w 409699"/>
                <a:gd name="connsiteY16" fmla="*/ 417064 h 436779"/>
                <a:gd name="connsiteX17" fmla="*/ 124691 w 409699"/>
                <a:gd name="connsiteY17" fmla="*/ 421574 h 436779"/>
                <a:gd name="connsiteX18" fmla="*/ 65314 w 409699"/>
                <a:gd name="connsiteY18" fmla="*/ 397823 h 436779"/>
                <a:gd name="connsiteX19" fmla="*/ 0 w 409699"/>
                <a:gd name="connsiteY19" fmla="*/ 350322 h 436779"/>
                <a:gd name="connsiteX20" fmla="*/ 11875 w 409699"/>
                <a:gd name="connsiteY20" fmla="*/ 279070 h 436779"/>
                <a:gd name="connsiteX21" fmla="*/ 17813 w 409699"/>
                <a:gd name="connsiteY21" fmla="*/ 231568 h 436779"/>
                <a:gd name="connsiteX22" fmla="*/ 77190 w 409699"/>
                <a:gd name="connsiteY22" fmla="*/ 178129 h 436779"/>
                <a:gd name="connsiteX23" fmla="*/ 320634 w 409699"/>
                <a:gd name="connsiteY23" fmla="*/ 154379 h 436779"/>
                <a:gd name="connsiteX24" fmla="*/ 332509 w 409699"/>
                <a:gd name="connsiteY24" fmla="*/ 118753 h 436779"/>
                <a:gd name="connsiteX25" fmla="*/ 296883 w 409699"/>
                <a:gd name="connsiteY25" fmla="*/ 100940 h 436779"/>
                <a:gd name="connsiteX26" fmla="*/ 118753 w 409699"/>
                <a:gd name="connsiteY26" fmla="*/ 100940 h 436779"/>
                <a:gd name="connsiteX27" fmla="*/ 47501 w 409699"/>
                <a:gd name="connsiteY27" fmla="*/ 100940 h 436779"/>
                <a:gd name="connsiteX28" fmla="*/ 11875 w 409699"/>
                <a:gd name="connsiteY28" fmla="*/ 106877 h 436779"/>
                <a:gd name="connsiteX29" fmla="*/ 5938 w 409699"/>
                <a:gd name="connsiteY29" fmla="*/ 0 h 436779"/>
                <a:gd name="connsiteX0" fmla="*/ 5938 w 409699"/>
                <a:gd name="connsiteY0" fmla="*/ 0 h 436779"/>
                <a:gd name="connsiteX1" fmla="*/ 308758 w 409699"/>
                <a:gd name="connsiteY1" fmla="*/ 11875 h 436779"/>
                <a:gd name="connsiteX2" fmla="*/ 391093 w 409699"/>
                <a:gd name="connsiteY2" fmla="*/ 47501 h 436779"/>
                <a:gd name="connsiteX3" fmla="*/ 409699 w 409699"/>
                <a:gd name="connsiteY3" fmla="*/ 124690 h 436779"/>
                <a:gd name="connsiteX4" fmla="*/ 397823 w 409699"/>
                <a:gd name="connsiteY4" fmla="*/ 201880 h 436779"/>
                <a:gd name="connsiteX5" fmla="*/ 344384 w 409699"/>
                <a:gd name="connsiteY5" fmla="*/ 231568 h 436779"/>
                <a:gd name="connsiteX6" fmla="*/ 285008 w 409699"/>
                <a:gd name="connsiteY6" fmla="*/ 261257 h 436779"/>
                <a:gd name="connsiteX7" fmla="*/ 172192 w 409699"/>
                <a:gd name="connsiteY7" fmla="*/ 261257 h 436779"/>
                <a:gd name="connsiteX8" fmla="*/ 112816 w 409699"/>
                <a:gd name="connsiteY8" fmla="*/ 261257 h 436779"/>
                <a:gd name="connsiteX9" fmla="*/ 95003 w 409699"/>
                <a:gd name="connsiteY9" fmla="*/ 296883 h 436779"/>
                <a:gd name="connsiteX10" fmla="*/ 130629 w 409699"/>
                <a:gd name="connsiteY10" fmla="*/ 320633 h 436779"/>
                <a:gd name="connsiteX11" fmla="*/ 190005 w 409699"/>
                <a:gd name="connsiteY11" fmla="*/ 320633 h 436779"/>
                <a:gd name="connsiteX12" fmla="*/ 285008 w 409699"/>
                <a:gd name="connsiteY12" fmla="*/ 326571 h 436779"/>
                <a:gd name="connsiteX13" fmla="*/ 338447 w 409699"/>
                <a:gd name="connsiteY13" fmla="*/ 326571 h 436779"/>
                <a:gd name="connsiteX14" fmla="*/ 397823 w 409699"/>
                <a:gd name="connsiteY14" fmla="*/ 326571 h 436779"/>
                <a:gd name="connsiteX15" fmla="*/ 397626 w 409699"/>
                <a:gd name="connsiteY15" fmla="*/ 436779 h 436779"/>
                <a:gd name="connsiteX16" fmla="*/ 124691 w 409699"/>
                <a:gd name="connsiteY16" fmla="*/ 421574 h 436779"/>
                <a:gd name="connsiteX17" fmla="*/ 65314 w 409699"/>
                <a:gd name="connsiteY17" fmla="*/ 397823 h 436779"/>
                <a:gd name="connsiteX18" fmla="*/ 0 w 409699"/>
                <a:gd name="connsiteY18" fmla="*/ 350322 h 436779"/>
                <a:gd name="connsiteX19" fmla="*/ 11875 w 409699"/>
                <a:gd name="connsiteY19" fmla="*/ 279070 h 436779"/>
                <a:gd name="connsiteX20" fmla="*/ 17813 w 409699"/>
                <a:gd name="connsiteY20" fmla="*/ 231568 h 436779"/>
                <a:gd name="connsiteX21" fmla="*/ 77190 w 409699"/>
                <a:gd name="connsiteY21" fmla="*/ 178129 h 436779"/>
                <a:gd name="connsiteX22" fmla="*/ 320634 w 409699"/>
                <a:gd name="connsiteY22" fmla="*/ 154379 h 436779"/>
                <a:gd name="connsiteX23" fmla="*/ 332509 w 409699"/>
                <a:gd name="connsiteY23" fmla="*/ 118753 h 436779"/>
                <a:gd name="connsiteX24" fmla="*/ 296883 w 409699"/>
                <a:gd name="connsiteY24" fmla="*/ 100940 h 436779"/>
                <a:gd name="connsiteX25" fmla="*/ 118753 w 409699"/>
                <a:gd name="connsiteY25" fmla="*/ 100940 h 436779"/>
                <a:gd name="connsiteX26" fmla="*/ 47501 w 409699"/>
                <a:gd name="connsiteY26" fmla="*/ 100940 h 436779"/>
                <a:gd name="connsiteX27" fmla="*/ 11875 w 409699"/>
                <a:gd name="connsiteY27" fmla="*/ 106877 h 436779"/>
                <a:gd name="connsiteX28" fmla="*/ 5938 w 409699"/>
                <a:gd name="connsiteY28" fmla="*/ 0 h 4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9699" h="436779">
                  <a:moveTo>
                    <a:pt x="5938" y="0"/>
                  </a:moveTo>
                  <a:lnTo>
                    <a:pt x="308758" y="11875"/>
                  </a:lnTo>
                  <a:lnTo>
                    <a:pt x="391093" y="47501"/>
                  </a:lnTo>
                  <a:lnTo>
                    <a:pt x="409699" y="124690"/>
                  </a:lnTo>
                  <a:lnTo>
                    <a:pt x="397823" y="201880"/>
                  </a:lnTo>
                  <a:lnTo>
                    <a:pt x="344384" y="231568"/>
                  </a:lnTo>
                  <a:lnTo>
                    <a:pt x="285008" y="261257"/>
                  </a:lnTo>
                  <a:lnTo>
                    <a:pt x="172192" y="261257"/>
                  </a:lnTo>
                  <a:lnTo>
                    <a:pt x="112816" y="261257"/>
                  </a:lnTo>
                  <a:lnTo>
                    <a:pt x="95003" y="296883"/>
                  </a:lnTo>
                  <a:lnTo>
                    <a:pt x="130629" y="320633"/>
                  </a:lnTo>
                  <a:lnTo>
                    <a:pt x="190005" y="320633"/>
                  </a:lnTo>
                  <a:lnTo>
                    <a:pt x="285008" y="326571"/>
                  </a:lnTo>
                  <a:lnTo>
                    <a:pt x="338447" y="326571"/>
                  </a:lnTo>
                  <a:lnTo>
                    <a:pt x="397823" y="326571"/>
                  </a:lnTo>
                  <a:cubicBezTo>
                    <a:pt x="397757" y="363307"/>
                    <a:pt x="397692" y="400043"/>
                    <a:pt x="397626" y="436779"/>
                  </a:cubicBezTo>
                  <a:lnTo>
                    <a:pt x="124691" y="421574"/>
                  </a:lnTo>
                  <a:lnTo>
                    <a:pt x="65314" y="397823"/>
                  </a:lnTo>
                  <a:lnTo>
                    <a:pt x="0" y="350322"/>
                  </a:lnTo>
                  <a:lnTo>
                    <a:pt x="11875" y="279070"/>
                  </a:lnTo>
                  <a:lnTo>
                    <a:pt x="17813" y="231568"/>
                  </a:lnTo>
                  <a:lnTo>
                    <a:pt x="77190" y="178129"/>
                  </a:lnTo>
                  <a:lnTo>
                    <a:pt x="320634" y="154379"/>
                  </a:lnTo>
                  <a:lnTo>
                    <a:pt x="332509" y="118753"/>
                  </a:lnTo>
                  <a:lnTo>
                    <a:pt x="296883" y="100940"/>
                  </a:lnTo>
                  <a:lnTo>
                    <a:pt x="118753" y="100940"/>
                  </a:lnTo>
                  <a:lnTo>
                    <a:pt x="47501" y="100940"/>
                  </a:lnTo>
                  <a:lnTo>
                    <a:pt x="11875" y="106877"/>
                  </a:lnTo>
                  <a:lnTo>
                    <a:pt x="5938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84" name="Picture 14">
              <a:extLst>
                <a:ext uri="{FF2B5EF4-FFF2-40B4-BE49-F238E27FC236}">
                  <a16:creationId xmlns:a16="http://schemas.microsoft.com/office/drawing/2014/main" id="{48F6FBFA-1843-B3CD-7FB3-D6B2CB96E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4990" y="4498583"/>
              <a:ext cx="986141" cy="986141"/>
            </a:xfrm>
            <a:prstGeom prst="rect">
              <a:avLst/>
            </a:prstGeom>
            <a:noFill/>
          </p:spPr>
        </p:pic>
        <p:sp>
          <p:nvSpPr>
            <p:cNvPr id="1087" name="TextBox 1086">
              <a:extLst>
                <a:ext uri="{FF2B5EF4-FFF2-40B4-BE49-F238E27FC236}">
                  <a16:creationId xmlns:a16="http://schemas.microsoft.com/office/drawing/2014/main" id="{3D9F6629-1011-3C96-8961-653F10DACE6A}"/>
                </a:ext>
              </a:extLst>
            </p:cNvPr>
            <p:cNvSpPr txBox="1"/>
            <p:nvPr/>
          </p:nvSpPr>
          <p:spPr>
            <a:xfrm>
              <a:off x="5735630" y="5504419"/>
              <a:ext cx="1198213" cy="357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FI" sz="1200" b="1" dirty="0"/>
                <a:t>waste water </a:t>
              </a:r>
              <a:br>
                <a:rPr lang="en-FI" sz="1200" b="1" dirty="0"/>
              </a:br>
              <a:r>
                <a:rPr lang="en-FI" sz="1200" b="1" dirty="0"/>
                <a:t>treatment plant</a:t>
              </a:r>
              <a:endParaRPr lang="en-GB" sz="1200" b="1" dirty="0"/>
            </a:p>
          </p:txBody>
        </p:sp>
        <p:pic>
          <p:nvPicPr>
            <p:cNvPr id="2112" name="Picture 40">
              <a:extLst>
                <a:ext uri="{FF2B5EF4-FFF2-40B4-BE49-F238E27FC236}">
                  <a16:creationId xmlns:a16="http://schemas.microsoft.com/office/drawing/2014/main" id="{73FCE805-3238-06DD-24E6-D0115FC26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23905" y="5142923"/>
              <a:ext cx="594509" cy="60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3" name="Picture 38">
              <a:extLst>
                <a:ext uri="{FF2B5EF4-FFF2-40B4-BE49-F238E27FC236}">
                  <a16:creationId xmlns:a16="http://schemas.microsoft.com/office/drawing/2014/main" id="{72B8AB78-52DD-86F4-F5EA-BF84A534FF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783" y="4596959"/>
              <a:ext cx="452131" cy="452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14" name="Graphic 2113" descr="Back with solid fill">
            <a:extLst>
              <a:ext uri="{FF2B5EF4-FFF2-40B4-BE49-F238E27FC236}">
                <a16:creationId xmlns:a16="http://schemas.microsoft.com/office/drawing/2014/main" id="{C422B738-D884-0B8F-8D58-33B54D467A6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rot="13174112">
            <a:off x="5899434" y="4569620"/>
            <a:ext cx="3648729" cy="5657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15" name="Graphic 2114" descr="Back with solid fill">
            <a:extLst>
              <a:ext uri="{FF2B5EF4-FFF2-40B4-BE49-F238E27FC236}">
                <a16:creationId xmlns:a16="http://schemas.microsoft.com/office/drawing/2014/main" id="{441A1DB2-4C1D-EA6F-CA46-5C23ECE3691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rot="11496179">
            <a:off x="6287962" y="3848296"/>
            <a:ext cx="2762859" cy="5657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16" name="Graphic 2115" descr="Back with solid fill">
            <a:extLst>
              <a:ext uri="{FF2B5EF4-FFF2-40B4-BE49-F238E27FC236}">
                <a16:creationId xmlns:a16="http://schemas.microsoft.com/office/drawing/2014/main" id="{A56810E4-0379-05BD-B289-DE8A133A797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8375616">
            <a:off x="8248380" y="5916444"/>
            <a:ext cx="1071167" cy="5567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17" name="Graphic 2116" descr="Back with solid fill">
            <a:extLst>
              <a:ext uri="{FF2B5EF4-FFF2-40B4-BE49-F238E27FC236}">
                <a16:creationId xmlns:a16="http://schemas.microsoft.com/office/drawing/2014/main" id="{F172EF48-2A61-350B-D8EA-9F5FADAE7FE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rot="17866432">
            <a:off x="4581323" y="4532922"/>
            <a:ext cx="1815856" cy="622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18" name="Graphic 2117" descr="Back with solid fill">
            <a:extLst>
              <a:ext uri="{FF2B5EF4-FFF2-40B4-BE49-F238E27FC236}">
                <a16:creationId xmlns:a16="http://schemas.microsoft.com/office/drawing/2014/main" id="{1CFC28DF-2C29-2EF1-0CD8-3B62654D895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9002875">
            <a:off x="6611232" y="5994427"/>
            <a:ext cx="962705" cy="5372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19" name="Graphic 2118" descr="Back with solid fill">
            <a:extLst>
              <a:ext uri="{FF2B5EF4-FFF2-40B4-BE49-F238E27FC236}">
                <a16:creationId xmlns:a16="http://schemas.microsoft.com/office/drawing/2014/main" id="{F0CEEB35-78ED-99CC-2880-C22EB177D0D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9002875" flipV="1">
            <a:off x="4393207" y="5454157"/>
            <a:ext cx="962705" cy="5314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109" name="Group 2108">
            <a:extLst>
              <a:ext uri="{FF2B5EF4-FFF2-40B4-BE49-F238E27FC236}">
                <a16:creationId xmlns:a16="http://schemas.microsoft.com/office/drawing/2014/main" id="{924FA935-FC0D-7FA7-6D4B-3920937AAD0A}"/>
              </a:ext>
            </a:extLst>
          </p:cNvPr>
          <p:cNvGrpSpPr/>
          <p:nvPr/>
        </p:nvGrpSpPr>
        <p:grpSpPr>
          <a:xfrm>
            <a:off x="2066495" y="892072"/>
            <a:ext cx="1007402" cy="1571769"/>
            <a:chOff x="2055790" y="723799"/>
            <a:chExt cx="1007402" cy="1571769"/>
          </a:xfrm>
        </p:grpSpPr>
        <p:pic>
          <p:nvPicPr>
            <p:cNvPr id="2080" name="Picture 22">
              <a:extLst>
                <a:ext uri="{FF2B5EF4-FFF2-40B4-BE49-F238E27FC236}">
                  <a16:creationId xmlns:a16="http://schemas.microsoft.com/office/drawing/2014/main" id="{916A2CE9-895F-897A-59BE-B421E41833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4624" y="1520596"/>
              <a:ext cx="527774" cy="527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99" name="Freeform: Shape 2098">
              <a:extLst>
                <a:ext uri="{FF2B5EF4-FFF2-40B4-BE49-F238E27FC236}">
                  <a16:creationId xmlns:a16="http://schemas.microsoft.com/office/drawing/2014/main" id="{5AFF3F4C-0455-F5F2-A835-4634423A67CF}"/>
                </a:ext>
              </a:extLst>
            </p:cNvPr>
            <p:cNvSpPr/>
            <p:nvPr/>
          </p:nvSpPr>
          <p:spPr>
            <a:xfrm>
              <a:off x="2212611" y="883249"/>
              <a:ext cx="600909" cy="365124"/>
            </a:xfrm>
            <a:custGeom>
              <a:avLst/>
              <a:gdLst>
                <a:gd name="connsiteX0" fmla="*/ 120140 w 600909"/>
                <a:gd name="connsiteY0" fmla="*/ 113466 h 365124"/>
                <a:gd name="connsiteX1" fmla="*/ 120140 w 600909"/>
                <a:gd name="connsiteY1" fmla="*/ 113466 h 365124"/>
                <a:gd name="connsiteX2" fmla="*/ 166861 w 600909"/>
                <a:gd name="connsiteY2" fmla="*/ 33373 h 365124"/>
                <a:gd name="connsiteX3" fmla="*/ 186885 w 600909"/>
                <a:gd name="connsiteY3" fmla="*/ 20024 h 365124"/>
                <a:gd name="connsiteX4" fmla="*/ 213583 w 600909"/>
                <a:gd name="connsiteY4" fmla="*/ 0 h 365124"/>
                <a:gd name="connsiteX5" fmla="*/ 320374 w 600909"/>
                <a:gd name="connsiteY5" fmla="*/ 6675 h 365124"/>
                <a:gd name="connsiteX6" fmla="*/ 353746 w 600909"/>
                <a:gd name="connsiteY6" fmla="*/ 60071 h 365124"/>
                <a:gd name="connsiteX7" fmla="*/ 447188 w 600909"/>
                <a:gd name="connsiteY7" fmla="*/ 66745 h 365124"/>
                <a:gd name="connsiteX8" fmla="*/ 493910 w 600909"/>
                <a:gd name="connsiteY8" fmla="*/ 106792 h 365124"/>
                <a:gd name="connsiteX9" fmla="*/ 500584 w 600909"/>
                <a:gd name="connsiteY9" fmla="*/ 126815 h 365124"/>
                <a:gd name="connsiteX10" fmla="*/ 507258 w 600909"/>
                <a:gd name="connsiteY10" fmla="*/ 180211 h 365124"/>
                <a:gd name="connsiteX11" fmla="*/ 574003 w 600909"/>
                <a:gd name="connsiteY11" fmla="*/ 193560 h 365124"/>
                <a:gd name="connsiteX12" fmla="*/ 594026 w 600909"/>
                <a:gd name="connsiteY12" fmla="*/ 220257 h 365124"/>
                <a:gd name="connsiteX13" fmla="*/ 600701 w 600909"/>
                <a:gd name="connsiteY13" fmla="*/ 240281 h 365124"/>
                <a:gd name="connsiteX14" fmla="*/ 574003 w 600909"/>
                <a:gd name="connsiteY14" fmla="*/ 320374 h 365124"/>
                <a:gd name="connsiteX15" fmla="*/ 500584 w 600909"/>
                <a:gd name="connsiteY15" fmla="*/ 360421 h 365124"/>
                <a:gd name="connsiteX16" fmla="*/ 93442 w 600909"/>
                <a:gd name="connsiteY16" fmla="*/ 347072 h 365124"/>
                <a:gd name="connsiteX17" fmla="*/ 73419 w 600909"/>
                <a:gd name="connsiteY17" fmla="*/ 340398 h 365124"/>
                <a:gd name="connsiteX18" fmla="*/ 53396 w 600909"/>
                <a:gd name="connsiteY18" fmla="*/ 327049 h 365124"/>
                <a:gd name="connsiteX19" fmla="*/ 26698 w 600909"/>
                <a:gd name="connsiteY19" fmla="*/ 273653 h 365124"/>
                <a:gd name="connsiteX20" fmla="*/ 13349 w 600909"/>
                <a:gd name="connsiteY20" fmla="*/ 246955 h 365124"/>
                <a:gd name="connsiteX21" fmla="*/ 0 w 600909"/>
                <a:gd name="connsiteY21" fmla="*/ 193560 h 365124"/>
                <a:gd name="connsiteX22" fmla="*/ 40047 w 600909"/>
                <a:gd name="connsiteY22" fmla="*/ 140164 h 365124"/>
                <a:gd name="connsiteX23" fmla="*/ 120140 w 600909"/>
                <a:gd name="connsiteY23" fmla="*/ 113466 h 36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0909" h="365124">
                  <a:moveTo>
                    <a:pt x="120140" y="113466"/>
                  </a:moveTo>
                  <a:lnTo>
                    <a:pt x="120140" y="113466"/>
                  </a:lnTo>
                  <a:cubicBezTo>
                    <a:pt x="132752" y="88243"/>
                    <a:pt x="145554" y="54680"/>
                    <a:pt x="166861" y="33373"/>
                  </a:cubicBezTo>
                  <a:cubicBezTo>
                    <a:pt x="172533" y="27701"/>
                    <a:pt x="180357" y="24687"/>
                    <a:pt x="186885" y="20024"/>
                  </a:cubicBezTo>
                  <a:cubicBezTo>
                    <a:pt x="195937" y="13558"/>
                    <a:pt x="204684" y="6675"/>
                    <a:pt x="213583" y="0"/>
                  </a:cubicBezTo>
                  <a:cubicBezTo>
                    <a:pt x="249180" y="2225"/>
                    <a:pt x="285473" y="-673"/>
                    <a:pt x="320374" y="6675"/>
                  </a:cubicBezTo>
                  <a:cubicBezTo>
                    <a:pt x="383649" y="19996"/>
                    <a:pt x="292744" y="37195"/>
                    <a:pt x="353746" y="60071"/>
                  </a:cubicBezTo>
                  <a:cubicBezTo>
                    <a:pt x="382984" y="71036"/>
                    <a:pt x="416041" y="64520"/>
                    <a:pt x="447188" y="66745"/>
                  </a:cubicBezTo>
                  <a:cubicBezTo>
                    <a:pt x="466430" y="79573"/>
                    <a:pt x="479196" y="86192"/>
                    <a:pt x="493910" y="106792"/>
                  </a:cubicBezTo>
                  <a:cubicBezTo>
                    <a:pt x="497999" y="112517"/>
                    <a:pt x="498359" y="120141"/>
                    <a:pt x="500584" y="126815"/>
                  </a:cubicBezTo>
                  <a:cubicBezTo>
                    <a:pt x="502809" y="144614"/>
                    <a:pt x="493986" y="168145"/>
                    <a:pt x="507258" y="180211"/>
                  </a:cubicBezTo>
                  <a:cubicBezTo>
                    <a:pt x="524046" y="195473"/>
                    <a:pt x="553402" y="184052"/>
                    <a:pt x="574003" y="193560"/>
                  </a:cubicBezTo>
                  <a:cubicBezTo>
                    <a:pt x="584103" y="198221"/>
                    <a:pt x="587352" y="211358"/>
                    <a:pt x="594026" y="220257"/>
                  </a:cubicBezTo>
                  <a:cubicBezTo>
                    <a:pt x="596251" y="226932"/>
                    <a:pt x="602081" y="233382"/>
                    <a:pt x="600701" y="240281"/>
                  </a:cubicBezTo>
                  <a:cubicBezTo>
                    <a:pt x="595182" y="267876"/>
                    <a:pt x="597418" y="304764"/>
                    <a:pt x="574003" y="320374"/>
                  </a:cubicBezTo>
                  <a:cubicBezTo>
                    <a:pt x="523987" y="353718"/>
                    <a:pt x="548852" y="341114"/>
                    <a:pt x="500584" y="360421"/>
                  </a:cubicBezTo>
                  <a:cubicBezTo>
                    <a:pt x="483529" y="360116"/>
                    <a:pt x="215497" y="377583"/>
                    <a:pt x="93442" y="347072"/>
                  </a:cubicBezTo>
                  <a:cubicBezTo>
                    <a:pt x="86617" y="345366"/>
                    <a:pt x="80093" y="342623"/>
                    <a:pt x="73419" y="340398"/>
                  </a:cubicBezTo>
                  <a:cubicBezTo>
                    <a:pt x="66745" y="335948"/>
                    <a:pt x="58616" y="333139"/>
                    <a:pt x="53396" y="327049"/>
                  </a:cubicBezTo>
                  <a:cubicBezTo>
                    <a:pt x="28528" y="298036"/>
                    <a:pt x="38138" y="300348"/>
                    <a:pt x="26698" y="273653"/>
                  </a:cubicBezTo>
                  <a:cubicBezTo>
                    <a:pt x="22779" y="264508"/>
                    <a:pt x="17268" y="256100"/>
                    <a:pt x="13349" y="246955"/>
                  </a:cubicBezTo>
                  <a:cubicBezTo>
                    <a:pt x="5654" y="229000"/>
                    <a:pt x="3917" y="213143"/>
                    <a:pt x="0" y="193560"/>
                  </a:cubicBezTo>
                  <a:cubicBezTo>
                    <a:pt x="9152" y="175256"/>
                    <a:pt x="18742" y="149041"/>
                    <a:pt x="40047" y="140164"/>
                  </a:cubicBezTo>
                  <a:cubicBezTo>
                    <a:pt x="58714" y="132386"/>
                    <a:pt x="106791" y="117916"/>
                    <a:pt x="120140" y="113466"/>
                  </a:cubicBezTo>
                  <a:close/>
                </a:path>
              </a:pathLst>
            </a:custGeom>
            <a:solidFill>
              <a:srgbClr val="53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98" name="Graphic 2097" descr="Rain outline">
              <a:extLst>
                <a:ext uri="{FF2B5EF4-FFF2-40B4-BE49-F238E27FC236}">
                  <a16:creationId xmlns:a16="http://schemas.microsoft.com/office/drawing/2014/main" id="{811C3CD1-452B-E75A-6C94-E2275569D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2055790" y="723799"/>
              <a:ext cx="914400" cy="914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A2E640-E6C0-D8BF-85EF-0670D8F3317A}"/>
                </a:ext>
              </a:extLst>
            </p:cNvPr>
            <p:cNvSpPr txBox="1"/>
            <p:nvPr/>
          </p:nvSpPr>
          <p:spPr>
            <a:xfrm>
              <a:off x="2073113" y="2018569"/>
              <a:ext cx="9900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FI" sz="1200" dirty="0"/>
                <a:t>groundwater</a:t>
              </a:r>
              <a:endParaRPr lang="en-GB" sz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542C70-1F5D-90C8-5B66-259D03C14952}"/>
              </a:ext>
            </a:extLst>
          </p:cNvPr>
          <p:cNvGrpSpPr/>
          <p:nvPr/>
        </p:nvGrpSpPr>
        <p:grpSpPr>
          <a:xfrm>
            <a:off x="24219" y="4214047"/>
            <a:ext cx="3358188" cy="1064465"/>
            <a:chOff x="19592" y="3932693"/>
            <a:chExt cx="3358188" cy="1064465"/>
          </a:xfrm>
        </p:grpSpPr>
        <p:grpSp>
          <p:nvGrpSpPr>
            <p:cNvPr id="2065" name="Group 2064">
              <a:extLst>
                <a:ext uri="{FF2B5EF4-FFF2-40B4-BE49-F238E27FC236}">
                  <a16:creationId xmlns:a16="http://schemas.microsoft.com/office/drawing/2014/main" id="{E16B2B56-EDC3-9234-2F16-6B21023F5DE6}"/>
                </a:ext>
              </a:extLst>
            </p:cNvPr>
            <p:cNvGrpSpPr/>
            <p:nvPr/>
          </p:nvGrpSpPr>
          <p:grpSpPr>
            <a:xfrm>
              <a:off x="19592" y="3932693"/>
              <a:ext cx="3358188" cy="1062948"/>
              <a:chOff x="260377" y="3962823"/>
              <a:chExt cx="2968701" cy="912860"/>
            </a:xfrm>
          </p:grpSpPr>
          <p:sp>
            <p:nvSpPr>
              <p:cNvPr id="27" name="Cloud 23">
                <a:extLst>
                  <a:ext uri="{FF2B5EF4-FFF2-40B4-BE49-F238E27FC236}">
                    <a16:creationId xmlns:a16="http://schemas.microsoft.com/office/drawing/2014/main" id="{71EF6C63-9927-1DA8-F30C-C34252125053}"/>
                  </a:ext>
                </a:extLst>
              </p:cNvPr>
              <p:cNvSpPr/>
              <p:nvPr/>
            </p:nvSpPr>
            <p:spPr>
              <a:xfrm rot="10800000">
                <a:off x="260377" y="4108210"/>
                <a:ext cx="2968701" cy="767473"/>
              </a:xfrm>
              <a:custGeom>
                <a:avLst/>
                <a:gdLst>
                  <a:gd name="connsiteX0" fmla="*/ 3900 w 43200"/>
                  <a:gd name="connsiteY0" fmla="*/ 14370 h 43200"/>
                  <a:gd name="connsiteX1" fmla="*/ 5623 w 43200"/>
                  <a:gd name="connsiteY1" fmla="*/ 6907 h 43200"/>
                  <a:gd name="connsiteX2" fmla="*/ 14005 w 43200"/>
                  <a:gd name="connsiteY2" fmla="*/ 5202 h 43200"/>
                  <a:gd name="connsiteX3" fmla="*/ 22456 w 43200"/>
                  <a:gd name="connsiteY3" fmla="*/ 3432 h 43200"/>
                  <a:gd name="connsiteX4" fmla="*/ 25749 w 43200"/>
                  <a:gd name="connsiteY4" fmla="*/ 200 h 43200"/>
                  <a:gd name="connsiteX5" fmla="*/ 29833 w 43200"/>
                  <a:gd name="connsiteY5" fmla="*/ 2481 h 43200"/>
                  <a:gd name="connsiteX6" fmla="*/ 35463 w 43200"/>
                  <a:gd name="connsiteY6" fmla="*/ 690 h 43200"/>
                  <a:gd name="connsiteX7" fmla="*/ 38318 w 43200"/>
                  <a:gd name="connsiteY7" fmla="*/ 5576 h 43200"/>
                  <a:gd name="connsiteX8" fmla="*/ 41982 w 43200"/>
                  <a:gd name="connsiteY8" fmla="*/ 10318 h 43200"/>
                  <a:gd name="connsiteX9" fmla="*/ 41818 w 43200"/>
                  <a:gd name="connsiteY9" fmla="*/ 15460 h 43200"/>
                  <a:gd name="connsiteX10" fmla="*/ 43016 w 43200"/>
                  <a:gd name="connsiteY10" fmla="*/ 23322 h 43200"/>
                  <a:gd name="connsiteX11" fmla="*/ 37404 w 43200"/>
                  <a:gd name="connsiteY11" fmla="*/ 30204 h 43200"/>
                  <a:gd name="connsiteX12" fmla="*/ 35395 w 43200"/>
                  <a:gd name="connsiteY12" fmla="*/ 36101 h 43200"/>
                  <a:gd name="connsiteX13" fmla="*/ 28555 w 43200"/>
                  <a:gd name="connsiteY13" fmla="*/ 36815 h 43200"/>
                  <a:gd name="connsiteX14" fmla="*/ 23667 w 43200"/>
                  <a:gd name="connsiteY14" fmla="*/ 43106 h 43200"/>
                  <a:gd name="connsiteX15" fmla="*/ 16480 w 43200"/>
                  <a:gd name="connsiteY15" fmla="*/ 39266 h 43200"/>
                  <a:gd name="connsiteX16" fmla="*/ 5804 w 43200"/>
                  <a:gd name="connsiteY16" fmla="*/ 35472 h 43200"/>
                  <a:gd name="connsiteX17" fmla="*/ 1110 w 43200"/>
                  <a:gd name="connsiteY17" fmla="*/ 31250 h 43200"/>
                  <a:gd name="connsiteX18" fmla="*/ 2113 w 43200"/>
                  <a:gd name="connsiteY18" fmla="*/ 25551 h 43200"/>
                  <a:gd name="connsiteX19" fmla="*/ -5 w 43200"/>
                  <a:gd name="connsiteY19" fmla="*/ 19704 h 43200"/>
                  <a:gd name="connsiteX20" fmla="*/ 3863 w 43200"/>
                  <a:gd name="connsiteY20" fmla="*/ 14507 h 43200"/>
                  <a:gd name="connsiteX21" fmla="*/ 3900 w 43200"/>
                  <a:gd name="connsiteY21" fmla="*/ 14370 h 43200"/>
                  <a:gd name="connsiteX0" fmla="*/ 4693 w 43200"/>
                  <a:gd name="connsiteY0" fmla="*/ 26177 h 43200"/>
                  <a:gd name="connsiteX1" fmla="*/ 2160 w 43200"/>
                  <a:gd name="connsiteY1" fmla="*/ 25380 h 43200"/>
                  <a:gd name="connsiteX2" fmla="*/ 6928 w 43200"/>
                  <a:gd name="connsiteY2" fmla="*/ 34899 h 43200"/>
                  <a:gd name="connsiteX3" fmla="*/ 5820 w 43200"/>
                  <a:gd name="connsiteY3" fmla="*/ 35280 h 43200"/>
                  <a:gd name="connsiteX4" fmla="*/ 16478 w 43200"/>
                  <a:gd name="connsiteY4" fmla="*/ 39090 h 43200"/>
                  <a:gd name="connsiteX5" fmla="*/ 15810 w 43200"/>
                  <a:gd name="connsiteY5" fmla="*/ 37350 h 43200"/>
                  <a:gd name="connsiteX6" fmla="*/ 28827 w 43200"/>
                  <a:gd name="connsiteY6" fmla="*/ 34751 h 43200"/>
                  <a:gd name="connsiteX7" fmla="*/ 28560 w 43200"/>
                  <a:gd name="connsiteY7" fmla="*/ 36660 h 43200"/>
                  <a:gd name="connsiteX8" fmla="*/ 34129 w 43200"/>
                  <a:gd name="connsiteY8" fmla="*/ 22954 h 43200"/>
                  <a:gd name="connsiteX9" fmla="*/ 37380 w 43200"/>
                  <a:gd name="connsiteY9" fmla="*/ 30090 h 43200"/>
                  <a:gd name="connsiteX10" fmla="*/ 41798 w 43200"/>
                  <a:gd name="connsiteY10" fmla="*/ 15354 h 43200"/>
                  <a:gd name="connsiteX11" fmla="*/ 40350 w 43200"/>
                  <a:gd name="connsiteY11" fmla="*/ 18030 h 43200"/>
                  <a:gd name="connsiteX12" fmla="*/ 38324 w 43200"/>
                  <a:gd name="connsiteY12" fmla="*/ 5426 h 43200"/>
                  <a:gd name="connsiteX13" fmla="*/ 38400 w 43200"/>
                  <a:gd name="connsiteY13" fmla="*/ 6690 h 43200"/>
                  <a:gd name="connsiteX14" fmla="*/ 29078 w 43200"/>
                  <a:gd name="connsiteY14" fmla="*/ 3952 h 43200"/>
                  <a:gd name="connsiteX15" fmla="*/ 29820 w 43200"/>
                  <a:gd name="connsiteY15" fmla="*/ 2340 h 43200"/>
                  <a:gd name="connsiteX16" fmla="*/ 22141 w 43200"/>
                  <a:gd name="connsiteY16" fmla="*/ 4720 h 43200"/>
                  <a:gd name="connsiteX17" fmla="*/ 22500 w 43200"/>
                  <a:gd name="connsiteY17" fmla="*/ 3330 h 43200"/>
                  <a:gd name="connsiteX18" fmla="*/ 14000 w 43200"/>
                  <a:gd name="connsiteY18" fmla="*/ 5192 h 43200"/>
                  <a:gd name="connsiteX19" fmla="*/ 15300 w 43200"/>
                  <a:gd name="connsiteY19" fmla="*/ 6540 h 43200"/>
                  <a:gd name="connsiteX20" fmla="*/ 4127 w 43200"/>
                  <a:gd name="connsiteY20" fmla="*/ 15789 h 43200"/>
                  <a:gd name="connsiteX21" fmla="*/ 3900 w 43200"/>
                  <a:gd name="connsiteY21" fmla="*/ 14370 h 43200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22177 w 43256"/>
                  <a:gd name="connsiteY16" fmla="*/ 4579 h 43219"/>
                  <a:gd name="connsiteX17" fmla="*/ 22536 w 43256"/>
                  <a:gd name="connsiteY17" fmla="*/ 3189 h 43219"/>
                  <a:gd name="connsiteX18" fmla="*/ 4163 w 43256"/>
                  <a:gd name="connsiteY18" fmla="*/ 15648 h 43219"/>
                  <a:gd name="connsiteX19" fmla="*/ 3936 w 43256"/>
                  <a:gd name="connsiteY1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22177 w 43256"/>
                  <a:gd name="connsiteY16" fmla="*/ 4579 h 43219"/>
                  <a:gd name="connsiteX17" fmla="*/ 22536 w 43256"/>
                  <a:gd name="connsiteY17" fmla="*/ 3189 h 43219"/>
                  <a:gd name="connsiteX18" fmla="*/ 4163 w 43256"/>
                  <a:gd name="connsiteY18" fmla="*/ 15648 h 43219"/>
                  <a:gd name="connsiteX19" fmla="*/ 3936 w 43256"/>
                  <a:gd name="connsiteY1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41834 w 43256"/>
                  <a:gd name="connsiteY8" fmla="*/ 15213 h 43219"/>
                  <a:gd name="connsiteX9" fmla="*/ 40386 w 43256"/>
                  <a:gd name="connsiteY9" fmla="*/ 17889 h 43219"/>
                  <a:gd name="connsiteX10" fmla="*/ 38360 w 43256"/>
                  <a:gd name="connsiteY10" fmla="*/ 5285 h 43219"/>
                  <a:gd name="connsiteX11" fmla="*/ 38436 w 43256"/>
                  <a:gd name="connsiteY11" fmla="*/ 6549 h 43219"/>
                  <a:gd name="connsiteX12" fmla="*/ 29114 w 43256"/>
                  <a:gd name="connsiteY12" fmla="*/ 3811 h 43219"/>
                  <a:gd name="connsiteX13" fmla="*/ 29856 w 43256"/>
                  <a:gd name="connsiteY13" fmla="*/ 2199 h 43219"/>
                  <a:gd name="connsiteX14" fmla="*/ 22177 w 43256"/>
                  <a:gd name="connsiteY14" fmla="*/ 4579 h 43219"/>
                  <a:gd name="connsiteX15" fmla="*/ 22536 w 43256"/>
                  <a:gd name="connsiteY15" fmla="*/ 3189 h 43219"/>
                  <a:gd name="connsiteX16" fmla="*/ 4163 w 43256"/>
                  <a:gd name="connsiteY16" fmla="*/ 15648 h 43219"/>
                  <a:gd name="connsiteX17" fmla="*/ 3936 w 43256"/>
                  <a:gd name="connsiteY17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8360 w 43256"/>
                  <a:gd name="connsiteY8" fmla="*/ 5285 h 43219"/>
                  <a:gd name="connsiteX9" fmla="*/ 38436 w 43256"/>
                  <a:gd name="connsiteY9" fmla="*/ 6549 h 43219"/>
                  <a:gd name="connsiteX10" fmla="*/ 29114 w 43256"/>
                  <a:gd name="connsiteY10" fmla="*/ 3811 h 43219"/>
                  <a:gd name="connsiteX11" fmla="*/ 29856 w 43256"/>
                  <a:gd name="connsiteY11" fmla="*/ 2199 h 43219"/>
                  <a:gd name="connsiteX12" fmla="*/ 22177 w 43256"/>
                  <a:gd name="connsiteY12" fmla="*/ 4579 h 43219"/>
                  <a:gd name="connsiteX13" fmla="*/ 22536 w 43256"/>
                  <a:gd name="connsiteY13" fmla="*/ 3189 h 43219"/>
                  <a:gd name="connsiteX14" fmla="*/ 4163 w 43256"/>
                  <a:gd name="connsiteY14" fmla="*/ 15648 h 43219"/>
                  <a:gd name="connsiteX15" fmla="*/ 3936 w 43256"/>
                  <a:gd name="connsiteY15" fmla="*/ 14229 h 43219"/>
                  <a:gd name="connsiteX0" fmla="*/ 3936 w 43256"/>
                  <a:gd name="connsiteY0" fmla="*/ 14229 h 43219"/>
                  <a:gd name="connsiteX1" fmla="*/ 5969 w 43256"/>
                  <a:gd name="connsiteY1" fmla="*/ 1192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8360 w 43256"/>
                  <a:gd name="connsiteY8" fmla="*/ 5285 h 43219"/>
                  <a:gd name="connsiteX9" fmla="*/ 38436 w 43256"/>
                  <a:gd name="connsiteY9" fmla="*/ 6549 h 43219"/>
                  <a:gd name="connsiteX10" fmla="*/ 29114 w 43256"/>
                  <a:gd name="connsiteY10" fmla="*/ 3811 h 43219"/>
                  <a:gd name="connsiteX11" fmla="*/ 29856 w 43256"/>
                  <a:gd name="connsiteY11" fmla="*/ 2199 h 43219"/>
                  <a:gd name="connsiteX12" fmla="*/ 22177 w 43256"/>
                  <a:gd name="connsiteY12" fmla="*/ 4579 h 43219"/>
                  <a:gd name="connsiteX13" fmla="*/ 22536 w 43256"/>
                  <a:gd name="connsiteY13" fmla="*/ 3189 h 43219"/>
                  <a:gd name="connsiteX14" fmla="*/ 4163 w 43256"/>
                  <a:gd name="connsiteY14" fmla="*/ 15648 h 43219"/>
                  <a:gd name="connsiteX15" fmla="*/ 3936 w 43256"/>
                  <a:gd name="connsiteY15" fmla="*/ 14229 h 43219"/>
                  <a:gd name="connsiteX0" fmla="*/ 3936 w 43256"/>
                  <a:gd name="connsiteY0" fmla="*/ 14229 h 43219"/>
                  <a:gd name="connsiteX1" fmla="*/ 5969 w 43256"/>
                  <a:gd name="connsiteY1" fmla="*/ 1192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8360 w 43256"/>
                  <a:gd name="connsiteY8" fmla="*/ 5285 h 43219"/>
                  <a:gd name="connsiteX9" fmla="*/ 38436 w 43256"/>
                  <a:gd name="connsiteY9" fmla="*/ 6549 h 43219"/>
                  <a:gd name="connsiteX10" fmla="*/ 29114 w 43256"/>
                  <a:gd name="connsiteY10" fmla="*/ 3811 h 43219"/>
                  <a:gd name="connsiteX11" fmla="*/ 29856 w 43256"/>
                  <a:gd name="connsiteY11" fmla="*/ 2199 h 43219"/>
                  <a:gd name="connsiteX12" fmla="*/ 22177 w 43256"/>
                  <a:gd name="connsiteY12" fmla="*/ 4579 h 43219"/>
                  <a:gd name="connsiteX13" fmla="*/ 21375 w 43256"/>
                  <a:gd name="connsiteY13" fmla="*/ 402 h 43219"/>
                  <a:gd name="connsiteX14" fmla="*/ 4163 w 43256"/>
                  <a:gd name="connsiteY14" fmla="*/ 15648 h 43219"/>
                  <a:gd name="connsiteX15" fmla="*/ 3936 w 43256"/>
                  <a:gd name="connsiteY15" fmla="*/ 14229 h 43219"/>
                  <a:gd name="connsiteX0" fmla="*/ 3936 w 43256"/>
                  <a:gd name="connsiteY0" fmla="*/ 14229 h 43219"/>
                  <a:gd name="connsiteX1" fmla="*/ 5969 w 43256"/>
                  <a:gd name="connsiteY1" fmla="*/ 1192 h 43219"/>
                  <a:gd name="connsiteX2" fmla="*/ 22492 w 43256"/>
                  <a:gd name="connsiteY2" fmla="*/ 3291 h 43219"/>
                  <a:gd name="connsiteX3" fmla="*/ 25785 w 43256"/>
                  <a:gd name="connsiteY3" fmla="*/ 59 h 43219"/>
                  <a:gd name="connsiteX4" fmla="*/ 29869 w 43256"/>
                  <a:gd name="connsiteY4" fmla="*/ 2340 h 43219"/>
                  <a:gd name="connsiteX5" fmla="*/ 35499 w 43256"/>
                  <a:gd name="connsiteY5" fmla="*/ 549 h 43219"/>
                  <a:gd name="connsiteX6" fmla="*/ 38354 w 43256"/>
                  <a:gd name="connsiteY6" fmla="*/ 5435 h 43219"/>
                  <a:gd name="connsiteX7" fmla="*/ 42018 w 43256"/>
                  <a:gd name="connsiteY7" fmla="*/ 10177 h 43219"/>
                  <a:gd name="connsiteX8" fmla="*/ 41854 w 43256"/>
                  <a:gd name="connsiteY8" fmla="*/ 15319 h 43219"/>
                  <a:gd name="connsiteX9" fmla="*/ 43052 w 43256"/>
                  <a:gd name="connsiteY9" fmla="*/ 23181 h 43219"/>
                  <a:gd name="connsiteX10" fmla="*/ 37440 w 43256"/>
                  <a:gd name="connsiteY10" fmla="*/ 30063 h 43219"/>
                  <a:gd name="connsiteX11" fmla="*/ 35431 w 43256"/>
                  <a:gd name="connsiteY11" fmla="*/ 35960 h 43219"/>
                  <a:gd name="connsiteX12" fmla="*/ 28591 w 43256"/>
                  <a:gd name="connsiteY12" fmla="*/ 36674 h 43219"/>
                  <a:gd name="connsiteX13" fmla="*/ 23703 w 43256"/>
                  <a:gd name="connsiteY13" fmla="*/ 42965 h 43219"/>
                  <a:gd name="connsiteX14" fmla="*/ 16516 w 43256"/>
                  <a:gd name="connsiteY14" fmla="*/ 39125 h 43219"/>
                  <a:gd name="connsiteX15" fmla="*/ 5840 w 43256"/>
                  <a:gd name="connsiteY15" fmla="*/ 35331 h 43219"/>
                  <a:gd name="connsiteX16" fmla="*/ 1146 w 43256"/>
                  <a:gd name="connsiteY16" fmla="*/ 31109 h 43219"/>
                  <a:gd name="connsiteX17" fmla="*/ 2149 w 43256"/>
                  <a:gd name="connsiteY17" fmla="*/ 25410 h 43219"/>
                  <a:gd name="connsiteX18" fmla="*/ 31 w 43256"/>
                  <a:gd name="connsiteY18" fmla="*/ 19563 h 43219"/>
                  <a:gd name="connsiteX19" fmla="*/ 3899 w 43256"/>
                  <a:gd name="connsiteY19" fmla="*/ 14366 h 43219"/>
                  <a:gd name="connsiteX20" fmla="*/ 3936 w 43256"/>
                  <a:gd name="connsiteY20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8360 w 43256"/>
                  <a:gd name="connsiteY8" fmla="*/ 5285 h 43219"/>
                  <a:gd name="connsiteX9" fmla="*/ 38436 w 43256"/>
                  <a:gd name="connsiteY9" fmla="*/ 6549 h 43219"/>
                  <a:gd name="connsiteX10" fmla="*/ 29114 w 43256"/>
                  <a:gd name="connsiteY10" fmla="*/ 3811 h 43219"/>
                  <a:gd name="connsiteX11" fmla="*/ 29856 w 43256"/>
                  <a:gd name="connsiteY11" fmla="*/ 2199 h 43219"/>
                  <a:gd name="connsiteX12" fmla="*/ 4163 w 43256"/>
                  <a:gd name="connsiteY12" fmla="*/ 15648 h 43219"/>
                  <a:gd name="connsiteX13" fmla="*/ 3936 w 43256"/>
                  <a:gd name="connsiteY13" fmla="*/ 14229 h 43219"/>
                  <a:gd name="connsiteX0" fmla="*/ 3936 w 43256"/>
                  <a:gd name="connsiteY0" fmla="*/ 14561 h 43551"/>
                  <a:gd name="connsiteX1" fmla="*/ 5969 w 43256"/>
                  <a:gd name="connsiteY1" fmla="*/ 1524 h 43551"/>
                  <a:gd name="connsiteX2" fmla="*/ 25785 w 43256"/>
                  <a:gd name="connsiteY2" fmla="*/ 391 h 43551"/>
                  <a:gd name="connsiteX3" fmla="*/ 29869 w 43256"/>
                  <a:gd name="connsiteY3" fmla="*/ 2672 h 43551"/>
                  <a:gd name="connsiteX4" fmla="*/ 35499 w 43256"/>
                  <a:gd name="connsiteY4" fmla="*/ 881 h 43551"/>
                  <a:gd name="connsiteX5" fmla="*/ 38354 w 43256"/>
                  <a:gd name="connsiteY5" fmla="*/ 5767 h 43551"/>
                  <a:gd name="connsiteX6" fmla="*/ 42018 w 43256"/>
                  <a:gd name="connsiteY6" fmla="*/ 10509 h 43551"/>
                  <a:gd name="connsiteX7" fmla="*/ 41854 w 43256"/>
                  <a:gd name="connsiteY7" fmla="*/ 15651 h 43551"/>
                  <a:gd name="connsiteX8" fmla="*/ 43052 w 43256"/>
                  <a:gd name="connsiteY8" fmla="*/ 23513 h 43551"/>
                  <a:gd name="connsiteX9" fmla="*/ 37440 w 43256"/>
                  <a:gd name="connsiteY9" fmla="*/ 30395 h 43551"/>
                  <a:gd name="connsiteX10" fmla="*/ 35431 w 43256"/>
                  <a:gd name="connsiteY10" fmla="*/ 36292 h 43551"/>
                  <a:gd name="connsiteX11" fmla="*/ 28591 w 43256"/>
                  <a:gd name="connsiteY11" fmla="*/ 37006 h 43551"/>
                  <a:gd name="connsiteX12" fmla="*/ 23703 w 43256"/>
                  <a:gd name="connsiteY12" fmla="*/ 43297 h 43551"/>
                  <a:gd name="connsiteX13" fmla="*/ 16516 w 43256"/>
                  <a:gd name="connsiteY13" fmla="*/ 39457 h 43551"/>
                  <a:gd name="connsiteX14" fmla="*/ 5840 w 43256"/>
                  <a:gd name="connsiteY14" fmla="*/ 35663 h 43551"/>
                  <a:gd name="connsiteX15" fmla="*/ 1146 w 43256"/>
                  <a:gd name="connsiteY15" fmla="*/ 31441 h 43551"/>
                  <a:gd name="connsiteX16" fmla="*/ 2149 w 43256"/>
                  <a:gd name="connsiteY16" fmla="*/ 25742 h 43551"/>
                  <a:gd name="connsiteX17" fmla="*/ 31 w 43256"/>
                  <a:gd name="connsiteY17" fmla="*/ 19895 h 43551"/>
                  <a:gd name="connsiteX18" fmla="*/ 3899 w 43256"/>
                  <a:gd name="connsiteY18" fmla="*/ 14698 h 43551"/>
                  <a:gd name="connsiteX19" fmla="*/ 3936 w 43256"/>
                  <a:gd name="connsiteY19" fmla="*/ 14561 h 43551"/>
                  <a:gd name="connsiteX0" fmla="*/ 4729 w 43256"/>
                  <a:gd name="connsiteY0" fmla="*/ 26368 h 43551"/>
                  <a:gd name="connsiteX1" fmla="*/ 2196 w 43256"/>
                  <a:gd name="connsiteY1" fmla="*/ 25571 h 43551"/>
                  <a:gd name="connsiteX2" fmla="*/ 6964 w 43256"/>
                  <a:gd name="connsiteY2" fmla="*/ 35090 h 43551"/>
                  <a:gd name="connsiteX3" fmla="*/ 5856 w 43256"/>
                  <a:gd name="connsiteY3" fmla="*/ 35471 h 43551"/>
                  <a:gd name="connsiteX4" fmla="*/ 16514 w 43256"/>
                  <a:gd name="connsiteY4" fmla="*/ 39281 h 43551"/>
                  <a:gd name="connsiteX5" fmla="*/ 15846 w 43256"/>
                  <a:gd name="connsiteY5" fmla="*/ 37541 h 43551"/>
                  <a:gd name="connsiteX6" fmla="*/ 28863 w 43256"/>
                  <a:gd name="connsiteY6" fmla="*/ 34942 h 43551"/>
                  <a:gd name="connsiteX7" fmla="*/ 28596 w 43256"/>
                  <a:gd name="connsiteY7" fmla="*/ 36851 h 43551"/>
                  <a:gd name="connsiteX8" fmla="*/ 38360 w 43256"/>
                  <a:gd name="connsiteY8" fmla="*/ 5617 h 43551"/>
                  <a:gd name="connsiteX9" fmla="*/ 38436 w 43256"/>
                  <a:gd name="connsiteY9" fmla="*/ 6881 h 43551"/>
                  <a:gd name="connsiteX10" fmla="*/ 29114 w 43256"/>
                  <a:gd name="connsiteY10" fmla="*/ 4143 h 43551"/>
                  <a:gd name="connsiteX11" fmla="*/ 29856 w 43256"/>
                  <a:gd name="connsiteY11" fmla="*/ 2531 h 43551"/>
                  <a:gd name="connsiteX12" fmla="*/ 4163 w 43256"/>
                  <a:gd name="connsiteY12" fmla="*/ 15980 h 43551"/>
                  <a:gd name="connsiteX13" fmla="*/ 3936 w 43256"/>
                  <a:gd name="connsiteY13" fmla="*/ 14561 h 43551"/>
                  <a:gd name="connsiteX0" fmla="*/ 3936 w 43256"/>
                  <a:gd name="connsiteY0" fmla="*/ 15952 h 44942"/>
                  <a:gd name="connsiteX1" fmla="*/ 5969 w 43256"/>
                  <a:gd name="connsiteY1" fmla="*/ 2915 h 44942"/>
                  <a:gd name="connsiteX2" fmla="*/ 25862 w 43256"/>
                  <a:gd name="connsiteY2" fmla="*/ 40 h 44942"/>
                  <a:gd name="connsiteX3" fmla="*/ 29869 w 43256"/>
                  <a:gd name="connsiteY3" fmla="*/ 4063 h 44942"/>
                  <a:gd name="connsiteX4" fmla="*/ 35499 w 43256"/>
                  <a:gd name="connsiteY4" fmla="*/ 2272 h 44942"/>
                  <a:gd name="connsiteX5" fmla="*/ 38354 w 43256"/>
                  <a:gd name="connsiteY5" fmla="*/ 7158 h 44942"/>
                  <a:gd name="connsiteX6" fmla="*/ 42018 w 43256"/>
                  <a:gd name="connsiteY6" fmla="*/ 11900 h 44942"/>
                  <a:gd name="connsiteX7" fmla="*/ 41854 w 43256"/>
                  <a:gd name="connsiteY7" fmla="*/ 17042 h 44942"/>
                  <a:gd name="connsiteX8" fmla="*/ 43052 w 43256"/>
                  <a:gd name="connsiteY8" fmla="*/ 24904 h 44942"/>
                  <a:gd name="connsiteX9" fmla="*/ 37440 w 43256"/>
                  <a:gd name="connsiteY9" fmla="*/ 31786 h 44942"/>
                  <a:gd name="connsiteX10" fmla="*/ 35431 w 43256"/>
                  <a:gd name="connsiteY10" fmla="*/ 37683 h 44942"/>
                  <a:gd name="connsiteX11" fmla="*/ 28591 w 43256"/>
                  <a:gd name="connsiteY11" fmla="*/ 38397 h 44942"/>
                  <a:gd name="connsiteX12" fmla="*/ 23703 w 43256"/>
                  <a:gd name="connsiteY12" fmla="*/ 44688 h 44942"/>
                  <a:gd name="connsiteX13" fmla="*/ 16516 w 43256"/>
                  <a:gd name="connsiteY13" fmla="*/ 40848 h 44942"/>
                  <a:gd name="connsiteX14" fmla="*/ 5840 w 43256"/>
                  <a:gd name="connsiteY14" fmla="*/ 37054 h 44942"/>
                  <a:gd name="connsiteX15" fmla="*/ 1146 w 43256"/>
                  <a:gd name="connsiteY15" fmla="*/ 32832 h 44942"/>
                  <a:gd name="connsiteX16" fmla="*/ 2149 w 43256"/>
                  <a:gd name="connsiteY16" fmla="*/ 27133 h 44942"/>
                  <a:gd name="connsiteX17" fmla="*/ 31 w 43256"/>
                  <a:gd name="connsiteY17" fmla="*/ 21286 h 44942"/>
                  <a:gd name="connsiteX18" fmla="*/ 3899 w 43256"/>
                  <a:gd name="connsiteY18" fmla="*/ 16089 h 44942"/>
                  <a:gd name="connsiteX19" fmla="*/ 3936 w 43256"/>
                  <a:gd name="connsiteY19" fmla="*/ 15952 h 44942"/>
                  <a:gd name="connsiteX0" fmla="*/ 4729 w 43256"/>
                  <a:gd name="connsiteY0" fmla="*/ 27759 h 44942"/>
                  <a:gd name="connsiteX1" fmla="*/ 2196 w 43256"/>
                  <a:gd name="connsiteY1" fmla="*/ 26962 h 44942"/>
                  <a:gd name="connsiteX2" fmla="*/ 6964 w 43256"/>
                  <a:gd name="connsiteY2" fmla="*/ 36481 h 44942"/>
                  <a:gd name="connsiteX3" fmla="*/ 5856 w 43256"/>
                  <a:gd name="connsiteY3" fmla="*/ 36862 h 44942"/>
                  <a:gd name="connsiteX4" fmla="*/ 16514 w 43256"/>
                  <a:gd name="connsiteY4" fmla="*/ 40672 h 44942"/>
                  <a:gd name="connsiteX5" fmla="*/ 15846 w 43256"/>
                  <a:gd name="connsiteY5" fmla="*/ 38932 h 44942"/>
                  <a:gd name="connsiteX6" fmla="*/ 28863 w 43256"/>
                  <a:gd name="connsiteY6" fmla="*/ 36333 h 44942"/>
                  <a:gd name="connsiteX7" fmla="*/ 28596 w 43256"/>
                  <a:gd name="connsiteY7" fmla="*/ 38242 h 44942"/>
                  <a:gd name="connsiteX8" fmla="*/ 38360 w 43256"/>
                  <a:gd name="connsiteY8" fmla="*/ 7008 h 44942"/>
                  <a:gd name="connsiteX9" fmla="*/ 38436 w 43256"/>
                  <a:gd name="connsiteY9" fmla="*/ 8272 h 44942"/>
                  <a:gd name="connsiteX10" fmla="*/ 29114 w 43256"/>
                  <a:gd name="connsiteY10" fmla="*/ 5534 h 44942"/>
                  <a:gd name="connsiteX11" fmla="*/ 29856 w 43256"/>
                  <a:gd name="connsiteY11" fmla="*/ 3922 h 44942"/>
                  <a:gd name="connsiteX12" fmla="*/ 4163 w 43256"/>
                  <a:gd name="connsiteY12" fmla="*/ 17371 h 44942"/>
                  <a:gd name="connsiteX13" fmla="*/ 3936 w 43256"/>
                  <a:gd name="connsiteY13" fmla="*/ 15952 h 44942"/>
                  <a:gd name="connsiteX0" fmla="*/ 3936 w 43256"/>
                  <a:gd name="connsiteY0" fmla="*/ 15952 h 44942"/>
                  <a:gd name="connsiteX1" fmla="*/ 5969 w 43256"/>
                  <a:gd name="connsiteY1" fmla="*/ 2915 h 44942"/>
                  <a:gd name="connsiteX2" fmla="*/ 25862 w 43256"/>
                  <a:gd name="connsiteY2" fmla="*/ 40 h 44942"/>
                  <a:gd name="connsiteX3" fmla="*/ 29869 w 43256"/>
                  <a:gd name="connsiteY3" fmla="*/ 4063 h 44942"/>
                  <a:gd name="connsiteX4" fmla="*/ 35499 w 43256"/>
                  <a:gd name="connsiteY4" fmla="*/ 2272 h 44942"/>
                  <a:gd name="connsiteX5" fmla="*/ 38354 w 43256"/>
                  <a:gd name="connsiteY5" fmla="*/ 7158 h 44942"/>
                  <a:gd name="connsiteX6" fmla="*/ 42018 w 43256"/>
                  <a:gd name="connsiteY6" fmla="*/ 11900 h 44942"/>
                  <a:gd name="connsiteX7" fmla="*/ 41854 w 43256"/>
                  <a:gd name="connsiteY7" fmla="*/ 17042 h 44942"/>
                  <a:gd name="connsiteX8" fmla="*/ 43052 w 43256"/>
                  <a:gd name="connsiteY8" fmla="*/ 24904 h 44942"/>
                  <a:gd name="connsiteX9" fmla="*/ 37440 w 43256"/>
                  <a:gd name="connsiteY9" fmla="*/ 31786 h 44942"/>
                  <a:gd name="connsiteX10" fmla="*/ 35431 w 43256"/>
                  <a:gd name="connsiteY10" fmla="*/ 37683 h 44942"/>
                  <a:gd name="connsiteX11" fmla="*/ 28591 w 43256"/>
                  <a:gd name="connsiteY11" fmla="*/ 38397 h 44942"/>
                  <a:gd name="connsiteX12" fmla="*/ 23703 w 43256"/>
                  <a:gd name="connsiteY12" fmla="*/ 44688 h 44942"/>
                  <a:gd name="connsiteX13" fmla="*/ 16516 w 43256"/>
                  <a:gd name="connsiteY13" fmla="*/ 40848 h 44942"/>
                  <a:gd name="connsiteX14" fmla="*/ 5840 w 43256"/>
                  <a:gd name="connsiteY14" fmla="*/ 37054 h 44942"/>
                  <a:gd name="connsiteX15" fmla="*/ 1146 w 43256"/>
                  <a:gd name="connsiteY15" fmla="*/ 32832 h 44942"/>
                  <a:gd name="connsiteX16" fmla="*/ 2149 w 43256"/>
                  <a:gd name="connsiteY16" fmla="*/ 27133 h 44942"/>
                  <a:gd name="connsiteX17" fmla="*/ 31 w 43256"/>
                  <a:gd name="connsiteY17" fmla="*/ 21286 h 44942"/>
                  <a:gd name="connsiteX18" fmla="*/ 3899 w 43256"/>
                  <a:gd name="connsiteY18" fmla="*/ 16089 h 44942"/>
                  <a:gd name="connsiteX19" fmla="*/ 3936 w 43256"/>
                  <a:gd name="connsiteY19" fmla="*/ 15952 h 44942"/>
                  <a:gd name="connsiteX0" fmla="*/ 6964 w 43256"/>
                  <a:gd name="connsiteY0" fmla="*/ 36481 h 44942"/>
                  <a:gd name="connsiteX1" fmla="*/ 5856 w 43256"/>
                  <a:gd name="connsiteY1" fmla="*/ 36862 h 44942"/>
                  <a:gd name="connsiteX2" fmla="*/ 16514 w 43256"/>
                  <a:gd name="connsiteY2" fmla="*/ 40672 h 44942"/>
                  <a:gd name="connsiteX3" fmla="*/ 15846 w 43256"/>
                  <a:gd name="connsiteY3" fmla="*/ 38932 h 44942"/>
                  <a:gd name="connsiteX4" fmla="*/ 28863 w 43256"/>
                  <a:gd name="connsiteY4" fmla="*/ 36333 h 44942"/>
                  <a:gd name="connsiteX5" fmla="*/ 28596 w 43256"/>
                  <a:gd name="connsiteY5" fmla="*/ 38242 h 44942"/>
                  <a:gd name="connsiteX6" fmla="*/ 38360 w 43256"/>
                  <a:gd name="connsiteY6" fmla="*/ 7008 h 44942"/>
                  <a:gd name="connsiteX7" fmla="*/ 38436 w 43256"/>
                  <a:gd name="connsiteY7" fmla="*/ 8272 h 44942"/>
                  <a:gd name="connsiteX8" fmla="*/ 29114 w 43256"/>
                  <a:gd name="connsiteY8" fmla="*/ 5534 h 44942"/>
                  <a:gd name="connsiteX9" fmla="*/ 29856 w 43256"/>
                  <a:gd name="connsiteY9" fmla="*/ 3922 h 44942"/>
                  <a:gd name="connsiteX10" fmla="*/ 4163 w 43256"/>
                  <a:gd name="connsiteY10" fmla="*/ 17371 h 44942"/>
                  <a:gd name="connsiteX11" fmla="*/ 3936 w 43256"/>
                  <a:gd name="connsiteY11" fmla="*/ 15952 h 44942"/>
                  <a:gd name="connsiteX0" fmla="*/ 3936 w 43256"/>
                  <a:gd name="connsiteY0" fmla="*/ 15952 h 44942"/>
                  <a:gd name="connsiteX1" fmla="*/ 5969 w 43256"/>
                  <a:gd name="connsiteY1" fmla="*/ 2915 h 44942"/>
                  <a:gd name="connsiteX2" fmla="*/ 25862 w 43256"/>
                  <a:gd name="connsiteY2" fmla="*/ 40 h 44942"/>
                  <a:gd name="connsiteX3" fmla="*/ 29869 w 43256"/>
                  <a:gd name="connsiteY3" fmla="*/ 4063 h 44942"/>
                  <a:gd name="connsiteX4" fmla="*/ 35499 w 43256"/>
                  <a:gd name="connsiteY4" fmla="*/ 2272 h 44942"/>
                  <a:gd name="connsiteX5" fmla="*/ 38354 w 43256"/>
                  <a:gd name="connsiteY5" fmla="*/ 7158 h 44942"/>
                  <a:gd name="connsiteX6" fmla="*/ 42018 w 43256"/>
                  <a:gd name="connsiteY6" fmla="*/ 11900 h 44942"/>
                  <a:gd name="connsiteX7" fmla="*/ 41854 w 43256"/>
                  <a:gd name="connsiteY7" fmla="*/ 17042 h 44942"/>
                  <a:gd name="connsiteX8" fmla="*/ 43052 w 43256"/>
                  <a:gd name="connsiteY8" fmla="*/ 24904 h 44942"/>
                  <a:gd name="connsiteX9" fmla="*/ 37440 w 43256"/>
                  <a:gd name="connsiteY9" fmla="*/ 31786 h 44942"/>
                  <a:gd name="connsiteX10" fmla="*/ 35431 w 43256"/>
                  <a:gd name="connsiteY10" fmla="*/ 37683 h 44942"/>
                  <a:gd name="connsiteX11" fmla="*/ 28591 w 43256"/>
                  <a:gd name="connsiteY11" fmla="*/ 38397 h 44942"/>
                  <a:gd name="connsiteX12" fmla="*/ 23703 w 43256"/>
                  <a:gd name="connsiteY12" fmla="*/ 44688 h 44942"/>
                  <a:gd name="connsiteX13" fmla="*/ 16516 w 43256"/>
                  <a:gd name="connsiteY13" fmla="*/ 40848 h 44942"/>
                  <a:gd name="connsiteX14" fmla="*/ 5840 w 43256"/>
                  <a:gd name="connsiteY14" fmla="*/ 37054 h 44942"/>
                  <a:gd name="connsiteX15" fmla="*/ 1146 w 43256"/>
                  <a:gd name="connsiteY15" fmla="*/ 32832 h 44942"/>
                  <a:gd name="connsiteX16" fmla="*/ 2149 w 43256"/>
                  <a:gd name="connsiteY16" fmla="*/ 27133 h 44942"/>
                  <a:gd name="connsiteX17" fmla="*/ 31 w 43256"/>
                  <a:gd name="connsiteY17" fmla="*/ 21286 h 44942"/>
                  <a:gd name="connsiteX18" fmla="*/ 3899 w 43256"/>
                  <a:gd name="connsiteY18" fmla="*/ 16089 h 44942"/>
                  <a:gd name="connsiteX19" fmla="*/ 3936 w 43256"/>
                  <a:gd name="connsiteY19" fmla="*/ 15952 h 44942"/>
                  <a:gd name="connsiteX0" fmla="*/ 6964 w 43256"/>
                  <a:gd name="connsiteY0" fmla="*/ 36481 h 44942"/>
                  <a:gd name="connsiteX1" fmla="*/ 5856 w 43256"/>
                  <a:gd name="connsiteY1" fmla="*/ 36862 h 44942"/>
                  <a:gd name="connsiteX2" fmla="*/ 16514 w 43256"/>
                  <a:gd name="connsiteY2" fmla="*/ 40672 h 44942"/>
                  <a:gd name="connsiteX3" fmla="*/ 15846 w 43256"/>
                  <a:gd name="connsiteY3" fmla="*/ 38932 h 44942"/>
                  <a:gd name="connsiteX4" fmla="*/ 28863 w 43256"/>
                  <a:gd name="connsiteY4" fmla="*/ 36333 h 44942"/>
                  <a:gd name="connsiteX5" fmla="*/ 28596 w 43256"/>
                  <a:gd name="connsiteY5" fmla="*/ 38242 h 44942"/>
                  <a:gd name="connsiteX6" fmla="*/ 38360 w 43256"/>
                  <a:gd name="connsiteY6" fmla="*/ 7008 h 44942"/>
                  <a:gd name="connsiteX7" fmla="*/ 38436 w 43256"/>
                  <a:gd name="connsiteY7" fmla="*/ 8272 h 44942"/>
                  <a:gd name="connsiteX8" fmla="*/ 29114 w 43256"/>
                  <a:gd name="connsiteY8" fmla="*/ 5534 h 44942"/>
                  <a:gd name="connsiteX9" fmla="*/ 29856 w 43256"/>
                  <a:gd name="connsiteY9" fmla="*/ 3922 h 44942"/>
                  <a:gd name="connsiteX0" fmla="*/ 3899 w 43256"/>
                  <a:gd name="connsiteY0" fmla="*/ 16090 h 44943"/>
                  <a:gd name="connsiteX1" fmla="*/ 5969 w 43256"/>
                  <a:gd name="connsiteY1" fmla="*/ 2916 h 44943"/>
                  <a:gd name="connsiteX2" fmla="*/ 25862 w 43256"/>
                  <a:gd name="connsiteY2" fmla="*/ 41 h 44943"/>
                  <a:gd name="connsiteX3" fmla="*/ 29869 w 43256"/>
                  <a:gd name="connsiteY3" fmla="*/ 4064 h 44943"/>
                  <a:gd name="connsiteX4" fmla="*/ 35499 w 43256"/>
                  <a:gd name="connsiteY4" fmla="*/ 2273 h 44943"/>
                  <a:gd name="connsiteX5" fmla="*/ 38354 w 43256"/>
                  <a:gd name="connsiteY5" fmla="*/ 7159 h 44943"/>
                  <a:gd name="connsiteX6" fmla="*/ 42018 w 43256"/>
                  <a:gd name="connsiteY6" fmla="*/ 11901 h 44943"/>
                  <a:gd name="connsiteX7" fmla="*/ 41854 w 43256"/>
                  <a:gd name="connsiteY7" fmla="*/ 17043 h 44943"/>
                  <a:gd name="connsiteX8" fmla="*/ 43052 w 43256"/>
                  <a:gd name="connsiteY8" fmla="*/ 24905 h 44943"/>
                  <a:gd name="connsiteX9" fmla="*/ 37440 w 43256"/>
                  <a:gd name="connsiteY9" fmla="*/ 31787 h 44943"/>
                  <a:gd name="connsiteX10" fmla="*/ 35431 w 43256"/>
                  <a:gd name="connsiteY10" fmla="*/ 37684 h 44943"/>
                  <a:gd name="connsiteX11" fmla="*/ 28591 w 43256"/>
                  <a:gd name="connsiteY11" fmla="*/ 38398 h 44943"/>
                  <a:gd name="connsiteX12" fmla="*/ 23703 w 43256"/>
                  <a:gd name="connsiteY12" fmla="*/ 44689 h 44943"/>
                  <a:gd name="connsiteX13" fmla="*/ 16516 w 43256"/>
                  <a:gd name="connsiteY13" fmla="*/ 40849 h 44943"/>
                  <a:gd name="connsiteX14" fmla="*/ 5840 w 43256"/>
                  <a:gd name="connsiteY14" fmla="*/ 37055 h 44943"/>
                  <a:gd name="connsiteX15" fmla="*/ 1146 w 43256"/>
                  <a:gd name="connsiteY15" fmla="*/ 32833 h 44943"/>
                  <a:gd name="connsiteX16" fmla="*/ 2149 w 43256"/>
                  <a:gd name="connsiteY16" fmla="*/ 27134 h 44943"/>
                  <a:gd name="connsiteX17" fmla="*/ 31 w 43256"/>
                  <a:gd name="connsiteY17" fmla="*/ 21287 h 44943"/>
                  <a:gd name="connsiteX18" fmla="*/ 3899 w 43256"/>
                  <a:gd name="connsiteY18" fmla="*/ 16090 h 44943"/>
                  <a:gd name="connsiteX0" fmla="*/ 6964 w 43256"/>
                  <a:gd name="connsiteY0" fmla="*/ 36482 h 44943"/>
                  <a:gd name="connsiteX1" fmla="*/ 5856 w 43256"/>
                  <a:gd name="connsiteY1" fmla="*/ 36863 h 44943"/>
                  <a:gd name="connsiteX2" fmla="*/ 16514 w 43256"/>
                  <a:gd name="connsiteY2" fmla="*/ 40673 h 44943"/>
                  <a:gd name="connsiteX3" fmla="*/ 15846 w 43256"/>
                  <a:gd name="connsiteY3" fmla="*/ 38933 h 44943"/>
                  <a:gd name="connsiteX4" fmla="*/ 28863 w 43256"/>
                  <a:gd name="connsiteY4" fmla="*/ 36334 h 44943"/>
                  <a:gd name="connsiteX5" fmla="*/ 28596 w 43256"/>
                  <a:gd name="connsiteY5" fmla="*/ 38243 h 44943"/>
                  <a:gd name="connsiteX6" fmla="*/ 38360 w 43256"/>
                  <a:gd name="connsiteY6" fmla="*/ 7009 h 44943"/>
                  <a:gd name="connsiteX7" fmla="*/ 38436 w 43256"/>
                  <a:gd name="connsiteY7" fmla="*/ 8273 h 44943"/>
                  <a:gd name="connsiteX8" fmla="*/ 29114 w 43256"/>
                  <a:gd name="connsiteY8" fmla="*/ 5535 h 44943"/>
                  <a:gd name="connsiteX9" fmla="*/ 29856 w 43256"/>
                  <a:gd name="connsiteY9" fmla="*/ 3923 h 44943"/>
                  <a:gd name="connsiteX0" fmla="*/ 2928 w 42285"/>
                  <a:gd name="connsiteY0" fmla="*/ 16090 h 44943"/>
                  <a:gd name="connsiteX1" fmla="*/ 4998 w 42285"/>
                  <a:gd name="connsiteY1" fmla="*/ 2916 h 44943"/>
                  <a:gd name="connsiteX2" fmla="*/ 24891 w 42285"/>
                  <a:gd name="connsiteY2" fmla="*/ 41 h 44943"/>
                  <a:gd name="connsiteX3" fmla="*/ 28898 w 42285"/>
                  <a:gd name="connsiteY3" fmla="*/ 4064 h 44943"/>
                  <a:gd name="connsiteX4" fmla="*/ 34528 w 42285"/>
                  <a:gd name="connsiteY4" fmla="*/ 2273 h 44943"/>
                  <a:gd name="connsiteX5" fmla="*/ 37383 w 42285"/>
                  <a:gd name="connsiteY5" fmla="*/ 7159 h 44943"/>
                  <a:gd name="connsiteX6" fmla="*/ 41047 w 42285"/>
                  <a:gd name="connsiteY6" fmla="*/ 11901 h 44943"/>
                  <a:gd name="connsiteX7" fmla="*/ 40883 w 42285"/>
                  <a:gd name="connsiteY7" fmla="*/ 17043 h 44943"/>
                  <a:gd name="connsiteX8" fmla="*/ 42081 w 42285"/>
                  <a:gd name="connsiteY8" fmla="*/ 24905 h 44943"/>
                  <a:gd name="connsiteX9" fmla="*/ 36469 w 42285"/>
                  <a:gd name="connsiteY9" fmla="*/ 31787 h 44943"/>
                  <a:gd name="connsiteX10" fmla="*/ 34460 w 42285"/>
                  <a:gd name="connsiteY10" fmla="*/ 37684 h 44943"/>
                  <a:gd name="connsiteX11" fmla="*/ 27620 w 42285"/>
                  <a:gd name="connsiteY11" fmla="*/ 38398 h 44943"/>
                  <a:gd name="connsiteX12" fmla="*/ 22732 w 42285"/>
                  <a:gd name="connsiteY12" fmla="*/ 44689 h 44943"/>
                  <a:gd name="connsiteX13" fmla="*/ 15545 w 42285"/>
                  <a:gd name="connsiteY13" fmla="*/ 40849 h 44943"/>
                  <a:gd name="connsiteX14" fmla="*/ 4869 w 42285"/>
                  <a:gd name="connsiteY14" fmla="*/ 37055 h 44943"/>
                  <a:gd name="connsiteX15" fmla="*/ 175 w 42285"/>
                  <a:gd name="connsiteY15" fmla="*/ 32833 h 44943"/>
                  <a:gd name="connsiteX16" fmla="*/ 1178 w 42285"/>
                  <a:gd name="connsiteY16" fmla="*/ 27134 h 44943"/>
                  <a:gd name="connsiteX17" fmla="*/ 2928 w 42285"/>
                  <a:gd name="connsiteY17" fmla="*/ 16090 h 44943"/>
                  <a:gd name="connsiteX0" fmla="*/ 5993 w 42285"/>
                  <a:gd name="connsiteY0" fmla="*/ 36482 h 44943"/>
                  <a:gd name="connsiteX1" fmla="*/ 4885 w 42285"/>
                  <a:gd name="connsiteY1" fmla="*/ 36863 h 44943"/>
                  <a:gd name="connsiteX2" fmla="*/ 15543 w 42285"/>
                  <a:gd name="connsiteY2" fmla="*/ 40673 h 44943"/>
                  <a:gd name="connsiteX3" fmla="*/ 14875 w 42285"/>
                  <a:gd name="connsiteY3" fmla="*/ 38933 h 44943"/>
                  <a:gd name="connsiteX4" fmla="*/ 27892 w 42285"/>
                  <a:gd name="connsiteY4" fmla="*/ 36334 h 44943"/>
                  <a:gd name="connsiteX5" fmla="*/ 27625 w 42285"/>
                  <a:gd name="connsiteY5" fmla="*/ 38243 h 44943"/>
                  <a:gd name="connsiteX6" fmla="*/ 37389 w 42285"/>
                  <a:gd name="connsiteY6" fmla="*/ 7009 h 44943"/>
                  <a:gd name="connsiteX7" fmla="*/ 37465 w 42285"/>
                  <a:gd name="connsiteY7" fmla="*/ 8273 h 44943"/>
                  <a:gd name="connsiteX8" fmla="*/ 28143 w 42285"/>
                  <a:gd name="connsiteY8" fmla="*/ 5535 h 44943"/>
                  <a:gd name="connsiteX9" fmla="*/ 28885 w 42285"/>
                  <a:gd name="connsiteY9" fmla="*/ 3923 h 44943"/>
                  <a:gd name="connsiteX0" fmla="*/ 2785 w 42142"/>
                  <a:gd name="connsiteY0" fmla="*/ 16090 h 44943"/>
                  <a:gd name="connsiteX1" fmla="*/ 4855 w 42142"/>
                  <a:gd name="connsiteY1" fmla="*/ 2916 h 44943"/>
                  <a:gd name="connsiteX2" fmla="*/ 24748 w 42142"/>
                  <a:gd name="connsiteY2" fmla="*/ 41 h 44943"/>
                  <a:gd name="connsiteX3" fmla="*/ 28755 w 42142"/>
                  <a:gd name="connsiteY3" fmla="*/ 4064 h 44943"/>
                  <a:gd name="connsiteX4" fmla="*/ 34385 w 42142"/>
                  <a:gd name="connsiteY4" fmla="*/ 2273 h 44943"/>
                  <a:gd name="connsiteX5" fmla="*/ 37240 w 42142"/>
                  <a:gd name="connsiteY5" fmla="*/ 7159 h 44943"/>
                  <a:gd name="connsiteX6" fmla="*/ 40904 w 42142"/>
                  <a:gd name="connsiteY6" fmla="*/ 11901 h 44943"/>
                  <a:gd name="connsiteX7" fmla="*/ 40740 w 42142"/>
                  <a:gd name="connsiteY7" fmla="*/ 17043 h 44943"/>
                  <a:gd name="connsiteX8" fmla="*/ 41938 w 42142"/>
                  <a:gd name="connsiteY8" fmla="*/ 24905 h 44943"/>
                  <a:gd name="connsiteX9" fmla="*/ 36326 w 42142"/>
                  <a:gd name="connsiteY9" fmla="*/ 31787 h 44943"/>
                  <a:gd name="connsiteX10" fmla="*/ 34317 w 42142"/>
                  <a:gd name="connsiteY10" fmla="*/ 37684 h 44943"/>
                  <a:gd name="connsiteX11" fmla="*/ 27477 w 42142"/>
                  <a:gd name="connsiteY11" fmla="*/ 38398 h 44943"/>
                  <a:gd name="connsiteX12" fmla="*/ 22589 w 42142"/>
                  <a:gd name="connsiteY12" fmla="*/ 44689 h 44943"/>
                  <a:gd name="connsiteX13" fmla="*/ 15402 w 42142"/>
                  <a:gd name="connsiteY13" fmla="*/ 40849 h 44943"/>
                  <a:gd name="connsiteX14" fmla="*/ 4726 w 42142"/>
                  <a:gd name="connsiteY14" fmla="*/ 37055 h 44943"/>
                  <a:gd name="connsiteX15" fmla="*/ 32 w 42142"/>
                  <a:gd name="connsiteY15" fmla="*/ 32833 h 44943"/>
                  <a:gd name="connsiteX16" fmla="*/ 2785 w 42142"/>
                  <a:gd name="connsiteY16" fmla="*/ 16090 h 44943"/>
                  <a:gd name="connsiteX0" fmla="*/ 5850 w 42142"/>
                  <a:gd name="connsiteY0" fmla="*/ 36482 h 44943"/>
                  <a:gd name="connsiteX1" fmla="*/ 4742 w 42142"/>
                  <a:gd name="connsiteY1" fmla="*/ 36863 h 44943"/>
                  <a:gd name="connsiteX2" fmla="*/ 15400 w 42142"/>
                  <a:gd name="connsiteY2" fmla="*/ 40673 h 44943"/>
                  <a:gd name="connsiteX3" fmla="*/ 14732 w 42142"/>
                  <a:gd name="connsiteY3" fmla="*/ 38933 h 44943"/>
                  <a:gd name="connsiteX4" fmla="*/ 27749 w 42142"/>
                  <a:gd name="connsiteY4" fmla="*/ 36334 h 44943"/>
                  <a:gd name="connsiteX5" fmla="*/ 27482 w 42142"/>
                  <a:gd name="connsiteY5" fmla="*/ 38243 h 44943"/>
                  <a:gd name="connsiteX6" fmla="*/ 37246 w 42142"/>
                  <a:gd name="connsiteY6" fmla="*/ 7009 h 44943"/>
                  <a:gd name="connsiteX7" fmla="*/ 37322 w 42142"/>
                  <a:gd name="connsiteY7" fmla="*/ 8273 h 44943"/>
                  <a:gd name="connsiteX8" fmla="*/ 28000 w 42142"/>
                  <a:gd name="connsiteY8" fmla="*/ 5535 h 44943"/>
                  <a:gd name="connsiteX9" fmla="*/ 28742 w 42142"/>
                  <a:gd name="connsiteY9" fmla="*/ 3923 h 44943"/>
                  <a:gd name="connsiteX0" fmla="*/ 336 w 39693"/>
                  <a:gd name="connsiteY0" fmla="*/ 16090 h 44943"/>
                  <a:gd name="connsiteX1" fmla="*/ 2406 w 39693"/>
                  <a:gd name="connsiteY1" fmla="*/ 2916 h 44943"/>
                  <a:gd name="connsiteX2" fmla="*/ 22299 w 39693"/>
                  <a:gd name="connsiteY2" fmla="*/ 41 h 44943"/>
                  <a:gd name="connsiteX3" fmla="*/ 26306 w 39693"/>
                  <a:gd name="connsiteY3" fmla="*/ 4064 h 44943"/>
                  <a:gd name="connsiteX4" fmla="*/ 31936 w 39693"/>
                  <a:gd name="connsiteY4" fmla="*/ 2273 h 44943"/>
                  <a:gd name="connsiteX5" fmla="*/ 34791 w 39693"/>
                  <a:gd name="connsiteY5" fmla="*/ 7159 h 44943"/>
                  <a:gd name="connsiteX6" fmla="*/ 38455 w 39693"/>
                  <a:gd name="connsiteY6" fmla="*/ 11901 h 44943"/>
                  <a:gd name="connsiteX7" fmla="*/ 38291 w 39693"/>
                  <a:gd name="connsiteY7" fmla="*/ 17043 h 44943"/>
                  <a:gd name="connsiteX8" fmla="*/ 39489 w 39693"/>
                  <a:gd name="connsiteY8" fmla="*/ 24905 h 44943"/>
                  <a:gd name="connsiteX9" fmla="*/ 33877 w 39693"/>
                  <a:gd name="connsiteY9" fmla="*/ 31787 h 44943"/>
                  <a:gd name="connsiteX10" fmla="*/ 31868 w 39693"/>
                  <a:gd name="connsiteY10" fmla="*/ 37684 h 44943"/>
                  <a:gd name="connsiteX11" fmla="*/ 25028 w 39693"/>
                  <a:gd name="connsiteY11" fmla="*/ 38398 h 44943"/>
                  <a:gd name="connsiteX12" fmla="*/ 20140 w 39693"/>
                  <a:gd name="connsiteY12" fmla="*/ 44689 h 44943"/>
                  <a:gd name="connsiteX13" fmla="*/ 12953 w 39693"/>
                  <a:gd name="connsiteY13" fmla="*/ 40849 h 44943"/>
                  <a:gd name="connsiteX14" fmla="*/ 2277 w 39693"/>
                  <a:gd name="connsiteY14" fmla="*/ 37055 h 44943"/>
                  <a:gd name="connsiteX15" fmla="*/ 336 w 39693"/>
                  <a:gd name="connsiteY15" fmla="*/ 16090 h 44943"/>
                  <a:gd name="connsiteX0" fmla="*/ 3401 w 39693"/>
                  <a:gd name="connsiteY0" fmla="*/ 36482 h 44943"/>
                  <a:gd name="connsiteX1" fmla="*/ 2293 w 39693"/>
                  <a:gd name="connsiteY1" fmla="*/ 36863 h 44943"/>
                  <a:gd name="connsiteX2" fmla="*/ 12951 w 39693"/>
                  <a:gd name="connsiteY2" fmla="*/ 40673 h 44943"/>
                  <a:gd name="connsiteX3" fmla="*/ 12283 w 39693"/>
                  <a:gd name="connsiteY3" fmla="*/ 38933 h 44943"/>
                  <a:gd name="connsiteX4" fmla="*/ 25300 w 39693"/>
                  <a:gd name="connsiteY4" fmla="*/ 36334 h 44943"/>
                  <a:gd name="connsiteX5" fmla="*/ 25033 w 39693"/>
                  <a:gd name="connsiteY5" fmla="*/ 38243 h 44943"/>
                  <a:gd name="connsiteX6" fmla="*/ 34797 w 39693"/>
                  <a:gd name="connsiteY6" fmla="*/ 7009 h 44943"/>
                  <a:gd name="connsiteX7" fmla="*/ 34873 w 39693"/>
                  <a:gd name="connsiteY7" fmla="*/ 8273 h 44943"/>
                  <a:gd name="connsiteX8" fmla="*/ 25551 w 39693"/>
                  <a:gd name="connsiteY8" fmla="*/ 5535 h 44943"/>
                  <a:gd name="connsiteX9" fmla="*/ 26293 w 39693"/>
                  <a:gd name="connsiteY9" fmla="*/ 3923 h 44943"/>
                  <a:gd name="connsiteX0" fmla="*/ 1535 w 38724"/>
                  <a:gd name="connsiteY0" fmla="*/ 16441 h 44946"/>
                  <a:gd name="connsiteX1" fmla="*/ 1437 w 38724"/>
                  <a:gd name="connsiteY1" fmla="*/ 2919 h 44946"/>
                  <a:gd name="connsiteX2" fmla="*/ 21330 w 38724"/>
                  <a:gd name="connsiteY2" fmla="*/ 44 h 44946"/>
                  <a:gd name="connsiteX3" fmla="*/ 25337 w 38724"/>
                  <a:gd name="connsiteY3" fmla="*/ 4067 h 44946"/>
                  <a:gd name="connsiteX4" fmla="*/ 30967 w 38724"/>
                  <a:gd name="connsiteY4" fmla="*/ 2276 h 44946"/>
                  <a:gd name="connsiteX5" fmla="*/ 33822 w 38724"/>
                  <a:gd name="connsiteY5" fmla="*/ 7162 h 44946"/>
                  <a:gd name="connsiteX6" fmla="*/ 37486 w 38724"/>
                  <a:gd name="connsiteY6" fmla="*/ 11904 h 44946"/>
                  <a:gd name="connsiteX7" fmla="*/ 37322 w 38724"/>
                  <a:gd name="connsiteY7" fmla="*/ 17046 h 44946"/>
                  <a:gd name="connsiteX8" fmla="*/ 38520 w 38724"/>
                  <a:gd name="connsiteY8" fmla="*/ 24908 h 44946"/>
                  <a:gd name="connsiteX9" fmla="*/ 32908 w 38724"/>
                  <a:gd name="connsiteY9" fmla="*/ 31790 h 44946"/>
                  <a:gd name="connsiteX10" fmla="*/ 30899 w 38724"/>
                  <a:gd name="connsiteY10" fmla="*/ 37687 h 44946"/>
                  <a:gd name="connsiteX11" fmla="*/ 24059 w 38724"/>
                  <a:gd name="connsiteY11" fmla="*/ 38401 h 44946"/>
                  <a:gd name="connsiteX12" fmla="*/ 19171 w 38724"/>
                  <a:gd name="connsiteY12" fmla="*/ 44692 h 44946"/>
                  <a:gd name="connsiteX13" fmla="*/ 11984 w 38724"/>
                  <a:gd name="connsiteY13" fmla="*/ 40852 h 44946"/>
                  <a:gd name="connsiteX14" fmla="*/ 1308 w 38724"/>
                  <a:gd name="connsiteY14" fmla="*/ 37058 h 44946"/>
                  <a:gd name="connsiteX15" fmla="*/ 1535 w 38724"/>
                  <a:gd name="connsiteY15" fmla="*/ 16441 h 44946"/>
                  <a:gd name="connsiteX0" fmla="*/ 2432 w 38724"/>
                  <a:gd name="connsiteY0" fmla="*/ 36485 h 44946"/>
                  <a:gd name="connsiteX1" fmla="*/ 1324 w 38724"/>
                  <a:gd name="connsiteY1" fmla="*/ 36866 h 44946"/>
                  <a:gd name="connsiteX2" fmla="*/ 11982 w 38724"/>
                  <a:gd name="connsiteY2" fmla="*/ 40676 h 44946"/>
                  <a:gd name="connsiteX3" fmla="*/ 11314 w 38724"/>
                  <a:gd name="connsiteY3" fmla="*/ 38936 h 44946"/>
                  <a:gd name="connsiteX4" fmla="*/ 24331 w 38724"/>
                  <a:gd name="connsiteY4" fmla="*/ 36337 h 44946"/>
                  <a:gd name="connsiteX5" fmla="*/ 24064 w 38724"/>
                  <a:gd name="connsiteY5" fmla="*/ 38246 h 44946"/>
                  <a:gd name="connsiteX6" fmla="*/ 33828 w 38724"/>
                  <a:gd name="connsiteY6" fmla="*/ 7012 h 44946"/>
                  <a:gd name="connsiteX7" fmla="*/ 33904 w 38724"/>
                  <a:gd name="connsiteY7" fmla="*/ 8276 h 44946"/>
                  <a:gd name="connsiteX8" fmla="*/ 24582 w 38724"/>
                  <a:gd name="connsiteY8" fmla="*/ 5538 h 44946"/>
                  <a:gd name="connsiteX9" fmla="*/ 25324 w 38724"/>
                  <a:gd name="connsiteY9" fmla="*/ 3926 h 44946"/>
                  <a:gd name="connsiteX0" fmla="*/ 0 w 41447"/>
                  <a:gd name="connsiteY0" fmla="*/ 19266 h 44984"/>
                  <a:gd name="connsiteX1" fmla="*/ 4160 w 41447"/>
                  <a:gd name="connsiteY1" fmla="*/ 2957 h 44984"/>
                  <a:gd name="connsiteX2" fmla="*/ 24053 w 41447"/>
                  <a:gd name="connsiteY2" fmla="*/ 82 h 44984"/>
                  <a:gd name="connsiteX3" fmla="*/ 28060 w 41447"/>
                  <a:gd name="connsiteY3" fmla="*/ 4105 h 44984"/>
                  <a:gd name="connsiteX4" fmla="*/ 33690 w 41447"/>
                  <a:gd name="connsiteY4" fmla="*/ 2314 h 44984"/>
                  <a:gd name="connsiteX5" fmla="*/ 36545 w 41447"/>
                  <a:gd name="connsiteY5" fmla="*/ 7200 h 44984"/>
                  <a:gd name="connsiteX6" fmla="*/ 40209 w 41447"/>
                  <a:gd name="connsiteY6" fmla="*/ 11942 h 44984"/>
                  <a:gd name="connsiteX7" fmla="*/ 40045 w 41447"/>
                  <a:gd name="connsiteY7" fmla="*/ 17084 h 44984"/>
                  <a:gd name="connsiteX8" fmla="*/ 41243 w 41447"/>
                  <a:gd name="connsiteY8" fmla="*/ 24946 h 44984"/>
                  <a:gd name="connsiteX9" fmla="*/ 35631 w 41447"/>
                  <a:gd name="connsiteY9" fmla="*/ 31828 h 44984"/>
                  <a:gd name="connsiteX10" fmla="*/ 33622 w 41447"/>
                  <a:gd name="connsiteY10" fmla="*/ 37725 h 44984"/>
                  <a:gd name="connsiteX11" fmla="*/ 26782 w 41447"/>
                  <a:gd name="connsiteY11" fmla="*/ 38439 h 44984"/>
                  <a:gd name="connsiteX12" fmla="*/ 21894 w 41447"/>
                  <a:gd name="connsiteY12" fmla="*/ 44730 h 44984"/>
                  <a:gd name="connsiteX13" fmla="*/ 14707 w 41447"/>
                  <a:gd name="connsiteY13" fmla="*/ 40890 h 44984"/>
                  <a:gd name="connsiteX14" fmla="*/ 4031 w 41447"/>
                  <a:gd name="connsiteY14" fmla="*/ 37096 h 44984"/>
                  <a:gd name="connsiteX15" fmla="*/ 0 w 41447"/>
                  <a:gd name="connsiteY15" fmla="*/ 19266 h 44984"/>
                  <a:gd name="connsiteX0" fmla="*/ 5155 w 41447"/>
                  <a:gd name="connsiteY0" fmla="*/ 36523 h 44984"/>
                  <a:gd name="connsiteX1" fmla="*/ 4047 w 41447"/>
                  <a:gd name="connsiteY1" fmla="*/ 36904 h 44984"/>
                  <a:gd name="connsiteX2" fmla="*/ 14705 w 41447"/>
                  <a:gd name="connsiteY2" fmla="*/ 40714 h 44984"/>
                  <a:gd name="connsiteX3" fmla="*/ 14037 w 41447"/>
                  <a:gd name="connsiteY3" fmla="*/ 38974 h 44984"/>
                  <a:gd name="connsiteX4" fmla="*/ 27054 w 41447"/>
                  <a:gd name="connsiteY4" fmla="*/ 36375 h 44984"/>
                  <a:gd name="connsiteX5" fmla="*/ 26787 w 41447"/>
                  <a:gd name="connsiteY5" fmla="*/ 38284 h 44984"/>
                  <a:gd name="connsiteX6" fmla="*/ 36551 w 41447"/>
                  <a:gd name="connsiteY6" fmla="*/ 7050 h 44984"/>
                  <a:gd name="connsiteX7" fmla="*/ 36627 w 41447"/>
                  <a:gd name="connsiteY7" fmla="*/ 8314 h 44984"/>
                  <a:gd name="connsiteX8" fmla="*/ 27305 w 41447"/>
                  <a:gd name="connsiteY8" fmla="*/ 5576 h 44984"/>
                  <a:gd name="connsiteX9" fmla="*/ 28047 w 41447"/>
                  <a:gd name="connsiteY9" fmla="*/ 3964 h 44984"/>
                  <a:gd name="connsiteX0" fmla="*/ 0 w 41447"/>
                  <a:gd name="connsiteY0" fmla="*/ 19266 h 44984"/>
                  <a:gd name="connsiteX1" fmla="*/ 4160 w 41447"/>
                  <a:gd name="connsiteY1" fmla="*/ 2957 h 44984"/>
                  <a:gd name="connsiteX2" fmla="*/ 24053 w 41447"/>
                  <a:gd name="connsiteY2" fmla="*/ 82 h 44984"/>
                  <a:gd name="connsiteX3" fmla="*/ 28060 w 41447"/>
                  <a:gd name="connsiteY3" fmla="*/ 4105 h 44984"/>
                  <a:gd name="connsiteX4" fmla="*/ 33690 w 41447"/>
                  <a:gd name="connsiteY4" fmla="*/ 2314 h 44984"/>
                  <a:gd name="connsiteX5" fmla="*/ 36545 w 41447"/>
                  <a:gd name="connsiteY5" fmla="*/ 7200 h 44984"/>
                  <a:gd name="connsiteX6" fmla="*/ 40209 w 41447"/>
                  <a:gd name="connsiteY6" fmla="*/ 11942 h 44984"/>
                  <a:gd name="connsiteX7" fmla="*/ 40045 w 41447"/>
                  <a:gd name="connsiteY7" fmla="*/ 17084 h 44984"/>
                  <a:gd name="connsiteX8" fmla="*/ 41243 w 41447"/>
                  <a:gd name="connsiteY8" fmla="*/ 24946 h 44984"/>
                  <a:gd name="connsiteX9" fmla="*/ 35631 w 41447"/>
                  <a:gd name="connsiteY9" fmla="*/ 31828 h 44984"/>
                  <a:gd name="connsiteX10" fmla="*/ 33622 w 41447"/>
                  <a:gd name="connsiteY10" fmla="*/ 37725 h 44984"/>
                  <a:gd name="connsiteX11" fmla="*/ 26782 w 41447"/>
                  <a:gd name="connsiteY11" fmla="*/ 38439 h 44984"/>
                  <a:gd name="connsiteX12" fmla="*/ 21894 w 41447"/>
                  <a:gd name="connsiteY12" fmla="*/ 44730 h 44984"/>
                  <a:gd name="connsiteX13" fmla="*/ 14707 w 41447"/>
                  <a:gd name="connsiteY13" fmla="*/ 40890 h 44984"/>
                  <a:gd name="connsiteX14" fmla="*/ 4031 w 41447"/>
                  <a:gd name="connsiteY14" fmla="*/ 37096 h 44984"/>
                  <a:gd name="connsiteX15" fmla="*/ 0 w 41447"/>
                  <a:gd name="connsiteY15" fmla="*/ 19266 h 44984"/>
                  <a:gd name="connsiteX0" fmla="*/ 14705 w 41447"/>
                  <a:gd name="connsiteY0" fmla="*/ 40714 h 44984"/>
                  <a:gd name="connsiteX1" fmla="*/ 14037 w 41447"/>
                  <a:gd name="connsiteY1" fmla="*/ 38974 h 44984"/>
                  <a:gd name="connsiteX2" fmla="*/ 27054 w 41447"/>
                  <a:gd name="connsiteY2" fmla="*/ 36375 h 44984"/>
                  <a:gd name="connsiteX3" fmla="*/ 26787 w 41447"/>
                  <a:gd name="connsiteY3" fmla="*/ 38284 h 44984"/>
                  <a:gd name="connsiteX4" fmla="*/ 36551 w 41447"/>
                  <a:gd name="connsiteY4" fmla="*/ 7050 h 44984"/>
                  <a:gd name="connsiteX5" fmla="*/ 36627 w 41447"/>
                  <a:gd name="connsiteY5" fmla="*/ 8314 h 44984"/>
                  <a:gd name="connsiteX6" fmla="*/ 27305 w 41447"/>
                  <a:gd name="connsiteY6" fmla="*/ 5576 h 44984"/>
                  <a:gd name="connsiteX7" fmla="*/ 28047 w 41447"/>
                  <a:gd name="connsiteY7" fmla="*/ 3964 h 44984"/>
                  <a:gd name="connsiteX0" fmla="*/ 1353 w 42800"/>
                  <a:gd name="connsiteY0" fmla="*/ 19266 h 44984"/>
                  <a:gd name="connsiteX1" fmla="*/ 5513 w 42800"/>
                  <a:gd name="connsiteY1" fmla="*/ 2957 h 44984"/>
                  <a:gd name="connsiteX2" fmla="*/ 25406 w 42800"/>
                  <a:gd name="connsiteY2" fmla="*/ 82 h 44984"/>
                  <a:gd name="connsiteX3" fmla="*/ 29413 w 42800"/>
                  <a:gd name="connsiteY3" fmla="*/ 4105 h 44984"/>
                  <a:gd name="connsiteX4" fmla="*/ 35043 w 42800"/>
                  <a:gd name="connsiteY4" fmla="*/ 2314 h 44984"/>
                  <a:gd name="connsiteX5" fmla="*/ 37898 w 42800"/>
                  <a:gd name="connsiteY5" fmla="*/ 7200 h 44984"/>
                  <a:gd name="connsiteX6" fmla="*/ 41562 w 42800"/>
                  <a:gd name="connsiteY6" fmla="*/ 11942 h 44984"/>
                  <a:gd name="connsiteX7" fmla="*/ 41398 w 42800"/>
                  <a:gd name="connsiteY7" fmla="*/ 17084 h 44984"/>
                  <a:gd name="connsiteX8" fmla="*/ 42596 w 42800"/>
                  <a:gd name="connsiteY8" fmla="*/ 24946 h 44984"/>
                  <a:gd name="connsiteX9" fmla="*/ 36984 w 42800"/>
                  <a:gd name="connsiteY9" fmla="*/ 31828 h 44984"/>
                  <a:gd name="connsiteX10" fmla="*/ 34975 w 42800"/>
                  <a:gd name="connsiteY10" fmla="*/ 37725 h 44984"/>
                  <a:gd name="connsiteX11" fmla="*/ 28135 w 42800"/>
                  <a:gd name="connsiteY11" fmla="*/ 38439 h 44984"/>
                  <a:gd name="connsiteX12" fmla="*/ 23247 w 42800"/>
                  <a:gd name="connsiteY12" fmla="*/ 44730 h 44984"/>
                  <a:gd name="connsiteX13" fmla="*/ 16060 w 42800"/>
                  <a:gd name="connsiteY13" fmla="*/ 40890 h 44984"/>
                  <a:gd name="connsiteX14" fmla="*/ 816 w 42800"/>
                  <a:gd name="connsiteY14" fmla="*/ 37096 h 44984"/>
                  <a:gd name="connsiteX15" fmla="*/ 1353 w 42800"/>
                  <a:gd name="connsiteY15" fmla="*/ 19266 h 44984"/>
                  <a:gd name="connsiteX0" fmla="*/ 16058 w 42800"/>
                  <a:gd name="connsiteY0" fmla="*/ 40714 h 44984"/>
                  <a:gd name="connsiteX1" fmla="*/ 15390 w 42800"/>
                  <a:gd name="connsiteY1" fmla="*/ 38974 h 44984"/>
                  <a:gd name="connsiteX2" fmla="*/ 28407 w 42800"/>
                  <a:gd name="connsiteY2" fmla="*/ 36375 h 44984"/>
                  <a:gd name="connsiteX3" fmla="*/ 28140 w 42800"/>
                  <a:gd name="connsiteY3" fmla="*/ 38284 h 44984"/>
                  <a:gd name="connsiteX4" fmla="*/ 37904 w 42800"/>
                  <a:gd name="connsiteY4" fmla="*/ 7050 h 44984"/>
                  <a:gd name="connsiteX5" fmla="*/ 37980 w 42800"/>
                  <a:gd name="connsiteY5" fmla="*/ 8314 h 44984"/>
                  <a:gd name="connsiteX6" fmla="*/ 28658 w 42800"/>
                  <a:gd name="connsiteY6" fmla="*/ 5576 h 44984"/>
                  <a:gd name="connsiteX7" fmla="*/ 29400 w 42800"/>
                  <a:gd name="connsiteY7" fmla="*/ 3964 h 4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800" h="44984">
                    <a:moveTo>
                      <a:pt x="1353" y="19266"/>
                    </a:moveTo>
                    <a:cubicBezTo>
                      <a:pt x="1374" y="13576"/>
                      <a:pt x="1504" y="6154"/>
                      <a:pt x="5513" y="2957"/>
                    </a:cubicBezTo>
                    <a:cubicBezTo>
                      <a:pt x="9522" y="-240"/>
                      <a:pt x="21423" y="-109"/>
                      <a:pt x="25406" y="82"/>
                    </a:cubicBezTo>
                    <a:cubicBezTo>
                      <a:pt x="29389" y="273"/>
                      <a:pt x="28455" y="2394"/>
                      <a:pt x="29413" y="4105"/>
                    </a:cubicBezTo>
                    <a:cubicBezTo>
                      <a:pt x="30795" y="1891"/>
                      <a:pt x="33081" y="1164"/>
                      <a:pt x="35043" y="2314"/>
                    </a:cubicBezTo>
                    <a:cubicBezTo>
                      <a:pt x="36538" y="3190"/>
                      <a:pt x="37610" y="5024"/>
                      <a:pt x="37898" y="7200"/>
                    </a:cubicBezTo>
                    <a:cubicBezTo>
                      <a:pt x="39626" y="7842"/>
                      <a:pt x="41002" y="9622"/>
                      <a:pt x="41562" y="11942"/>
                    </a:cubicBezTo>
                    <a:cubicBezTo>
                      <a:pt x="41969" y="13626"/>
                      <a:pt x="41911" y="15455"/>
                      <a:pt x="41398" y="17084"/>
                    </a:cubicBezTo>
                    <a:cubicBezTo>
                      <a:pt x="42659" y="19318"/>
                      <a:pt x="43100" y="22214"/>
                      <a:pt x="42596" y="24946"/>
                    </a:cubicBezTo>
                    <a:cubicBezTo>
                      <a:pt x="41926" y="28578"/>
                      <a:pt x="39708" y="31298"/>
                      <a:pt x="36984" y="31828"/>
                    </a:cubicBezTo>
                    <a:cubicBezTo>
                      <a:pt x="36971" y="34095"/>
                      <a:pt x="36238" y="36245"/>
                      <a:pt x="34975" y="37725"/>
                    </a:cubicBezTo>
                    <a:cubicBezTo>
                      <a:pt x="33056" y="39974"/>
                      <a:pt x="30284" y="40263"/>
                      <a:pt x="28135" y="38439"/>
                    </a:cubicBezTo>
                    <a:cubicBezTo>
                      <a:pt x="27440" y="41572"/>
                      <a:pt x="25579" y="43967"/>
                      <a:pt x="23247" y="44730"/>
                    </a:cubicBezTo>
                    <a:cubicBezTo>
                      <a:pt x="20499" y="45629"/>
                      <a:pt x="17631" y="44097"/>
                      <a:pt x="16060" y="40890"/>
                    </a:cubicBezTo>
                    <a:cubicBezTo>
                      <a:pt x="12352" y="43934"/>
                      <a:pt x="2968" y="42223"/>
                      <a:pt x="816" y="37096"/>
                    </a:cubicBezTo>
                    <a:cubicBezTo>
                      <a:pt x="-1287" y="32970"/>
                      <a:pt x="1332" y="24956"/>
                      <a:pt x="1353" y="19266"/>
                    </a:cubicBezTo>
                    <a:close/>
                  </a:path>
                  <a:path w="42800" h="44984" fill="none" extrusionOk="0">
                    <a:moveTo>
                      <a:pt x="16058" y="40714"/>
                    </a:moveTo>
                    <a:cubicBezTo>
                      <a:pt x="15791" y="40168"/>
                      <a:pt x="15567" y="39585"/>
                      <a:pt x="15390" y="38974"/>
                    </a:cubicBezTo>
                    <a:moveTo>
                      <a:pt x="28407" y="36375"/>
                    </a:moveTo>
                    <a:cubicBezTo>
                      <a:pt x="28368" y="37022"/>
                      <a:pt x="28278" y="37662"/>
                      <a:pt x="28140" y="38284"/>
                    </a:cubicBezTo>
                    <a:moveTo>
                      <a:pt x="37904" y="7050"/>
                    </a:moveTo>
                    <a:cubicBezTo>
                      <a:pt x="37959" y="7467"/>
                      <a:pt x="37985" y="7890"/>
                      <a:pt x="37980" y="8314"/>
                    </a:cubicBezTo>
                    <a:moveTo>
                      <a:pt x="28658" y="5576"/>
                    </a:moveTo>
                    <a:cubicBezTo>
                      <a:pt x="28847" y="4993"/>
                      <a:pt x="29096" y="4450"/>
                      <a:pt x="29400" y="3964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Picture 4">
                <a:extLst>
                  <a:ext uri="{FF2B5EF4-FFF2-40B4-BE49-F238E27FC236}">
                    <a16:creationId xmlns:a16="http://schemas.microsoft.com/office/drawing/2014/main" id="{B0D5A213-5139-F43A-11BC-90F2A7E92A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098" y="3962823"/>
                <a:ext cx="507223" cy="5072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4">
                <a:extLst>
                  <a:ext uri="{FF2B5EF4-FFF2-40B4-BE49-F238E27FC236}">
                    <a16:creationId xmlns:a16="http://schemas.microsoft.com/office/drawing/2014/main" id="{3BF6197D-BAAC-C254-A2D9-D320C3A105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7885" y="4070280"/>
                <a:ext cx="507223" cy="5072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8">
                <a:extLst>
                  <a:ext uri="{FF2B5EF4-FFF2-40B4-BE49-F238E27FC236}">
                    <a16:creationId xmlns:a16="http://schemas.microsoft.com/office/drawing/2014/main" id="{C7932B9C-9309-3B77-5026-48D097BDCD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437" y="4075366"/>
                <a:ext cx="566778" cy="5667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53" name="Graphic 1052" descr="Water Fountain outline">
              <a:extLst>
                <a:ext uri="{FF2B5EF4-FFF2-40B4-BE49-F238E27FC236}">
                  <a16:creationId xmlns:a16="http://schemas.microsoft.com/office/drawing/2014/main" id="{BAC06B24-CE3D-31A3-049D-F70720212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2190893" y="4270710"/>
              <a:ext cx="549523" cy="549523"/>
            </a:xfrm>
            <a:prstGeom prst="rect">
              <a:avLst/>
            </a:prstGeom>
          </p:spPr>
        </p:pic>
        <p:pic>
          <p:nvPicPr>
            <p:cNvPr id="1054" name="Picture 48">
              <a:extLst>
                <a:ext uri="{FF2B5EF4-FFF2-40B4-BE49-F238E27FC236}">
                  <a16:creationId xmlns:a16="http://schemas.microsoft.com/office/drawing/2014/main" id="{69072547-12AD-32AD-540A-AF4EC35FE8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5027" y="4263190"/>
              <a:ext cx="549522" cy="549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4CB3AE-281C-CB6A-20B2-64CFA8D36385}"/>
                </a:ext>
              </a:extLst>
            </p:cNvPr>
            <p:cNvSpPr txBox="1"/>
            <p:nvPr/>
          </p:nvSpPr>
          <p:spPr>
            <a:xfrm>
              <a:off x="1485286" y="4720159"/>
              <a:ext cx="11135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reclaimed area</a:t>
              </a:r>
            </a:p>
          </p:txBody>
        </p:sp>
      </p:grpSp>
      <p:pic>
        <p:nvPicPr>
          <p:cNvPr id="2079" name="Graphic 2078" descr="Back with solid fill">
            <a:extLst>
              <a:ext uri="{FF2B5EF4-FFF2-40B4-BE49-F238E27FC236}">
                <a16:creationId xmlns:a16="http://schemas.microsoft.com/office/drawing/2014/main" id="{6D596CBE-6053-B0CB-2459-CB5FB3B6FF3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rot="202916">
            <a:off x="5857666" y="2259016"/>
            <a:ext cx="3692843" cy="622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6" name="Graphic 1055" descr="Back with solid fill">
            <a:extLst>
              <a:ext uri="{FF2B5EF4-FFF2-40B4-BE49-F238E27FC236}">
                <a16:creationId xmlns:a16="http://schemas.microsoft.com/office/drawing/2014/main" id="{E70EA963-AB78-A400-0C78-27D9EED316E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rot="20737373">
            <a:off x="5755590" y="1763834"/>
            <a:ext cx="3677735" cy="622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7" name="Graphic 1056" descr="Back with solid fill">
            <a:extLst>
              <a:ext uri="{FF2B5EF4-FFF2-40B4-BE49-F238E27FC236}">
                <a16:creationId xmlns:a16="http://schemas.microsoft.com/office/drawing/2014/main" id="{183E40AC-2355-390B-45B4-85340D7F8E9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rot="18110995">
            <a:off x="2927073" y="2734560"/>
            <a:ext cx="1911565" cy="622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58" name="Graphic 1057" descr="Back with solid fill">
            <a:extLst>
              <a:ext uri="{FF2B5EF4-FFF2-40B4-BE49-F238E27FC236}">
                <a16:creationId xmlns:a16="http://schemas.microsoft.com/office/drawing/2014/main" id="{4E6D014A-56A9-4379-7E98-F1A32AB8EEA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rot="1286157">
            <a:off x="2617330" y="1783882"/>
            <a:ext cx="1828300" cy="569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59" name="Graphic 1058" descr="Back with solid fill">
            <a:extLst>
              <a:ext uri="{FF2B5EF4-FFF2-40B4-BE49-F238E27FC236}">
                <a16:creationId xmlns:a16="http://schemas.microsoft.com/office/drawing/2014/main" id="{F53DFB12-E30E-C955-C70D-378015BA113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rot="21362434">
            <a:off x="2065278" y="2148503"/>
            <a:ext cx="2418859" cy="622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60" name="Graphic 1059" descr="Back with solid fill">
            <a:extLst>
              <a:ext uri="{FF2B5EF4-FFF2-40B4-BE49-F238E27FC236}">
                <a16:creationId xmlns:a16="http://schemas.microsoft.com/office/drawing/2014/main" id="{3603B615-912C-5C92-E61B-AECDBB499CF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rot="2026774">
            <a:off x="5748739" y="3051947"/>
            <a:ext cx="3644588" cy="622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61" name="Graphic 1060" descr="Back with solid fill">
            <a:extLst>
              <a:ext uri="{FF2B5EF4-FFF2-40B4-BE49-F238E27FC236}">
                <a16:creationId xmlns:a16="http://schemas.microsoft.com/office/drawing/2014/main" id="{FC13783E-7C91-A24F-5CA8-4444A07421C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rot="18636210">
            <a:off x="5779693" y="1818684"/>
            <a:ext cx="1206226" cy="622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0381EDF7-81D6-5D70-E735-358E69A4312E}"/>
              </a:ext>
            </a:extLst>
          </p:cNvPr>
          <p:cNvGrpSpPr/>
          <p:nvPr/>
        </p:nvGrpSpPr>
        <p:grpSpPr>
          <a:xfrm>
            <a:off x="4299569" y="1387616"/>
            <a:ext cx="2042872" cy="1436608"/>
            <a:chOff x="4148183" y="1053431"/>
            <a:chExt cx="2042872" cy="1436608"/>
          </a:xfrm>
        </p:grpSpPr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1FD88141-CDDF-BBD2-064A-C50E0A6A90CE}"/>
                </a:ext>
              </a:extLst>
            </p:cNvPr>
            <p:cNvSpPr/>
            <p:nvPr/>
          </p:nvSpPr>
          <p:spPr>
            <a:xfrm>
              <a:off x="5628883" y="1966694"/>
              <a:ext cx="447188" cy="206908"/>
            </a:xfrm>
            <a:custGeom>
              <a:avLst/>
              <a:gdLst>
                <a:gd name="connsiteX0" fmla="*/ 6675 w 447188"/>
                <a:gd name="connsiteY0" fmla="*/ 0 h 206908"/>
                <a:gd name="connsiteX1" fmla="*/ 240280 w 447188"/>
                <a:gd name="connsiteY1" fmla="*/ 46721 h 206908"/>
                <a:gd name="connsiteX2" fmla="*/ 320374 w 447188"/>
                <a:gd name="connsiteY2" fmla="*/ 46721 h 206908"/>
                <a:gd name="connsiteX3" fmla="*/ 360421 w 447188"/>
                <a:gd name="connsiteY3" fmla="*/ 53395 h 206908"/>
                <a:gd name="connsiteX4" fmla="*/ 400467 w 447188"/>
                <a:gd name="connsiteY4" fmla="*/ 93442 h 206908"/>
                <a:gd name="connsiteX5" fmla="*/ 433840 w 447188"/>
                <a:gd name="connsiteY5" fmla="*/ 153512 h 206908"/>
                <a:gd name="connsiteX6" fmla="*/ 447188 w 447188"/>
                <a:gd name="connsiteY6" fmla="*/ 200233 h 206908"/>
                <a:gd name="connsiteX7" fmla="*/ 387118 w 447188"/>
                <a:gd name="connsiteY7" fmla="*/ 206908 h 206908"/>
                <a:gd name="connsiteX8" fmla="*/ 320374 w 447188"/>
                <a:gd name="connsiteY8" fmla="*/ 126814 h 206908"/>
                <a:gd name="connsiteX9" fmla="*/ 246955 w 447188"/>
                <a:gd name="connsiteY9" fmla="*/ 113465 h 206908"/>
                <a:gd name="connsiteX10" fmla="*/ 120140 w 447188"/>
                <a:gd name="connsiteY10" fmla="*/ 113465 h 206908"/>
                <a:gd name="connsiteX11" fmla="*/ 73419 w 447188"/>
                <a:gd name="connsiteY11" fmla="*/ 120140 h 206908"/>
                <a:gd name="connsiteX12" fmla="*/ 0 w 447188"/>
                <a:gd name="connsiteY12" fmla="*/ 160186 h 206908"/>
                <a:gd name="connsiteX13" fmla="*/ 6675 w 447188"/>
                <a:gd name="connsiteY13" fmla="*/ 0 h 206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188" h="206908">
                  <a:moveTo>
                    <a:pt x="6675" y="0"/>
                  </a:moveTo>
                  <a:lnTo>
                    <a:pt x="240280" y="46721"/>
                  </a:lnTo>
                  <a:lnTo>
                    <a:pt x="320374" y="46721"/>
                  </a:lnTo>
                  <a:lnTo>
                    <a:pt x="360421" y="53395"/>
                  </a:lnTo>
                  <a:lnTo>
                    <a:pt x="400467" y="93442"/>
                  </a:lnTo>
                  <a:lnTo>
                    <a:pt x="433840" y="153512"/>
                  </a:lnTo>
                  <a:lnTo>
                    <a:pt x="447188" y="200233"/>
                  </a:lnTo>
                  <a:lnTo>
                    <a:pt x="387118" y="206908"/>
                  </a:lnTo>
                  <a:lnTo>
                    <a:pt x="320374" y="126814"/>
                  </a:lnTo>
                  <a:lnTo>
                    <a:pt x="246955" y="113465"/>
                  </a:lnTo>
                  <a:lnTo>
                    <a:pt x="120140" y="113465"/>
                  </a:lnTo>
                  <a:lnTo>
                    <a:pt x="73419" y="120140"/>
                  </a:lnTo>
                  <a:lnTo>
                    <a:pt x="0" y="160186"/>
                  </a:lnTo>
                  <a:lnTo>
                    <a:pt x="6675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A2A5C2F7-55AD-1E67-2E9C-8F1A2D09FDB3}"/>
                </a:ext>
              </a:extLst>
            </p:cNvPr>
            <p:cNvSpPr/>
            <p:nvPr/>
          </p:nvSpPr>
          <p:spPr>
            <a:xfrm>
              <a:off x="4148183" y="1947536"/>
              <a:ext cx="445673" cy="454551"/>
            </a:xfrm>
            <a:custGeom>
              <a:avLst/>
              <a:gdLst>
                <a:gd name="connsiteX0" fmla="*/ 5938 w 415636"/>
                <a:gd name="connsiteY0" fmla="*/ 0 h 421574"/>
                <a:gd name="connsiteX1" fmla="*/ 308758 w 415636"/>
                <a:gd name="connsiteY1" fmla="*/ 11875 h 421574"/>
                <a:gd name="connsiteX2" fmla="*/ 415636 w 415636"/>
                <a:gd name="connsiteY2" fmla="*/ 47501 h 421574"/>
                <a:gd name="connsiteX3" fmla="*/ 409699 w 415636"/>
                <a:gd name="connsiteY3" fmla="*/ 124690 h 421574"/>
                <a:gd name="connsiteX4" fmla="*/ 397823 w 415636"/>
                <a:gd name="connsiteY4" fmla="*/ 201880 h 421574"/>
                <a:gd name="connsiteX5" fmla="*/ 344384 w 415636"/>
                <a:gd name="connsiteY5" fmla="*/ 231568 h 421574"/>
                <a:gd name="connsiteX6" fmla="*/ 285008 w 415636"/>
                <a:gd name="connsiteY6" fmla="*/ 261257 h 421574"/>
                <a:gd name="connsiteX7" fmla="*/ 172192 w 415636"/>
                <a:gd name="connsiteY7" fmla="*/ 261257 h 421574"/>
                <a:gd name="connsiteX8" fmla="*/ 112816 w 415636"/>
                <a:gd name="connsiteY8" fmla="*/ 261257 h 421574"/>
                <a:gd name="connsiteX9" fmla="*/ 95003 w 415636"/>
                <a:gd name="connsiteY9" fmla="*/ 296883 h 421574"/>
                <a:gd name="connsiteX10" fmla="*/ 130629 w 415636"/>
                <a:gd name="connsiteY10" fmla="*/ 320633 h 421574"/>
                <a:gd name="connsiteX11" fmla="*/ 190005 w 415636"/>
                <a:gd name="connsiteY11" fmla="*/ 320633 h 421574"/>
                <a:gd name="connsiteX12" fmla="*/ 285008 w 415636"/>
                <a:gd name="connsiteY12" fmla="*/ 326571 h 421574"/>
                <a:gd name="connsiteX13" fmla="*/ 338447 w 415636"/>
                <a:gd name="connsiteY13" fmla="*/ 326571 h 421574"/>
                <a:gd name="connsiteX14" fmla="*/ 397823 w 415636"/>
                <a:gd name="connsiteY14" fmla="*/ 326571 h 421574"/>
                <a:gd name="connsiteX15" fmla="*/ 403761 w 415636"/>
                <a:gd name="connsiteY15" fmla="*/ 391885 h 421574"/>
                <a:gd name="connsiteX16" fmla="*/ 308758 w 415636"/>
                <a:gd name="connsiteY16" fmla="*/ 397823 h 421574"/>
                <a:gd name="connsiteX17" fmla="*/ 124691 w 415636"/>
                <a:gd name="connsiteY17" fmla="*/ 421574 h 421574"/>
                <a:gd name="connsiteX18" fmla="*/ 65314 w 415636"/>
                <a:gd name="connsiteY18" fmla="*/ 397823 h 421574"/>
                <a:gd name="connsiteX19" fmla="*/ 0 w 415636"/>
                <a:gd name="connsiteY19" fmla="*/ 350322 h 421574"/>
                <a:gd name="connsiteX20" fmla="*/ 11875 w 415636"/>
                <a:gd name="connsiteY20" fmla="*/ 279070 h 421574"/>
                <a:gd name="connsiteX21" fmla="*/ 17813 w 415636"/>
                <a:gd name="connsiteY21" fmla="*/ 231568 h 421574"/>
                <a:gd name="connsiteX22" fmla="*/ 77190 w 415636"/>
                <a:gd name="connsiteY22" fmla="*/ 178129 h 421574"/>
                <a:gd name="connsiteX23" fmla="*/ 320634 w 415636"/>
                <a:gd name="connsiteY23" fmla="*/ 154379 h 421574"/>
                <a:gd name="connsiteX24" fmla="*/ 332509 w 415636"/>
                <a:gd name="connsiteY24" fmla="*/ 118753 h 421574"/>
                <a:gd name="connsiteX25" fmla="*/ 296883 w 415636"/>
                <a:gd name="connsiteY25" fmla="*/ 100940 h 421574"/>
                <a:gd name="connsiteX26" fmla="*/ 231569 w 415636"/>
                <a:gd name="connsiteY26" fmla="*/ 83127 h 421574"/>
                <a:gd name="connsiteX27" fmla="*/ 118753 w 415636"/>
                <a:gd name="connsiteY27" fmla="*/ 100940 h 421574"/>
                <a:gd name="connsiteX28" fmla="*/ 47501 w 415636"/>
                <a:gd name="connsiteY28" fmla="*/ 100940 h 421574"/>
                <a:gd name="connsiteX29" fmla="*/ 11875 w 415636"/>
                <a:gd name="connsiteY29" fmla="*/ 106877 h 421574"/>
                <a:gd name="connsiteX30" fmla="*/ 5938 w 415636"/>
                <a:gd name="connsiteY30" fmla="*/ 0 h 421574"/>
                <a:gd name="connsiteX0" fmla="*/ 5938 w 409699"/>
                <a:gd name="connsiteY0" fmla="*/ 0 h 421574"/>
                <a:gd name="connsiteX1" fmla="*/ 308758 w 409699"/>
                <a:gd name="connsiteY1" fmla="*/ 11875 h 421574"/>
                <a:gd name="connsiteX2" fmla="*/ 391093 w 409699"/>
                <a:gd name="connsiteY2" fmla="*/ 47501 h 421574"/>
                <a:gd name="connsiteX3" fmla="*/ 409699 w 409699"/>
                <a:gd name="connsiteY3" fmla="*/ 124690 h 421574"/>
                <a:gd name="connsiteX4" fmla="*/ 397823 w 409699"/>
                <a:gd name="connsiteY4" fmla="*/ 201880 h 421574"/>
                <a:gd name="connsiteX5" fmla="*/ 344384 w 409699"/>
                <a:gd name="connsiteY5" fmla="*/ 231568 h 421574"/>
                <a:gd name="connsiteX6" fmla="*/ 285008 w 409699"/>
                <a:gd name="connsiteY6" fmla="*/ 261257 h 421574"/>
                <a:gd name="connsiteX7" fmla="*/ 172192 w 409699"/>
                <a:gd name="connsiteY7" fmla="*/ 261257 h 421574"/>
                <a:gd name="connsiteX8" fmla="*/ 112816 w 409699"/>
                <a:gd name="connsiteY8" fmla="*/ 261257 h 421574"/>
                <a:gd name="connsiteX9" fmla="*/ 95003 w 409699"/>
                <a:gd name="connsiteY9" fmla="*/ 296883 h 421574"/>
                <a:gd name="connsiteX10" fmla="*/ 130629 w 409699"/>
                <a:gd name="connsiteY10" fmla="*/ 320633 h 421574"/>
                <a:gd name="connsiteX11" fmla="*/ 190005 w 409699"/>
                <a:gd name="connsiteY11" fmla="*/ 320633 h 421574"/>
                <a:gd name="connsiteX12" fmla="*/ 285008 w 409699"/>
                <a:gd name="connsiteY12" fmla="*/ 326571 h 421574"/>
                <a:gd name="connsiteX13" fmla="*/ 338447 w 409699"/>
                <a:gd name="connsiteY13" fmla="*/ 326571 h 421574"/>
                <a:gd name="connsiteX14" fmla="*/ 397823 w 409699"/>
                <a:gd name="connsiteY14" fmla="*/ 326571 h 421574"/>
                <a:gd name="connsiteX15" fmla="*/ 403761 w 409699"/>
                <a:gd name="connsiteY15" fmla="*/ 391885 h 421574"/>
                <a:gd name="connsiteX16" fmla="*/ 308758 w 409699"/>
                <a:gd name="connsiteY16" fmla="*/ 397823 h 421574"/>
                <a:gd name="connsiteX17" fmla="*/ 124691 w 409699"/>
                <a:gd name="connsiteY17" fmla="*/ 421574 h 421574"/>
                <a:gd name="connsiteX18" fmla="*/ 65314 w 409699"/>
                <a:gd name="connsiteY18" fmla="*/ 397823 h 421574"/>
                <a:gd name="connsiteX19" fmla="*/ 0 w 409699"/>
                <a:gd name="connsiteY19" fmla="*/ 350322 h 421574"/>
                <a:gd name="connsiteX20" fmla="*/ 11875 w 409699"/>
                <a:gd name="connsiteY20" fmla="*/ 279070 h 421574"/>
                <a:gd name="connsiteX21" fmla="*/ 17813 w 409699"/>
                <a:gd name="connsiteY21" fmla="*/ 231568 h 421574"/>
                <a:gd name="connsiteX22" fmla="*/ 77190 w 409699"/>
                <a:gd name="connsiteY22" fmla="*/ 178129 h 421574"/>
                <a:gd name="connsiteX23" fmla="*/ 320634 w 409699"/>
                <a:gd name="connsiteY23" fmla="*/ 154379 h 421574"/>
                <a:gd name="connsiteX24" fmla="*/ 332509 w 409699"/>
                <a:gd name="connsiteY24" fmla="*/ 118753 h 421574"/>
                <a:gd name="connsiteX25" fmla="*/ 296883 w 409699"/>
                <a:gd name="connsiteY25" fmla="*/ 100940 h 421574"/>
                <a:gd name="connsiteX26" fmla="*/ 231569 w 409699"/>
                <a:gd name="connsiteY26" fmla="*/ 83127 h 421574"/>
                <a:gd name="connsiteX27" fmla="*/ 118753 w 409699"/>
                <a:gd name="connsiteY27" fmla="*/ 100940 h 421574"/>
                <a:gd name="connsiteX28" fmla="*/ 47501 w 409699"/>
                <a:gd name="connsiteY28" fmla="*/ 100940 h 421574"/>
                <a:gd name="connsiteX29" fmla="*/ 11875 w 409699"/>
                <a:gd name="connsiteY29" fmla="*/ 106877 h 421574"/>
                <a:gd name="connsiteX30" fmla="*/ 5938 w 409699"/>
                <a:gd name="connsiteY30" fmla="*/ 0 h 421574"/>
                <a:gd name="connsiteX0" fmla="*/ 5938 w 409699"/>
                <a:gd name="connsiteY0" fmla="*/ 0 h 421574"/>
                <a:gd name="connsiteX1" fmla="*/ 308758 w 409699"/>
                <a:gd name="connsiteY1" fmla="*/ 11875 h 421574"/>
                <a:gd name="connsiteX2" fmla="*/ 391093 w 409699"/>
                <a:gd name="connsiteY2" fmla="*/ 47501 h 421574"/>
                <a:gd name="connsiteX3" fmla="*/ 409699 w 409699"/>
                <a:gd name="connsiteY3" fmla="*/ 124690 h 421574"/>
                <a:gd name="connsiteX4" fmla="*/ 397823 w 409699"/>
                <a:gd name="connsiteY4" fmla="*/ 201880 h 421574"/>
                <a:gd name="connsiteX5" fmla="*/ 344384 w 409699"/>
                <a:gd name="connsiteY5" fmla="*/ 231568 h 421574"/>
                <a:gd name="connsiteX6" fmla="*/ 285008 w 409699"/>
                <a:gd name="connsiteY6" fmla="*/ 261257 h 421574"/>
                <a:gd name="connsiteX7" fmla="*/ 172192 w 409699"/>
                <a:gd name="connsiteY7" fmla="*/ 261257 h 421574"/>
                <a:gd name="connsiteX8" fmla="*/ 112816 w 409699"/>
                <a:gd name="connsiteY8" fmla="*/ 261257 h 421574"/>
                <a:gd name="connsiteX9" fmla="*/ 95003 w 409699"/>
                <a:gd name="connsiteY9" fmla="*/ 296883 h 421574"/>
                <a:gd name="connsiteX10" fmla="*/ 130629 w 409699"/>
                <a:gd name="connsiteY10" fmla="*/ 320633 h 421574"/>
                <a:gd name="connsiteX11" fmla="*/ 190005 w 409699"/>
                <a:gd name="connsiteY11" fmla="*/ 320633 h 421574"/>
                <a:gd name="connsiteX12" fmla="*/ 285008 w 409699"/>
                <a:gd name="connsiteY12" fmla="*/ 326571 h 421574"/>
                <a:gd name="connsiteX13" fmla="*/ 338447 w 409699"/>
                <a:gd name="connsiteY13" fmla="*/ 326571 h 421574"/>
                <a:gd name="connsiteX14" fmla="*/ 397823 w 409699"/>
                <a:gd name="connsiteY14" fmla="*/ 326571 h 421574"/>
                <a:gd name="connsiteX15" fmla="*/ 403761 w 409699"/>
                <a:gd name="connsiteY15" fmla="*/ 391885 h 421574"/>
                <a:gd name="connsiteX16" fmla="*/ 308758 w 409699"/>
                <a:gd name="connsiteY16" fmla="*/ 417064 h 421574"/>
                <a:gd name="connsiteX17" fmla="*/ 124691 w 409699"/>
                <a:gd name="connsiteY17" fmla="*/ 421574 h 421574"/>
                <a:gd name="connsiteX18" fmla="*/ 65314 w 409699"/>
                <a:gd name="connsiteY18" fmla="*/ 397823 h 421574"/>
                <a:gd name="connsiteX19" fmla="*/ 0 w 409699"/>
                <a:gd name="connsiteY19" fmla="*/ 350322 h 421574"/>
                <a:gd name="connsiteX20" fmla="*/ 11875 w 409699"/>
                <a:gd name="connsiteY20" fmla="*/ 279070 h 421574"/>
                <a:gd name="connsiteX21" fmla="*/ 17813 w 409699"/>
                <a:gd name="connsiteY21" fmla="*/ 231568 h 421574"/>
                <a:gd name="connsiteX22" fmla="*/ 77190 w 409699"/>
                <a:gd name="connsiteY22" fmla="*/ 178129 h 421574"/>
                <a:gd name="connsiteX23" fmla="*/ 320634 w 409699"/>
                <a:gd name="connsiteY23" fmla="*/ 154379 h 421574"/>
                <a:gd name="connsiteX24" fmla="*/ 332509 w 409699"/>
                <a:gd name="connsiteY24" fmla="*/ 118753 h 421574"/>
                <a:gd name="connsiteX25" fmla="*/ 296883 w 409699"/>
                <a:gd name="connsiteY25" fmla="*/ 100940 h 421574"/>
                <a:gd name="connsiteX26" fmla="*/ 231569 w 409699"/>
                <a:gd name="connsiteY26" fmla="*/ 83127 h 421574"/>
                <a:gd name="connsiteX27" fmla="*/ 118753 w 409699"/>
                <a:gd name="connsiteY27" fmla="*/ 100940 h 421574"/>
                <a:gd name="connsiteX28" fmla="*/ 47501 w 409699"/>
                <a:gd name="connsiteY28" fmla="*/ 100940 h 421574"/>
                <a:gd name="connsiteX29" fmla="*/ 11875 w 409699"/>
                <a:gd name="connsiteY29" fmla="*/ 106877 h 421574"/>
                <a:gd name="connsiteX30" fmla="*/ 5938 w 409699"/>
                <a:gd name="connsiteY30" fmla="*/ 0 h 421574"/>
                <a:gd name="connsiteX0" fmla="*/ 5938 w 409699"/>
                <a:gd name="connsiteY0" fmla="*/ 0 h 436779"/>
                <a:gd name="connsiteX1" fmla="*/ 308758 w 409699"/>
                <a:gd name="connsiteY1" fmla="*/ 11875 h 436779"/>
                <a:gd name="connsiteX2" fmla="*/ 391093 w 409699"/>
                <a:gd name="connsiteY2" fmla="*/ 47501 h 436779"/>
                <a:gd name="connsiteX3" fmla="*/ 409699 w 409699"/>
                <a:gd name="connsiteY3" fmla="*/ 124690 h 436779"/>
                <a:gd name="connsiteX4" fmla="*/ 397823 w 409699"/>
                <a:gd name="connsiteY4" fmla="*/ 201880 h 436779"/>
                <a:gd name="connsiteX5" fmla="*/ 344384 w 409699"/>
                <a:gd name="connsiteY5" fmla="*/ 231568 h 436779"/>
                <a:gd name="connsiteX6" fmla="*/ 285008 w 409699"/>
                <a:gd name="connsiteY6" fmla="*/ 261257 h 436779"/>
                <a:gd name="connsiteX7" fmla="*/ 172192 w 409699"/>
                <a:gd name="connsiteY7" fmla="*/ 261257 h 436779"/>
                <a:gd name="connsiteX8" fmla="*/ 112816 w 409699"/>
                <a:gd name="connsiteY8" fmla="*/ 261257 h 436779"/>
                <a:gd name="connsiteX9" fmla="*/ 95003 w 409699"/>
                <a:gd name="connsiteY9" fmla="*/ 296883 h 436779"/>
                <a:gd name="connsiteX10" fmla="*/ 130629 w 409699"/>
                <a:gd name="connsiteY10" fmla="*/ 320633 h 436779"/>
                <a:gd name="connsiteX11" fmla="*/ 190005 w 409699"/>
                <a:gd name="connsiteY11" fmla="*/ 320633 h 436779"/>
                <a:gd name="connsiteX12" fmla="*/ 285008 w 409699"/>
                <a:gd name="connsiteY12" fmla="*/ 326571 h 436779"/>
                <a:gd name="connsiteX13" fmla="*/ 338447 w 409699"/>
                <a:gd name="connsiteY13" fmla="*/ 326571 h 436779"/>
                <a:gd name="connsiteX14" fmla="*/ 397823 w 409699"/>
                <a:gd name="connsiteY14" fmla="*/ 326571 h 436779"/>
                <a:gd name="connsiteX15" fmla="*/ 397626 w 409699"/>
                <a:gd name="connsiteY15" fmla="*/ 436779 h 436779"/>
                <a:gd name="connsiteX16" fmla="*/ 308758 w 409699"/>
                <a:gd name="connsiteY16" fmla="*/ 417064 h 436779"/>
                <a:gd name="connsiteX17" fmla="*/ 124691 w 409699"/>
                <a:gd name="connsiteY17" fmla="*/ 421574 h 436779"/>
                <a:gd name="connsiteX18" fmla="*/ 65314 w 409699"/>
                <a:gd name="connsiteY18" fmla="*/ 397823 h 436779"/>
                <a:gd name="connsiteX19" fmla="*/ 0 w 409699"/>
                <a:gd name="connsiteY19" fmla="*/ 350322 h 436779"/>
                <a:gd name="connsiteX20" fmla="*/ 11875 w 409699"/>
                <a:gd name="connsiteY20" fmla="*/ 279070 h 436779"/>
                <a:gd name="connsiteX21" fmla="*/ 17813 w 409699"/>
                <a:gd name="connsiteY21" fmla="*/ 231568 h 436779"/>
                <a:gd name="connsiteX22" fmla="*/ 77190 w 409699"/>
                <a:gd name="connsiteY22" fmla="*/ 178129 h 436779"/>
                <a:gd name="connsiteX23" fmla="*/ 320634 w 409699"/>
                <a:gd name="connsiteY23" fmla="*/ 154379 h 436779"/>
                <a:gd name="connsiteX24" fmla="*/ 332509 w 409699"/>
                <a:gd name="connsiteY24" fmla="*/ 118753 h 436779"/>
                <a:gd name="connsiteX25" fmla="*/ 296883 w 409699"/>
                <a:gd name="connsiteY25" fmla="*/ 100940 h 436779"/>
                <a:gd name="connsiteX26" fmla="*/ 231569 w 409699"/>
                <a:gd name="connsiteY26" fmla="*/ 83127 h 436779"/>
                <a:gd name="connsiteX27" fmla="*/ 118753 w 409699"/>
                <a:gd name="connsiteY27" fmla="*/ 100940 h 436779"/>
                <a:gd name="connsiteX28" fmla="*/ 47501 w 409699"/>
                <a:gd name="connsiteY28" fmla="*/ 100940 h 436779"/>
                <a:gd name="connsiteX29" fmla="*/ 11875 w 409699"/>
                <a:gd name="connsiteY29" fmla="*/ 106877 h 436779"/>
                <a:gd name="connsiteX30" fmla="*/ 5938 w 409699"/>
                <a:gd name="connsiteY30" fmla="*/ 0 h 436779"/>
                <a:gd name="connsiteX0" fmla="*/ 5938 w 409699"/>
                <a:gd name="connsiteY0" fmla="*/ 0 h 436779"/>
                <a:gd name="connsiteX1" fmla="*/ 308758 w 409699"/>
                <a:gd name="connsiteY1" fmla="*/ 11875 h 436779"/>
                <a:gd name="connsiteX2" fmla="*/ 391093 w 409699"/>
                <a:gd name="connsiteY2" fmla="*/ 47501 h 436779"/>
                <a:gd name="connsiteX3" fmla="*/ 409699 w 409699"/>
                <a:gd name="connsiteY3" fmla="*/ 124690 h 436779"/>
                <a:gd name="connsiteX4" fmla="*/ 397823 w 409699"/>
                <a:gd name="connsiteY4" fmla="*/ 201880 h 436779"/>
                <a:gd name="connsiteX5" fmla="*/ 344384 w 409699"/>
                <a:gd name="connsiteY5" fmla="*/ 231568 h 436779"/>
                <a:gd name="connsiteX6" fmla="*/ 285008 w 409699"/>
                <a:gd name="connsiteY6" fmla="*/ 261257 h 436779"/>
                <a:gd name="connsiteX7" fmla="*/ 172192 w 409699"/>
                <a:gd name="connsiteY7" fmla="*/ 261257 h 436779"/>
                <a:gd name="connsiteX8" fmla="*/ 112816 w 409699"/>
                <a:gd name="connsiteY8" fmla="*/ 261257 h 436779"/>
                <a:gd name="connsiteX9" fmla="*/ 95003 w 409699"/>
                <a:gd name="connsiteY9" fmla="*/ 296883 h 436779"/>
                <a:gd name="connsiteX10" fmla="*/ 130629 w 409699"/>
                <a:gd name="connsiteY10" fmla="*/ 320633 h 436779"/>
                <a:gd name="connsiteX11" fmla="*/ 190005 w 409699"/>
                <a:gd name="connsiteY11" fmla="*/ 320633 h 436779"/>
                <a:gd name="connsiteX12" fmla="*/ 285008 w 409699"/>
                <a:gd name="connsiteY12" fmla="*/ 326571 h 436779"/>
                <a:gd name="connsiteX13" fmla="*/ 338447 w 409699"/>
                <a:gd name="connsiteY13" fmla="*/ 326571 h 436779"/>
                <a:gd name="connsiteX14" fmla="*/ 397823 w 409699"/>
                <a:gd name="connsiteY14" fmla="*/ 326571 h 436779"/>
                <a:gd name="connsiteX15" fmla="*/ 397626 w 409699"/>
                <a:gd name="connsiteY15" fmla="*/ 436779 h 436779"/>
                <a:gd name="connsiteX16" fmla="*/ 308758 w 409699"/>
                <a:gd name="connsiteY16" fmla="*/ 417064 h 436779"/>
                <a:gd name="connsiteX17" fmla="*/ 124691 w 409699"/>
                <a:gd name="connsiteY17" fmla="*/ 421574 h 436779"/>
                <a:gd name="connsiteX18" fmla="*/ 65314 w 409699"/>
                <a:gd name="connsiteY18" fmla="*/ 397823 h 436779"/>
                <a:gd name="connsiteX19" fmla="*/ 0 w 409699"/>
                <a:gd name="connsiteY19" fmla="*/ 350322 h 436779"/>
                <a:gd name="connsiteX20" fmla="*/ 11875 w 409699"/>
                <a:gd name="connsiteY20" fmla="*/ 279070 h 436779"/>
                <a:gd name="connsiteX21" fmla="*/ 17813 w 409699"/>
                <a:gd name="connsiteY21" fmla="*/ 231568 h 436779"/>
                <a:gd name="connsiteX22" fmla="*/ 77190 w 409699"/>
                <a:gd name="connsiteY22" fmla="*/ 178129 h 436779"/>
                <a:gd name="connsiteX23" fmla="*/ 320634 w 409699"/>
                <a:gd name="connsiteY23" fmla="*/ 154379 h 436779"/>
                <a:gd name="connsiteX24" fmla="*/ 332509 w 409699"/>
                <a:gd name="connsiteY24" fmla="*/ 118753 h 436779"/>
                <a:gd name="connsiteX25" fmla="*/ 296883 w 409699"/>
                <a:gd name="connsiteY25" fmla="*/ 100940 h 436779"/>
                <a:gd name="connsiteX26" fmla="*/ 237705 w 409699"/>
                <a:gd name="connsiteY26" fmla="*/ 102368 h 436779"/>
                <a:gd name="connsiteX27" fmla="*/ 118753 w 409699"/>
                <a:gd name="connsiteY27" fmla="*/ 100940 h 436779"/>
                <a:gd name="connsiteX28" fmla="*/ 47501 w 409699"/>
                <a:gd name="connsiteY28" fmla="*/ 100940 h 436779"/>
                <a:gd name="connsiteX29" fmla="*/ 11875 w 409699"/>
                <a:gd name="connsiteY29" fmla="*/ 106877 h 436779"/>
                <a:gd name="connsiteX30" fmla="*/ 5938 w 409699"/>
                <a:gd name="connsiteY30" fmla="*/ 0 h 436779"/>
                <a:gd name="connsiteX0" fmla="*/ 5938 w 409699"/>
                <a:gd name="connsiteY0" fmla="*/ 0 h 436779"/>
                <a:gd name="connsiteX1" fmla="*/ 308758 w 409699"/>
                <a:gd name="connsiteY1" fmla="*/ 11875 h 436779"/>
                <a:gd name="connsiteX2" fmla="*/ 391093 w 409699"/>
                <a:gd name="connsiteY2" fmla="*/ 47501 h 436779"/>
                <a:gd name="connsiteX3" fmla="*/ 409699 w 409699"/>
                <a:gd name="connsiteY3" fmla="*/ 124690 h 436779"/>
                <a:gd name="connsiteX4" fmla="*/ 397823 w 409699"/>
                <a:gd name="connsiteY4" fmla="*/ 201880 h 436779"/>
                <a:gd name="connsiteX5" fmla="*/ 344384 w 409699"/>
                <a:gd name="connsiteY5" fmla="*/ 231568 h 436779"/>
                <a:gd name="connsiteX6" fmla="*/ 285008 w 409699"/>
                <a:gd name="connsiteY6" fmla="*/ 261257 h 436779"/>
                <a:gd name="connsiteX7" fmla="*/ 172192 w 409699"/>
                <a:gd name="connsiteY7" fmla="*/ 261257 h 436779"/>
                <a:gd name="connsiteX8" fmla="*/ 112816 w 409699"/>
                <a:gd name="connsiteY8" fmla="*/ 261257 h 436779"/>
                <a:gd name="connsiteX9" fmla="*/ 95003 w 409699"/>
                <a:gd name="connsiteY9" fmla="*/ 296883 h 436779"/>
                <a:gd name="connsiteX10" fmla="*/ 130629 w 409699"/>
                <a:gd name="connsiteY10" fmla="*/ 320633 h 436779"/>
                <a:gd name="connsiteX11" fmla="*/ 190005 w 409699"/>
                <a:gd name="connsiteY11" fmla="*/ 320633 h 436779"/>
                <a:gd name="connsiteX12" fmla="*/ 285008 w 409699"/>
                <a:gd name="connsiteY12" fmla="*/ 326571 h 436779"/>
                <a:gd name="connsiteX13" fmla="*/ 338447 w 409699"/>
                <a:gd name="connsiteY13" fmla="*/ 326571 h 436779"/>
                <a:gd name="connsiteX14" fmla="*/ 397823 w 409699"/>
                <a:gd name="connsiteY14" fmla="*/ 326571 h 436779"/>
                <a:gd name="connsiteX15" fmla="*/ 397626 w 409699"/>
                <a:gd name="connsiteY15" fmla="*/ 436779 h 436779"/>
                <a:gd name="connsiteX16" fmla="*/ 308758 w 409699"/>
                <a:gd name="connsiteY16" fmla="*/ 417064 h 436779"/>
                <a:gd name="connsiteX17" fmla="*/ 124691 w 409699"/>
                <a:gd name="connsiteY17" fmla="*/ 421574 h 436779"/>
                <a:gd name="connsiteX18" fmla="*/ 65314 w 409699"/>
                <a:gd name="connsiteY18" fmla="*/ 397823 h 436779"/>
                <a:gd name="connsiteX19" fmla="*/ 0 w 409699"/>
                <a:gd name="connsiteY19" fmla="*/ 350322 h 436779"/>
                <a:gd name="connsiteX20" fmla="*/ 11875 w 409699"/>
                <a:gd name="connsiteY20" fmla="*/ 279070 h 436779"/>
                <a:gd name="connsiteX21" fmla="*/ 17813 w 409699"/>
                <a:gd name="connsiteY21" fmla="*/ 231568 h 436779"/>
                <a:gd name="connsiteX22" fmla="*/ 77190 w 409699"/>
                <a:gd name="connsiteY22" fmla="*/ 178129 h 436779"/>
                <a:gd name="connsiteX23" fmla="*/ 320634 w 409699"/>
                <a:gd name="connsiteY23" fmla="*/ 154379 h 436779"/>
                <a:gd name="connsiteX24" fmla="*/ 332509 w 409699"/>
                <a:gd name="connsiteY24" fmla="*/ 118753 h 436779"/>
                <a:gd name="connsiteX25" fmla="*/ 296883 w 409699"/>
                <a:gd name="connsiteY25" fmla="*/ 100940 h 436779"/>
                <a:gd name="connsiteX26" fmla="*/ 118753 w 409699"/>
                <a:gd name="connsiteY26" fmla="*/ 100940 h 436779"/>
                <a:gd name="connsiteX27" fmla="*/ 47501 w 409699"/>
                <a:gd name="connsiteY27" fmla="*/ 100940 h 436779"/>
                <a:gd name="connsiteX28" fmla="*/ 11875 w 409699"/>
                <a:gd name="connsiteY28" fmla="*/ 106877 h 436779"/>
                <a:gd name="connsiteX29" fmla="*/ 5938 w 409699"/>
                <a:gd name="connsiteY29" fmla="*/ 0 h 436779"/>
                <a:gd name="connsiteX0" fmla="*/ 5938 w 409699"/>
                <a:gd name="connsiteY0" fmla="*/ 0 h 436779"/>
                <a:gd name="connsiteX1" fmla="*/ 308758 w 409699"/>
                <a:gd name="connsiteY1" fmla="*/ 11875 h 436779"/>
                <a:gd name="connsiteX2" fmla="*/ 391093 w 409699"/>
                <a:gd name="connsiteY2" fmla="*/ 47501 h 436779"/>
                <a:gd name="connsiteX3" fmla="*/ 409699 w 409699"/>
                <a:gd name="connsiteY3" fmla="*/ 124690 h 436779"/>
                <a:gd name="connsiteX4" fmla="*/ 397823 w 409699"/>
                <a:gd name="connsiteY4" fmla="*/ 201880 h 436779"/>
                <a:gd name="connsiteX5" fmla="*/ 344384 w 409699"/>
                <a:gd name="connsiteY5" fmla="*/ 231568 h 436779"/>
                <a:gd name="connsiteX6" fmla="*/ 285008 w 409699"/>
                <a:gd name="connsiteY6" fmla="*/ 261257 h 436779"/>
                <a:gd name="connsiteX7" fmla="*/ 172192 w 409699"/>
                <a:gd name="connsiteY7" fmla="*/ 261257 h 436779"/>
                <a:gd name="connsiteX8" fmla="*/ 112816 w 409699"/>
                <a:gd name="connsiteY8" fmla="*/ 261257 h 436779"/>
                <a:gd name="connsiteX9" fmla="*/ 95003 w 409699"/>
                <a:gd name="connsiteY9" fmla="*/ 296883 h 436779"/>
                <a:gd name="connsiteX10" fmla="*/ 130629 w 409699"/>
                <a:gd name="connsiteY10" fmla="*/ 320633 h 436779"/>
                <a:gd name="connsiteX11" fmla="*/ 190005 w 409699"/>
                <a:gd name="connsiteY11" fmla="*/ 320633 h 436779"/>
                <a:gd name="connsiteX12" fmla="*/ 285008 w 409699"/>
                <a:gd name="connsiteY12" fmla="*/ 326571 h 436779"/>
                <a:gd name="connsiteX13" fmla="*/ 338447 w 409699"/>
                <a:gd name="connsiteY13" fmla="*/ 326571 h 436779"/>
                <a:gd name="connsiteX14" fmla="*/ 397823 w 409699"/>
                <a:gd name="connsiteY14" fmla="*/ 326571 h 436779"/>
                <a:gd name="connsiteX15" fmla="*/ 397626 w 409699"/>
                <a:gd name="connsiteY15" fmla="*/ 436779 h 436779"/>
                <a:gd name="connsiteX16" fmla="*/ 124691 w 409699"/>
                <a:gd name="connsiteY16" fmla="*/ 421574 h 436779"/>
                <a:gd name="connsiteX17" fmla="*/ 65314 w 409699"/>
                <a:gd name="connsiteY17" fmla="*/ 397823 h 436779"/>
                <a:gd name="connsiteX18" fmla="*/ 0 w 409699"/>
                <a:gd name="connsiteY18" fmla="*/ 350322 h 436779"/>
                <a:gd name="connsiteX19" fmla="*/ 11875 w 409699"/>
                <a:gd name="connsiteY19" fmla="*/ 279070 h 436779"/>
                <a:gd name="connsiteX20" fmla="*/ 17813 w 409699"/>
                <a:gd name="connsiteY20" fmla="*/ 231568 h 436779"/>
                <a:gd name="connsiteX21" fmla="*/ 77190 w 409699"/>
                <a:gd name="connsiteY21" fmla="*/ 178129 h 436779"/>
                <a:gd name="connsiteX22" fmla="*/ 320634 w 409699"/>
                <a:gd name="connsiteY22" fmla="*/ 154379 h 436779"/>
                <a:gd name="connsiteX23" fmla="*/ 332509 w 409699"/>
                <a:gd name="connsiteY23" fmla="*/ 118753 h 436779"/>
                <a:gd name="connsiteX24" fmla="*/ 296883 w 409699"/>
                <a:gd name="connsiteY24" fmla="*/ 100940 h 436779"/>
                <a:gd name="connsiteX25" fmla="*/ 118753 w 409699"/>
                <a:gd name="connsiteY25" fmla="*/ 100940 h 436779"/>
                <a:gd name="connsiteX26" fmla="*/ 47501 w 409699"/>
                <a:gd name="connsiteY26" fmla="*/ 100940 h 436779"/>
                <a:gd name="connsiteX27" fmla="*/ 11875 w 409699"/>
                <a:gd name="connsiteY27" fmla="*/ 106877 h 436779"/>
                <a:gd name="connsiteX28" fmla="*/ 5938 w 409699"/>
                <a:gd name="connsiteY28" fmla="*/ 0 h 4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9699" h="436779">
                  <a:moveTo>
                    <a:pt x="5938" y="0"/>
                  </a:moveTo>
                  <a:lnTo>
                    <a:pt x="308758" y="11875"/>
                  </a:lnTo>
                  <a:lnTo>
                    <a:pt x="391093" y="47501"/>
                  </a:lnTo>
                  <a:lnTo>
                    <a:pt x="409699" y="124690"/>
                  </a:lnTo>
                  <a:lnTo>
                    <a:pt x="397823" y="201880"/>
                  </a:lnTo>
                  <a:lnTo>
                    <a:pt x="344384" y="231568"/>
                  </a:lnTo>
                  <a:lnTo>
                    <a:pt x="285008" y="261257"/>
                  </a:lnTo>
                  <a:lnTo>
                    <a:pt x="172192" y="261257"/>
                  </a:lnTo>
                  <a:lnTo>
                    <a:pt x="112816" y="261257"/>
                  </a:lnTo>
                  <a:lnTo>
                    <a:pt x="95003" y="296883"/>
                  </a:lnTo>
                  <a:lnTo>
                    <a:pt x="130629" y="320633"/>
                  </a:lnTo>
                  <a:lnTo>
                    <a:pt x="190005" y="320633"/>
                  </a:lnTo>
                  <a:lnTo>
                    <a:pt x="285008" y="326571"/>
                  </a:lnTo>
                  <a:lnTo>
                    <a:pt x="338447" y="326571"/>
                  </a:lnTo>
                  <a:lnTo>
                    <a:pt x="397823" y="326571"/>
                  </a:lnTo>
                  <a:cubicBezTo>
                    <a:pt x="397757" y="363307"/>
                    <a:pt x="397692" y="400043"/>
                    <a:pt x="397626" y="436779"/>
                  </a:cubicBezTo>
                  <a:lnTo>
                    <a:pt x="124691" y="421574"/>
                  </a:lnTo>
                  <a:lnTo>
                    <a:pt x="65314" y="397823"/>
                  </a:lnTo>
                  <a:lnTo>
                    <a:pt x="0" y="350322"/>
                  </a:lnTo>
                  <a:lnTo>
                    <a:pt x="11875" y="279070"/>
                  </a:lnTo>
                  <a:lnTo>
                    <a:pt x="17813" y="231568"/>
                  </a:lnTo>
                  <a:lnTo>
                    <a:pt x="77190" y="178129"/>
                  </a:lnTo>
                  <a:lnTo>
                    <a:pt x="320634" y="154379"/>
                  </a:lnTo>
                  <a:lnTo>
                    <a:pt x="332509" y="118753"/>
                  </a:lnTo>
                  <a:lnTo>
                    <a:pt x="296883" y="100940"/>
                  </a:lnTo>
                  <a:lnTo>
                    <a:pt x="118753" y="100940"/>
                  </a:lnTo>
                  <a:lnTo>
                    <a:pt x="47501" y="100940"/>
                  </a:lnTo>
                  <a:lnTo>
                    <a:pt x="11875" y="106877"/>
                  </a:lnTo>
                  <a:lnTo>
                    <a:pt x="5938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8" name="Rectangle 1067">
              <a:extLst>
                <a:ext uri="{FF2B5EF4-FFF2-40B4-BE49-F238E27FC236}">
                  <a16:creationId xmlns:a16="http://schemas.microsoft.com/office/drawing/2014/main" id="{77D3B419-D601-31D1-2CA7-788D4005A6D2}"/>
                </a:ext>
              </a:extLst>
            </p:cNvPr>
            <p:cNvSpPr/>
            <p:nvPr/>
          </p:nvSpPr>
          <p:spPr>
            <a:xfrm>
              <a:off x="4534367" y="1053431"/>
              <a:ext cx="1115571" cy="143660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69" name="Picture 16">
              <a:extLst>
                <a:ext uri="{FF2B5EF4-FFF2-40B4-BE49-F238E27FC236}">
                  <a16:creationId xmlns:a16="http://schemas.microsoft.com/office/drawing/2014/main" id="{D89E8AF6-B70D-CCD5-3078-F3E9AD4AC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317" y="1412852"/>
              <a:ext cx="1034333" cy="1034333"/>
            </a:xfrm>
            <a:prstGeom prst="rect">
              <a:avLst/>
            </a:prstGeom>
            <a:noFill/>
          </p:spPr>
        </p:pic>
        <p:sp>
          <p:nvSpPr>
            <p:cNvPr id="1070" name="TextBox 1069">
              <a:extLst>
                <a:ext uri="{FF2B5EF4-FFF2-40B4-BE49-F238E27FC236}">
                  <a16:creationId xmlns:a16="http://schemas.microsoft.com/office/drawing/2014/main" id="{8E0A519A-D956-EE08-56E0-D2F13856B91D}"/>
                </a:ext>
              </a:extLst>
            </p:cNvPr>
            <p:cNvSpPr txBox="1"/>
            <p:nvPr/>
          </p:nvSpPr>
          <p:spPr>
            <a:xfrm>
              <a:off x="4492378" y="1093475"/>
              <a:ext cx="1198213" cy="357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FI" sz="1200" b="1" dirty="0"/>
                <a:t>drinking water </a:t>
              </a:r>
              <a:br>
                <a:rPr lang="en-FI" sz="1200" b="1" dirty="0"/>
              </a:br>
              <a:r>
                <a:rPr lang="en-FI" sz="1200" b="1" dirty="0"/>
                <a:t>treatment plant</a:t>
              </a:r>
              <a:endParaRPr lang="en-GB" sz="1200" b="1" dirty="0"/>
            </a:p>
          </p:txBody>
        </p:sp>
        <p:pic>
          <p:nvPicPr>
            <p:cNvPr id="1071" name="Picture 38">
              <a:extLst>
                <a:ext uri="{FF2B5EF4-FFF2-40B4-BE49-F238E27FC236}">
                  <a16:creationId xmlns:a16="http://schemas.microsoft.com/office/drawing/2014/main" id="{AEFC596D-39F2-167D-DC5C-E6E93F1EB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8184" y="1947536"/>
              <a:ext cx="452131" cy="452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B4F80037-C29B-A3EB-2A02-A8B88D0EA4CE}"/>
                </a:ext>
              </a:extLst>
            </p:cNvPr>
            <p:cNvSpPr/>
            <p:nvPr/>
          </p:nvSpPr>
          <p:spPr>
            <a:xfrm>
              <a:off x="5986984" y="2193297"/>
              <a:ext cx="89087" cy="163298"/>
            </a:xfrm>
            <a:custGeom>
              <a:avLst/>
              <a:gdLst>
                <a:gd name="connsiteX0" fmla="*/ 13349 w 53396"/>
                <a:gd name="connsiteY0" fmla="*/ 0 h 86767"/>
                <a:gd name="connsiteX1" fmla="*/ 0 w 53396"/>
                <a:gd name="connsiteY1" fmla="*/ 53395 h 86767"/>
                <a:gd name="connsiteX2" fmla="*/ 13349 w 53396"/>
                <a:gd name="connsiteY2" fmla="*/ 73418 h 86767"/>
                <a:gd name="connsiteX3" fmla="*/ 40047 w 53396"/>
                <a:gd name="connsiteY3" fmla="*/ 86767 h 86767"/>
                <a:gd name="connsiteX4" fmla="*/ 53396 w 53396"/>
                <a:gd name="connsiteY4" fmla="*/ 80093 h 86767"/>
                <a:gd name="connsiteX5" fmla="*/ 53396 w 53396"/>
                <a:gd name="connsiteY5" fmla="*/ 53395 h 86767"/>
                <a:gd name="connsiteX6" fmla="*/ 13349 w 53396"/>
                <a:gd name="connsiteY6" fmla="*/ 0 h 8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96" h="86767">
                  <a:moveTo>
                    <a:pt x="13349" y="0"/>
                  </a:moveTo>
                  <a:lnTo>
                    <a:pt x="0" y="53395"/>
                  </a:lnTo>
                  <a:lnTo>
                    <a:pt x="13349" y="73418"/>
                  </a:lnTo>
                  <a:lnTo>
                    <a:pt x="40047" y="86767"/>
                  </a:lnTo>
                  <a:lnTo>
                    <a:pt x="53396" y="80093"/>
                  </a:lnTo>
                  <a:lnTo>
                    <a:pt x="53396" y="53395"/>
                  </a:lnTo>
                  <a:lnTo>
                    <a:pt x="13349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73" name="Graphic 1072" descr="Leaky Tap outline">
              <a:extLst>
                <a:ext uri="{FF2B5EF4-FFF2-40B4-BE49-F238E27FC236}">
                  <a16:creationId xmlns:a16="http://schemas.microsoft.com/office/drawing/2014/main" id="{BEC1E3C8-DA6D-7832-EAAF-6F7DBAFFE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5554876" y="1783701"/>
              <a:ext cx="636179" cy="636179"/>
            </a:xfrm>
            <a:prstGeom prst="rect">
              <a:avLst/>
            </a:prstGeom>
          </p:spPr>
        </p:pic>
      </p:grpSp>
      <p:pic>
        <p:nvPicPr>
          <p:cNvPr id="1074" name="Graphic 1073" descr="Back with solid fill">
            <a:extLst>
              <a:ext uri="{FF2B5EF4-FFF2-40B4-BE49-F238E27FC236}">
                <a16:creationId xmlns:a16="http://schemas.microsoft.com/office/drawing/2014/main" id="{0C384B13-5B21-72AF-C73F-557CDC2777D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rot="15357184" flipV="1">
            <a:off x="10440859" y="5814451"/>
            <a:ext cx="1056534" cy="622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25" name="Graphic 2124" descr="Back with solid fill">
            <a:extLst>
              <a:ext uri="{FF2B5EF4-FFF2-40B4-BE49-F238E27FC236}">
                <a16:creationId xmlns:a16="http://schemas.microsoft.com/office/drawing/2014/main" id="{7864CB6E-FB9C-9BD9-9137-7A30AD82A35D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 rot="19817886">
            <a:off x="5961713" y="2148016"/>
            <a:ext cx="3677735" cy="622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26" name="Graphic 2125" descr="Back with solid fill">
            <a:extLst>
              <a:ext uri="{FF2B5EF4-FFF2-40B4-BE49-F238E27FC236}">
                <a16:creationId xmlns:a16="http://schemas.microsoft.com/office/drawing/2014/main" id="{7EDFC269-7E2D-DBD0-746A-B7CD4918730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 rot="21349793">
            <a:off x="6252577" y="2763028"/>
            <a:ext cx="3677735" cy="622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27" name="Graphic 2126" descr="Back with solid fill">
            <a:extLst>
              <a:ext uri="{FF2B5EF4-FFF2-40B4-BE49-F238E27FC236}">
                <a16:creationId xmlns:a16="http://schemas.microsoft.com/office/drawing/2014/main" id="{FD1775B2-4D9E-5274-7D6B-501D3B4D7F0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 rot="1102607">
            <a:off x="6381088" y="3291293"/>
            <a:ext cx="3103686" cy="622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28" name="Graphic 2127" descr="Back with solid fill">
            <a:extLst>
              <a:ext uri="{FF2B5EF4-FFF2-40B4-BE49-F238E27FC236}">
                <a16:creationId xmlns:a16="http://schemas.microsoft.com/office/drawing/2014/main" id="{24461DB0-FB76-3AD2-4315-23BBECFBDA86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 rot="2406220">
            <a:off x="5993051" y="3930641"/>
            <a:ext cx="3994136" cy="622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29" name="Graphic 2128" descr="Back with solid fill">
            <a:extLst>
              <a:ext uri="{FF2B5EF4-FFF2-40B4-BE49-F238E27FC236}">
                <a16:creationId xmlns:a16="http://schemas.microsoft.com/office/drawing/2014/main" id="{C726B7ED-F26C-421D-1339-506AA8ADB13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 rot="20225602">
            <a:off x="2446321" y="3733626"/>
            <a:ext cx="3764650" cy="6462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30" name="Graphic 2129" descr="Back with solid fill">
            <a:extLst>
              <a:ext uri="{FF2B5EF4-FFF2-40B4-BE49-F238E27FC236}">
                <a16:creationId xmlns:a16="http://schemas.microsoft.com/office/drawing/2014/main" id="{02460250-C2D8-9CFB-B8C8-E4B9E39C7F59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 rot="457937">
            <a:off x="1875530" y="2869200"/>
            <a:ext cx="4334155" cy="6462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31" name="TextBox 2130">
            <a:extLst>
              <a:ext uri="{FF2B5EF4-FFF2-40B4-BE49-F238E27FC236}">
                <a16:creationId xmlns:a16="http://schemas.microsoft.com/office/drawing/2014/main" id="{B865B09F-735A-6563-539A-0235CB6CC4F5}"/>
              </a:ext>
            </a:extLst>
          </p:cNvPr>
          <p:cNvSpPr txBox="1"/>
          <p:nvPr/>
        </p:nvSpPr>
        <p:spPr>
          <a:xfrm rot="20263500">
            <a:off x="3167641" y="4058245"/>
            <a:ext cx="1560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I" sz="1000" dirty="0"/>
              <a:t>environmental restoration</a:t>
            </a:r>
            <a:endParaRPr lang="en-GB" sz="1000" dirty="0"/>
          </a:p>
        </p:txBody>
      </p:sp>
      <p:sp>
        <p:nvSpPr>
          <p:cNvPr id="2132" name="TextBox 2131">
            <a:extLst>
              <a:ext uri="{FF2B5EF4-FFF2-40B4-BE49-F238E27FC236}">
                <a16:creationId xmlns:a16="http://schemas.microsoft.com/office/drawing/2014/main" id="{D21EFF32-282F-3989-9AB3-2BC1997E339E}"/>
              </a:ext>
            </a:extLst>
          </p:cNvPr>
          <p:cNvSpPr txBox="1"/>
          <p:nvPr/>
        </p:nvSpPr>
        <p:spPr>
          <a:xfrm rot="480892">
            <a:off x="2641618" y="2951542"/>
            <a:ext cx="16610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I" sz="1000" dirty="0"/>
              <a:t>surface water augmentation</a:t>
            </a:r>
            <a:endParaRPr lang="en-GB" sz="1000" dirty="0"/>
          </a:p>
        </p:txBody>
      </p:sp>
      <p:pic>
        <p:nvPicPr>
          <p:cNvPr id="2133" name="Graphic 2132" descr="Back with solid fill">
            <a:extLst>
              <a:ext uri="{FF2B5EF4-FFF2-40B4-BE49-F238E27FC236}">
                <a16:creationId xmlns:a16="http://schemas.microsoft.com/office/drawing/2014/main" id="{72C07CF1-F115-A586-C1A9-790159640FC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 rot="1093759">
            <a:off x="2618407" y="2602313"/>
            <a:ext cx="3634200" cy="6462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34" name="TextBox 2133">
            <a:extLst>
              <a:ext uri="{FF2B5EF4-FFF2-40B4-BE49-F238E27FC236}">
                <a16:creationId xmlns:a16="http://schemas.microsoft.com/office/drawing/2014/main" id="{1D0090BF-1936-D9A6-42C7-51E9425035BB}"/>
              </a:ext>
            </a:extLst>
          </p:cNvPr>
          <p:cNvSpPr txBox="1"/>
          <p:nvPr/>
        </p:nvSpPr>
        <p:spPr>
          <a:xfrm rot="2532012">
            <a:off x="8006582" y="4546362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I" sz="1000" dirty="0" err="1"/>
              <a:t>agricultur</a:t>
            </a:r>
            <a:r>
              <a:rPr lang="en-GB" sz="1000" dirty="0"/>
              <a:t>al</a:t>
            </a:r>
            <a:r>
              <a:rPr lang="en-FI" sz="1000" dirty="0"/>
              <a:t> reuse</a:t>
            </a:r>
            <a:endParaRPr lang="en-GB" sz="1000" dirty="0"/>
          </a:p>
        </p:txBody>
      </p:sp>
      <p:sp>
        <p:nvSpPr>
          <p:cNvPr id="2135" name="TextBox 2134">
            <a:extLst>
              <a:ext uri="{FF2B5EF4-FFF2-40B4-BE49-F238E27FC236}">
                <a16:creationId xmlns:a16="http://schemas.microsoft.com/office/drawing/2014/main" id="{A2E62720-AA60-DF6A-85C6-B3CABCAF7D9D}"/>
              </a:ext>
            </a:extLst>
          </p:cNvPr>
          <p:cNvSpPr txBox="1"/>
          <p:nvPr/>
        </p:nvSpPr>
        <p:spPr>
          <a:xfrm rot="1153743">
            <a:off x="3339260" y="2623255"/>
            <a:ext cx="13548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I" sz="1000" dirty="0"/>
              <a:t>groundwater recharge</a:t>
            </a:r>
            <a:endParaRPr lang="en-GB" sz="1000" dirty="0"/>
          </a:p>
        </p:txBody>
      </p:sp>
      <p:sp>
        <p:nvSpPr>
          <p:cNvPr id="2136" name="TextBox 2135">
            <a:extLst>
              <a:ext uri="{FF2B5EF4-FFF2-40B4-BE49-F238E27FC236}">
                <a16:creationId xmlns:a16="http://schemas.microsoft.com/office/drawing/2014/main" id="{D4B0FBC5-65C2-4554-A5CD-8AA9C57507D2}"/>
              </a:ext>
            </a:extLst>
          </p:cNvPr>
          <p:cNvSpPr txBox="1"/>
          <p:nvPr/>
        </p:nvSpPr>
        <p:spPr>
          <a:xfrm rot="1024479">
            <a:off x="7566873" y="3555728"/>
            <a:ext cx="1391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I" sz="1000" dirty="0"/>
              <a:t>m</a:t>
            </a:r>
            <a:r>
              <a:rPr lang="en-GB" sz="1000" dirty="0" err="1"/>
              <a:t>unicipal</a:t>
            </a:r>
            <a:r>
              <a:rPr lang="en-GB" sz="1000" dirty="0"/>
              <a:t> water supply</a:t>
            </a:r>
          </a:p>
        </p:txBody>
      </p:sp>
      <p:sp>
        <p:nvSpPr>
          <p:cNvPr id="2137" name="TextBox 2136">
            <a:extLst>
              <a:ext uri="{FF2B5EF4-FFF2-40B4-BE49-F238E27FC236}">
                <a16:creationId xmlns:a16="http://schemas.microsoft.com/office/drawing/2014/main" id="{4959B66F-8F19-4A0C-7249-705EB6AC0BCC}"/>
              </a:ext>
            </a:extLst>
          </p:cNvPr>
          <p:cNvSpPr txBox="1"/>
          <p:nvPr/>
        </p:nvSpPr>
        <p:spPr>
          <a:xfrm rot="21335867">
            <a:off x="8176482" y="2875643"/>
            <a:ext cx="1036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domestic</a:t>
            </a:r>
            <a:r>
              <a:rPr lang="en-FI" sz="1000" dirty="0"/>
              <a:t> reuse</a:t>
            </a:r>
            <a:endParaRPr lang="en-GB" sz="1000" dirty="0"/>
          </a:p>
        </p:txBody>
      </p:sp>
      <p:sp>
        <p:nvSpPr>
          <p:cNvPr id="2138" name="TextBox 2137">
            <a:extLst>
              <a:ext uri="{FF2B5EF4-FFF2-40B4-BE49-F238E27FC236}">
                <a16:creationId xmlns:a16="http://schemas.microsoft.com/office/drawing/2014/main" id="{E1EDEE81-603E-D07D-21FB-A5B3519A0305}"/>
              </a:ext>
            </a:extLst>
          </p:cNvPr>
          <p:cNvSpPr txBox="1"/>
          <p:nvPr/>
        </p:nvSpPr>
        <p:spPr>
          <a:xfrm rot="19758661">
            <a:off x="7829018" y="1974288"/>
            <a:ext cx="1036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1000" dirty="0"/>
              <a:t>industrial reuse</a:t>
            </a:r>
            <a:endParaRPr lang="en-GB" sz="1000" dirty="0"/>
          </a:p>
        </p:txBody>
      </p:sp>
      <p:pic>
        <p:nvPicPr>
          <p:cNvPr id="2139" name="Graphic 2138" descr="Back with solid fill">
            <a:extLst>
              <a:ext uri="{FF2B5EF4-FFF2-40B4-BE49-F238E27FC236}">
                <a16:creationId xmlns:a16="http://schemas.microsoft.com/office/drawing/2014/main" id="{1DE3BB1D-8A22-ADE6-B030-247C0B7C93A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rot="15357184">
            <a:off x="75864" y="5106512"/>
            <a:ext cx="1056534" cy="526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41" name="Group 2140">
            <a:extLst>
              <a:ext uri="{FF2B5EF4-FFF2-40B4-BE49-F238E27FC236}">
                <a16:creationId xmlns:a16="http://schemas.microsoft.com/office/drawing/2014/main" id="{66B7E980-5E1D-A409-1DCF-BECBC4AC46C1}"/>
              </a:ext>
            </a:extLst>
          </p:cNvPr>
          <p:cNvGrpSpPr/>
          <p:nvPr/>
        </p:nvGrpSpPr>
        <p:grpSpPr>
          <a:xfrm>
            <a:off x="10950618" y="1558828"/>
            <a:ext cx="1228221" cy="661364"/>
            <a:chOff x="1096075" y="1660664"/>
            <a:chExt cx="1228221" cy="661364"/>
          </a:xfrm>
        </p:grpSpPr>
        <p:sp>
          <p:nvSpPr>
            <p:cNvPr id="2142" name="Oval 2141">
              <a:extLst>
                <a:ext uri="{FF2B5EF4-FFF2-40B4-BE49-F238E27FC236}">
                  <a16:creationId xmlns:a16="http://schemas.microsoft.com/office/drawing/2014/main" id="{428555FD-E2CF-BEF4-D6C3-FCFF3FD75F75}"/>
                </a:ext>
              </a:extLst>
            </p:cNvPr>
            <p:cNvSpPr/>
            <p:nvPr/>
          </p:nvSpPr>
          <p:spPr>
            <a:xfrm>
              <a:off x="1131703" y="1660664"/>
              <a:ext cx="1121816" cy="63167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/>
            </a:p>
          </p:txBody>
        </p:sp>
        <p:sp>
          <p:nvSpPr>
            <p:cNvPr id="2143" name="TextBox 2142">
              <a:extLst>
                <a:ext uri="{FF2B5EF4-FFF2-40B4-BE49-F238E27FC236}">
                  <a16:creationId xmlns:a16="http://schemas.microsoft.com/office/drawing/2014/main" id="{EF293E21-A266-72AB-D6C5-046517078C4F}"/>
                </a:ext>
              </a:extLst>
            </p:cNvPr>
            <p:cNvSpPr txBox="1"/>
            <p:nvPr/>
          </p:nvSpPr>
          <p:spPr>
            <a:xfrm>
              <a:off x="1096075" y="1737253"/>
              <a:ext cx="1228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/>
                <a:t>Process water for </a:t>
              </a:r>
              <a:br>
                <a:rPr lang="en-FI" sz="800" dirty="0"/>
              </a:br>
              <a:r>
                <a:rPr lang="en-US" sz="800" dirty="0"/>
                <a:t>power plants, refineries, </a:t>
              </a:r>
              <a:br>
                <a:rPr lang="en-FI" sz="800" dirty="0"/>
              </a:br>
              <a:r>
                <a:rPr lang="en-US" sz="800" dirty="0"/>
                <a:t>mills, and factories</a:t>
              </a:r>
            </a:p>
            <a:p>
              <a:pPr algn="ctr"/>
              <a:endParaRPr lang="en-US" sz="800" dirty="0"/>
            </a:p>
          </p:txBody>
        </p:sp>
      </p:grpSp>
      <p:grpSp>
        <p:nvGrpSpPr>
          <p:cNvPr id="2144" name="Group 2143">
            <a:extLst>
              <a:ext uri="{FF2B5EF4-FFF2-40B4-BE49-F238E27FC236}">
                <a16:creationId xmlns:a16="http://schemas.microsoft.com/office/drawing/2014/main" id="{ABFCB741-F04F-E046-4EFA-E1BCB5B970DD}"/>
              </a:ext>
            </a:extLst>
          </p:cNvPr>
          <p:cNvGrpSpPr/>
          <p:nvPr/>
        </p:nvGrpSpPr>
        <p:grpSpPr>
          <a:xfrm>
            <a:off x="11015042" y="5473750"/>
            <a:ext cx="1072096" cy="600357"/>
            <a:chOff x="1120839" y="1695380"/>
            <a:chExt cx="1072096" cy="600357"/>
          </a:xfrm>
        </p:grpSpPr>
        <p:sp>
          <p:nvSpPr>
            <p:cNvPr id="2145" name="Oval 2144">
              <a:extLst>
                <a:ext uri="{FF2B5EF4-FFF2-40B4-BE49-F238E27FC236}">
                  <a16:creationId xmlns:a16="http://schemas.microsoft.com/office/drawing/2014/main" id="{D61DBFC8-FB34-A1B0-6513-4F57E1F21430}"/>
                </a:ext>
              </a:extLst>
            </p:cNvPr>
            <p:cNvSpPr/>
            <p:nvPr/>
          </p:nvSpPr>
          <p:spPr>
            <a:xfrm>
              <a:off x="1131702" y="1698781"/>
              <a:ext cx="1054124" cy="59355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/>
            </a:p>
          </p:txBody>
        </p:sp>
        <p:sp>
          <p:nvSpPr>
            <p:cNvPr id="2146" name="TextBox 2145">
              <a:extLst>
                <a:ext uri="{FF2B5EF4-FFF2-40B4-BE49-F238E27FC236}">
                  <a16:creationId xmlns:a16="http://schemas.microsoft.com/office/drawing/2014/main" id="{18EF4161-9717-CD8B-986B-60B956E4846E}"/>
                </a:ext>
              </a:extLst>
            </p:cNvPr>
            <p:cNvSpPr txBox="1"/>
            <p:nvPr/>
          </p:nvSpPr>
          <p:spPr>
            <a:xfrm>
              <a:off x="1120839" y="1695380"/>
              <a:ext cx="1072096" cy="600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FI" sz="800" b="1" dirty="0"/>
                <a:t> </a:t>
              </a:r>
              <a:r>
                <a:rPr lang="en-US" sz="800" dirty="0"/>
                <a:t>Irrigation for </a:t>
              </a:r>
              <a:br>
                <a:rPr lang="en-FI" sz="800" dirty="0"/>
              </a:br>
              <a:r>
                <a:rPr lang="en-FI" sz="800" dirty="0"/>
                <a:t>a</a:t>
              </a:r>
              <a:r>
                <a:rPr lang="en-US" sz="800" dirty="0" err="1"/>
                <a:t>gricultur</a:t>
              </a:r>
              <a:r>
                <a:rPr lang="en-FI" sz="800" dirty="0"/>
                <a:t>al crops, </a:t>
              </a:r>
              <a:br>
                <a:rPr lang="en-FI" sz="800" dirty="0"/>
              </a:br>
              <a:r>
                <a:rPr lang="en-GB" sz="800" dirty="0"/>
                <a:t>washing </a:t>
              </a:r>
              <a:r>
                <a:rPr lang="en-FI" sz="800" dirty="0"/>
                <a:t>of </a:t>
              </a:r>
              <a:r>
                <a:rPr lang="en-GB" sz="800" dirty="0"/>
                <a:t>machinery</a:t>
              </a:r>
              <a:endParaRPr lang="en-US" sz="800" dirty="0"/>
            </a:p>
          </p:txBody>
        </p:sp>
      </p:grpSp>
      <p:grpSp>
        <p:nvGrpSpPr>
          <p:cNvPr id="2147" name="Group 2146">
            <a:extLst>
              <a:ext uri="{FF2B5EF4-FFF2-40B4-BE49-F238E27FC236}">
                <a16:creationId xmlns:a16="http://schemas.microsoft.com/office/drawing/2014/main" id="{085F4A8F-0D99-F5FE-D710-DE8C99792DB4}"/>
              </a:ext>
            </a:extLst>
          </p:cNvPr>
          <p:cNvGrpSpPr/>
          <p:nvPr/>
        </p:nvGrpSpPr>
        <p:grpSpPr>
          <a:xfrm>
            <a:off x="10067308" y="3179932"/>
            <a:ext cx="1305164" cy="691070"/>
            <a:chOff x="1165903" y="1571243"/>
            <a:chExt cx="1305164" cy="691070"/>
          </a:xfrm>
        </p:grpSpPr>
        <p:sp>
          <p:nvSpPr>
            <p:cNvPr id="2148" name="Oval 2147">
              <a:extLst>
                <a:ext uri="{FF2B5EF4-FFF2-40B4-BE49-F238E27FC236}">
                  <a16:creationId xmlns:a16="http://schemas.microsoft.com/office/drawing/2014/main" id="{CA4170D3-3A09-A4F4-C364-D2C3F4DAEFAB}"/>
                </a:ext>
              </a:extLst>
            </p:cNvPr>
            <p:cNvSpPr/>
            <p:nvPr/>
          </p:nvSpPr>
          <p:spPr>
            <a:xfrm>
              <a:off x="1185488" y="1571243"/>
              <a:ext cx="1227299" cy="69107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/>
            </a:p>
          </p:txBody>
        </p:sp>
        <p:sp>
          <p:nvSpPr>
            <p:cNvPr id="2149" name="TextBox 2148">
              <a:extLst>
                <a:ext uri="{FF2B5EF4-FFF2-40B4-BE49-F238E27FC236}">
                  <a16:creationId xmlns:a16="http://schemas.microsoft.com/office/drawing/2014/main" id="{80D62057-20D2-619C-0CEF-A90E2297DA04}"/>
                </a:ext>
              </a:extLst>
            </p:cNvPr>
            <p:cNvSpPr txBox="1"/>
            <p:nvPr/>
          </p:nvSpPr>
          <p:spPr>
            <a:xfrm>
              <a:off x="1165903" y="1632237"/>
              <a:ext cx="13051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FI" sz="800" b="1" dirty="0"/>
                <a:t> </a:t>
              </a:r>
              <a:r>
                <a:rPr lang="en-US" sz="800" dirty="0"/>
                <a:t>Irrigation for </a:t>
              </a:r>
              <a:endParaRPr lang="en-FI" sz="800" dirty="0"/>
            </a:p>
            <a:p>
              <a:pPr algn="ctr"/>
              <a:r>
                <a:rPr lang="en-US" sz="800" dirty="0"/>
                <a:t>landscaping such as parks, </a:t>
              </a:r>
              <a:endParaRPr lang="en-FI" sz="800" dirty="0"/>
            </a:p>
            <a:p>
              <a:pPr algn="ctr"/>
              <a:r>
                <a:rPr lang="en-US" sz="800" dirty="0"/>
                <a:t>rights-of-ways, </a:t>
              </a:r>
              <a:endParaRPr lang="en-FI" sz="800" dirty="0"/>
            </a:p>
            <a:p>
              <a:pPr algn="ctr"/>
              <a:r>
                <a:rPr lang="en-US" sz="800" dirty="0"/>
                <a:t>and golf courses</a:t>
              </a:r>
            </a:p>
          </p:txBody>
        </p:sp>
      </p:grpSp>
      <p:grpSp>
        <p:nvGrpSpPr>
          <p:cNvPr id="2150" name="Group 2149">
            <a:extLst>
              <a:ext uri="{FF2B5EF4-FFF2-40B4-BE49-F238E27FC236}">
                <a16:creationId xmlns:a16="http://schemas.microsoft.com/office/drawing/2014/main" id="{353FC7C3-86B7-AE45-E416-6269776C4DAF}"/>
              </a:ext>
            </a:extLst>
          </p:cNvPr>
          <p:cNvGrpSpPr/>
          <p:nvPr/>
        </p:nvGrpSpPr>
        <p:grpSpPr>
          <a:xfrm>
            <a:off x="11303950" y="2760313"/>
            <a:ext cx="853551" cy="475302"/>
            <a:chOff x="1131702" y="1817036"/>
            <a:chExt cx="853551" cy="475302"/>
          </a:xfrm>
        </p:grpSpPr>
        <p:sp>
          <p:nvSpPr>
            <p:cNvPr id="2151" name="Oval 2150">
              <a:extLst>
                <a:ext uri="{FF2B5EF4-FFF2-40B4-BE49-F238E27FC236}">
                  <a16:creationId xmlns:a16="http://schemas.microsoft.com/office/drawing/2014/main" id="{E647C05D-07D8-067E-F707-0CB08F03C8ED}"/>
                </a:ext>
              </a:extLst>
            </p:cNvPr>
            <p:cNvSpPr/>
            <p:nvPr/>
          </p:nvSpPr>
          <p:spPr>
            <a:xfrm>
              <a:off x="1131702" y="1817036"/>
              <a:ext cx="844109" cy="47530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/>
            </a:p>
          </p:txBody>
        </p:sp>
        <p:sp>
          <p:nvSpPr>
            <p:cNvPr id="2152" name="TextBox 2151">
              <a:extLst>
                <a:ext uri="{FF2B5EF4-FFF2-40B4-BE49-F238E27FC236}">
                  <a16:creationId xmlns:a16="http://schemas.microsoft.com/office/drawing/2014/main" id="{9A978B4F-B41A-D6ED-9C04-0530BBEF3AE8}"/>
                </a:ext>
              </a:extLst>
            </p:cNvPr>
            <p:cNvSpPr txBox="1"/>
            <p:nvPr/>
          </p:nvSpPr>
          <p:spPr>
            <a:xfrm>
              <a:off x="1133738" y="1878751"/>
              <a:ext cx="8515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FI" sz="800" b="1" dirty="0"/>
                <a:t> </a:t>
              </a:r>
              <a:r>
                <a:rPr lang="en-US" sz="800" dirty="0"/>
                <a:t>Indoor uses as </a:t>
              </a:r>
              <a:br>
                <a:rPr lang="en-FI" sz="800" dirty="0"/>
              </a:br>
              <a:r>
                <a:rPr lang="en-US" sz="800" dirty="0"/>
                <a:t>toilet flushing</a:t>
              </a:r>
            </a:p>
          </p:txBody>
        </p:sp>
      </p:grpSp>
      <p:grpSp>
        <p:nvGrpSpPr>
          <p:cNvPr id="2153" name="Group 2152">
            <a:extLst>
              <a:ext uri="{FF2B5EF4-FFF2-40B4-BE49-F238E27FC236}">
                <a16:creationId xmlns:a16="http://schemas.microsoft.com/office/drawing/2014/main" id="{FCD3EF8D-749E-E8F4-E7D0-727E81D3AEDA}"/>
              </a:ext>
            </a:extLst>
          </p:cNvPr>
          <p:cNvGrpSpPr/>
          <p:nvPr/>
        </p:nvGrpSpPr>
        <p:grpSpPr>
          <a:xfrm>
            <a:off x="7658285" y="744377"/>
            <a:ext cx="1426994" cy="772559"/>
            <a:chOff x="942862" y="1682697"/>
            <a:chExt cx="1426994" cy="772559"/>
          </a:xfrm>
        </p:grpSpPr>
        <p:sp>
          <p:nvSpPr>
            <p:cNvPr id="2154" name="Oval 2153">
              <a:extLst>
                <a:ext uri="{FF2B5EF4-FFF2-40B4-BE49-F238E27FC236}">
                  <a16:creationId xmlns:a16="http://schemas.microsoft.com/office/drawing/2014/main" id="{51D8883D-D0DF-81D3-0835-B13DE4C95E08}"/>
                </a:ext>
              </a:extLst>
            </p:cNvPr>
            <p:cNvSpPr/>
            <p:nvPr/>
          </p:nvSpPr>
          <p:spPr>
            <a:xfrm>
              <a:off x="988351" y="1682697"/>
              <a:ext cx="1311075" cy="674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/>
            </a:p>
          </p:txBody>
        </p:sp>
        <p:sp>
          <p:nvSpPr>
            <p:cNvPr id="2155" name="TextBox 2154">
              <a:extLst>
                <a:ext uri="{FF2B5EF4-FFF2-40B4-BE49-F238E27FC236}">
                  <a16:creationId xmlns:a16="http://schemas.microsoft.com/office/drawing/2014/main" id="{3B500EA9-9F6F-B6F0-1FD3-55B271A06FF3}"/>
                </a:ext>
              </a:extLst>
            </p:cNvPr>
            <p:cNvSpPr txBox="1"/>
            <p:nvPr/>
          </p:nvSpPr>
          <p:spPr>
            <a:xfrm>
              <a:off x="942862" y="1747370"/>
              <a:ext cx="14269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FI" sz="800" dirty="0"/>
                <a:t> C</a:t>
              </a:r>
              <a:r>
                <a:rPr lang="en-GB" sz="800" dirty="0" err="1"/>
                <a:t>onstruction</a:t>
              </a:r>
              <a:r>
                <a:rPr lang="en-GB" sz="800" dirty="0"/>
                <a:t> sites</a:t>
              </a:r>
              <a:r>
                <a:rPr lang="en-FI" sz="800" dirty="0"/>
                <a:t>: </a:t>
              </a:r>
              <a:br>
                <a:rPr lang="en-FI" sz="800" dirty="0"/>
              </a:br>
              <a:r>
                <a:rPr lang="en-FI" sz="800" dirty="0"/>
                <a:t>c</a:t>
              </a:r>
              <a:r>
                <a:rPr lang="en-US" sz="800" dirty="0" err="1"/>
                <a:t>oncrete</a:t>
              </a:r>
              <a:r>
                <a:rPr lang="en-US" sz="800" dirty="0"/>
                <a:t> mixing</a:t>
              </a:r>
              <a:r>
                <a:rPr lang="en-FI" sz="800" dirty="0"/>
                <a:t>,</a:t>
              </a:r>
              <a:r>
                <a:rPr lang="en-US" sz="800" dirty="0"/>
                <a:t> </a:t>
              </a:r>
              <a:r>
                <a:rPr lang="en-FI" sz="800" dirty="0"/>
                <a:t>d</a:t>
              </a:r>
              <a:r>
                <a:rPr lang="en-US" sz="800" dirty="0" err="1"/>
                <a:t>ust</a:t>
              </a:r>
              <a:r>
                <a:rPr lang="en-US" sz="800" dirty="0"/>
                <a:t> control</a:t>
              </a:r>
              <a:r>
                <a:rPr lang="en-FI" sz="800" dirty="0"/>
                <a:t> </a:t>
              </a:r>
              <a:br>
                <a:rPr lang="en-FI" sz="800" dirty="0"/>
              </a:br>
              <a:r>
                <a:rPr lang="en-US" sz="800" dirty="0"/>
                <a:t>and other construction </a:t>
              </a:r>
              <a:br>
                <a:rPr lang="en-FI" sz="800" dirty="0"/>
              </a:br>
              <a:r>
                <a:rPr lang="en-US" sz="800" dirty="0"/>
                <a:t>processes</a:t>
              </a:r>
            </a:p>
            <a:p>
              <a:pPr algn="ctr"/>
              <a:endParaRPr lang="en-US" sz="800" dirty="0"/>
            </a:p>
          </p:txBody>
        </p:sp>
      </p:grpSp>
      <p:grpSp>
        <p:nvGrpSpPr>
          <p:cNvPr id="2156" name="Group 2155">
            <a:extLst>
              <a:ext uri="{FF2B5EF4-FFF2-40B4-BE49-F238E27FC236}">
                <a16:creationId xmlns:a16="http://schemas.microsoft.com/office/drawing/2014/main" id="{AFBDEADB-1022-6A1E-3F71-E38D81212838}"/>
              </a:ext>
            </a:extLst>
          </p:cNvPr>
          <p:cNvGrpSpPr/>
          <p:nvPr/>
        </p:nvGrpSpPr>
        <p:grpSpPr>
          <a:xfrm>
            <a:off x="966996" y="1804293"/>
            <a:ext cx="1084592" cy="649806"/>
            <a:chOff x="1183961" y="1710990"/>
            <a:chExt cx="1084592" cy="649806"/>
          </a:xfrm>
        </p:grpSpPr>
        <p:sp>
          <p:nvSpPr>
            <p:cNvPr id="2157" name="Oval 2156">
              <a:extLst>
                <a:ext uri="{FF2B5EF4-FFF2-40B4-BE49-F238E27FC236}">
                  <a16:creationId xmlns:a16="http://schemas.microsoft.com/office/drawing/2014/main" id="{0B0F645A-DB65-9915-DA75-97FA6333CEF4}"/>
                </a:ext>
              </a:extLst>
            </p:cNvPr>
            <p:cNvSpPr/>
            <p:nvPr/>
          </p:nvSpPr>
          <p:spPr>
            <a:xfrm>
              <a:off x="1183961" y="1710990"/>
              <a:ext cx="1084592" cy="61071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/>
            </a:p>
          </p:txBody>
        </p:sp>
        <p:sp>
          <p:nvSpPr>
            <p:cNvPr id="2158" name="TextBox 2157">
              <a:extLst>
                <a:ext uri="{FF2B5EF4-FFF2-40B4-BE49-F238E27FC236}">
                  <a16:creationId xmlns:a16="http://schemas.microsoft.com/office/drawing/2014/main" id="{804720D3-9134-11C6-A5A1-D902E1AC8B97}"/>
                </a:ext>
              </a:extLst>
            </p:cNvPr>
            <p:cNvSpPr txBox="1"/>
            <p:nvPr/>
          </p:nvSpPr>
          <p:spPr>
            <a:xfrm>
              <a:off x="1239478" y="1776021"/>
              <a:ext cx="9989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FI" sz="800" b="1" dirty="0"/>
                <a:t> </a:t>
              </a:r>
              <a:r>
                <a:rPr lang="en-US" sz="800" dirty="0"/>
                <a:t>Supplying artificial </a:t>
              </a:r>
              <a:br>
                <a:rPr lang="en-FI" sz="800" dirty="0"/>
              </a:br>
              <a:r>
                <a:rPr lang="en-US" sz="800" dirty="0"/>
                <a:t>lakes and inland </a:t>
              </a:r>
              <a:br>
                <a:rPr lang="en-FI" sz="800" dirty="0"/>
              </a:br>
              <a:r>
                <a:rPr lang="en-US" sz="800" dirty="0"/>
                <a:t>or coastal aquifers</a:t>
              </a:r>
            </a:p>
            <a:p>
              <a:pPr algn="ctr"/>
              <a:endParaRPr lang="en-US" sz="800" dirty="0"/>
            </a:p>
          </p:txBody>
        </p:sp>
      </p:grpSp>
      <p:grpSp>
        <p:nvGrpSpPr>
          <p:cNvPr id="2159" name="Group 2158">
            <a:extLst>
              <a:ext uri="{FF2B5EF4-FFF2-40B4-BE49-F238E27FC236}">
                <a16:creationId xmlns:a16="http://schemas.microsoft.com/office/drawing/2014/main" id="{25C9FD80-883E-4BD5-3C6D-A31F3BEE6A91}"/>
              </a:ext>
            </a:extLst>
          </p:cNvPr>
          <p:cNvGrpSpPr/>
          <p:nvPr/>
        </p:nvGrpSpPr>
        <p:grpSpPr>
          <a:xfrm>
            <a:off x="1536512" y="3925907"/>
            <a:ext cx="1175440" cy="661869"/>
            <a:chOff x="7211563" y="581688"/>
            <a:chExt cx="1175440" cy="661869"/>
          </a:xfrm>
        </p:grpSpPr>
        <p:sp>
          <p:nvSpPr>
            <p:cNvPr id="2160" name="Oval 2159">
              <a:extLst>
                <a:ext uri="{FF2B5EF4-FFF2-40B4-BE49-F238E27FC236}">
                  <a16:creationId xmlns:a16="http://schemas.microsoft.com/office/drawing/2014/main" id="{DB967054-E6DD-D859-34CE-4F77220C9D77}"/>
                </a:ext>
              </a:extLst>
            </p:cNvPr>
            <p:cNvSpPr/>
            <p:nvPr/>
          </p:nvSpPr>
          <p:spPr>
            <a:xfrm>
              <a:off x="7211563" y="581688"/>
              <a:ext cx="1175440" cy="66186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/>
            </a:p>
          </p:txBody>
        </p:sp>
        <p:sp>
          <p:nvSpPr>
            <p:cNvPr id="2161" name="TextBox 2160">
              <a:extLst>
                <a:ext uri="{FF2B5EF4-FFF2-40B4-BE49-F238E27FC236}">
                  <a16:creationId xmlns:a16="http://schemas.microsoft.com/office/drawing/2014/main" id="{FD39EA70-FA76-5C0E-8FEC-BA6085F8E4F3}"/>
                </a:ext>
              </a:extLst>
            </p:cNvPr>
            <p:cNvSpPr txBox="1"/>
            <p:nvPr/>
          </p:nvSpPr>
          <p:spPr>
            <a:xfrm>
              <a:off x="7256987" y="665345"/>
              <a:ext cx="10845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/>
                <a:t>D</a:t>
              </a:r>
              <a:r>
                <a:rPr lang="en-FI" sz="800" dirty="0" err="1"/>
                <a:t>ecorating</a:t>
              </a:r>
              <a:r>
                <a:rPr lang="en-FI" sz="800" dirty="0"/>
                <a:t>-water </a:t>
              </a:r>
              <a:br>
                <a:rPr lang="en-FI" sz="800" dirty="0"/>
              </a:br>
              <a:r>
                <a:rPr lang="en-GB" sz="800" dirty="0"/>
                <a:t>in closed circulation</a:t>
              </a:r>
              <a:r>
                <a:rPr lang="en-FI" sz="800" dirty="0"/>
                <a:t> </a:t>
              </a:r>
              <a:br>
                <a:rPr lang="en-FI" sz="800" dirty="0"/>
              </a:br>
              <a:r>
                <a:rPr lang="en-FI" sz="800" dirty="0"/>
                <a:t>as </a:t>
              </a:r>
              <a:r>
                <a:rPr lang="en-GB" sz="800" dirty="0"/>
                <a:t>fountains</a:t>
              </a:r>
              <a:r>
                <a:rPr lang="en-FI" sz="800" dirty="0"/>
                <a:t> or </a:t>
              </a:r>
              <a:r>
                <a:rPr lang="en-GB" sz="800" dirty="0"/>
                <a:t>ponds</a:t>
              </a:r>
            </a:p>
          </p:txBody>
        </p:sp>
      </p:grpSp>
      <p:grpSp>
        <p:nvGrpSpPr>
          <p:cNvPr id="2162" name="Group 2161">
            <a:extLst>
              <a:ext uri="{FF2B5EF4-FFF2-40B4-BE49-F238E27FC236}">
                <a16:creationId xmlns:a16="http://schemas.microsoft.com/office/drawing/2014/main" id="{4D43F8B8-C622-956A-61D7-607225B40255}"/>
              </a:ext>
            </a:extLst>
          </p:cNvPr>
          <p:cNvGrpSpPr/>
          <p:nvPr/>
        </p:nvGrpSpPr>
        <p:grpSpPr>
          <a:xfrm>
            <a:off x="8936644" y="4080928"/>
            <a:ext cx="1030313" cy="578193"/>
            <a:chOff x="1140074" y="956850"/>
            <a:chExt cx="1030313" cy="578193"/>
          </a:xfrm>
        </p:grpSpPr>
        <p:sp>
          <p:nvSpPr>
            <p:cNvPr id="2163" name="Oval 2162">
              <a:extLst>
                <a:ext uri="{FF2B5EF4-FFF2-40B4-BE49-F238E27FC236}">
                  <a16:creationId xmlns:a16="http://schemas.microsoft.com/office/drawing/2014/main" id="{DCA35064-9989-5B3A-F24D-907C956D1352}"/>
                </a:ext>
              </a:extLst>
            </p:cNvPr>
            <p:cNvSpPr/>
            <p:nvPr/>
          </p:nvSpPr>
          <p:spPr>
            <a:xfrm>
              <a:off x="1140074" y="956850"/>
              <a:ext cx="1026837" cy="5781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/>
            </a:p>
          </p:txBody>
        </p:sp>
        <p:sp>
          <p:nvSpPr>
            <p:cNvPr id="2164" name="TextBox 2163">
              <a:extLst>
                <a:ext uri="{FF2B5EF4-FFF2-40B4-BE49-F238E27FC236}">
                  <a16:creationId xmlns:a16="http://schemas.microsoft.com/office/drawing/2014/main" id="{88F4BBC3-4538-81D2-DB01-CA94652115E1}"/>
                </a:ext>
              </a:extLst>
            </p:cNvPr>
            <p:cNvSpPr txBox="1"/>
            <p:nvPr/>
          </p:nvSpPr>
          <p:spPr>
            <a:xfrm>
              <a:off x="1142542" y="1024215"/>
              <a:ext cx="1027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FI" sz="800" dirty="0"/>
                <a:t>W</a:t>
              </a:r>
              <a:r>
                <a:rPr lang="en-GB" sz="800" dirty="0" err="1"/>
                <a:t>ashing</a:t>
              </a:r>
              <a:r>
                <a:rPr lang="en-GB" sz="800" dirty="0"/>
                <a:t> city buses</a:t>
              </a:r>
              <a:r>
                <a:rPr lang="en-FI" sz="800" dirty="0"/>
                <a:t>, </a:t>
              </a:r>
              <a:br>
                <a:rPr lang="en-FI" sz="800" dirty="0"/>
              </a:br>
              <a:r>
                <a:rPr lang="en-FI" sz="800" dirty="0"/>
                <a:t>d</a:t>
              </a:r>
              <a:r>
                <a:rPr lang="en-US" sz="800" dirty="0" err="1"/>
                <a:t>ust</a:t>
              </a:r>
              <a:r>
                <a:rPr lang="en-US" sz="800" dirty="0"/>
                <a:t> control</a:t>
              </a:r>
              <a:r>
                <a:rPr lang="en-FI" sz="800" dirty="0"/>
                <a:t> or </a:t>
              </a:r>
              <a:br>
                <a:rPr lang="en-FI" sz="800" dirty="0"/>
              </a:br>
              <a:r>
                <a:rPr lang="en-FI" sz="800" dirty="0"/>
                <a:t>streets </a:t>
              </a:r>
              <a:r>
                <a:rPr lang="en-US" sz="800" dirty="0"/>
                <a:t>cleaning</a:t>
              </a:r>
              <a:endParaRPr lang="en-GB" sz="800" dirty="0"/>
            </a:p>
          </p:txBody>
        </p:sp>
      </p:grpSp>
      <p:grpSp>
        <p:nvGrpSpPr>
          <p:cNvPr id="2165" name="Group 2164">
            <a:extLst>
              <a:ext uri="{FF2B5EF4-FFF2-40B4-BE49-F238E27FC236}">
                <a16:creationId xmlns:a16="http://schemas.microsoft.com/office/drawing/2014/main" id="{739C8445-1ACF-9FC7-DF91-349764983FC9}"/>
              </a:ext>
            </a:extLst>
          </p:cNvPr>
          <p:cNvGrpSpPr/>
          <p:nvPr/>
        </p:nvGrpSpPr>
        <p:grpSpPr>
          <a:xfrm>
            <a:off x="7331345" y="1219709"/>
            <a:ext cx="739184" cy="416221"/>
            <a:chOff x="8460244" y="1693029"/>
            <a:chExt cx="739184" cy="416221"/>
          </a:xfrm>
        </p:grpSpPr>
        <p:sp>
          <p:nvSpPr>
            <p:cNvPr id="2166" name="Oval 2165">
              <a:extLst>
                <a:ext uri="{FF2B5EF4-FFF2-40B4-BE49-F238E27FC236}">
                  <a16:creationId xmlns:a16="http://schemas.microsoft.com/office/drawing/2014/main" id="{A887EBDE-7701-0B01-A1B1-F2557ADA749A}"/>
                </a:ext>
              </a:extLst>
            </p:cNvPr>
            <p:cNvSpPr/>
            <p:nvPr/>
          </p:nvSpPr>
          <p:spPr>
            <a:xfrm>
              <a:off x="8460244" y="1693029"/>
              <a:ext cx="739184" cy="41622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/>
            </a:p>
          </p:txBody>
        </p:sp>
        <p:sp>
          <p:nvSpPr>
            <p:cNvPr id="2167" name="TextBox 2166">
              <a:extLst>
                <a:ext uri="{FF2B5EF4-FFF2-40B4-BE49-F238E27FC236}">
                  <a16:creationId xmlns:a16="http://schemas.microsoft.com/office/drawing/2014/main" id="{42B78E7D-E2E0-6F91-4F1E-75E8EFCD089C}"/>
                </a:ext>
              </a:extLst>
            </p:cNvPr>
            <p:cNvSpPr txBox="1"/>
            <p:nvPr/>
          </p:nvSpPr>
          <p:spPr>
            <a:xfrm>
              <a:off x="8505386" y="1731862"/>
              <a:ext cx="64889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/>
                <a:t>car washes</a:t>
              </a:r>
              <a:r>
                <a:rPr lang="en-FI" sz="800" dirty="0"/>
                <a:t> </a:t>
              </a:r>
              <a:br>
                <a:rPr lang="en-FI" sz="800" dirty="0"/>
              </a:br>
              <a:r>
                <a:rPr lang="en-FI" sz="800" dirty="0"/>
                <a:t>points</a:t>
              </a:r>
              <a:endParaRPr lang="en-GB" sz="800" dirty="0"/>
            </a:p>
          </p:txBody>
        </p:sp>
      </p:grpSp>
      <p:grpSp>
        <p:nvGrpSpPr>
          <p:cNvPr id="2168" name="Group 2167">
            <a:extLst>
              <a:ext uri="{FF2B5EF4-FFF2-40B4-BE49-F238E27FC236}">
                <a16:creationId xmlns:a16="http://schemas.microsoft.com/office/drawing/2014/main" id="{284F2FF9-E4B7-69D5-9EE9-397EA0DC575F}"/>
              </a:ext>
            </a:extLst>
          </p:cNvPr>
          <p:cNvGrpSpPr/>
          <p:nvPr/>
        </p:nvGrpSpPr>
        <p:grpSpPr>
          <a:xfrm>
            <a:off x="2746695" y="4679511"/>
            <a:ext cx="867876" cy="488685"/>
            <a:chOff x="1555711" y="3109858"/>
            <a:chExt cx="867876" cy="488685"/>
          </a:xfrm>
        </p:grpSpPr>
        <p:sp>
          <p:nvSpPr>
            <p:cNvPr id="2169" name="Oval 2168">
              <a:extLst>
                <a:ext uri="{FF2B5EF4-FFF2-40B4-BE49-F238E27FC236}">
                  <a16:creationId xmlns:a16="http://schemas.microsoft.com/office/drawing/2014/main" id="{26E6A06A-AAF1-D8E0-9FF1-F66E353CFCE3}"/>
                </a:ext>
              </a:extLst>
            </p:cNvPr>
            <p:cNvSpPr/>
            <p:nvPr/>
          </p:nvSpPr>
          <p:spPr>
            <a:xfrm>
              <a:off x="1555711" y="3109858"/>
              <a:ext cx="867876" cy="488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/>
            </a:p>
          </p:txBody>
        </p:sp>
        <p:sp>
          <p:nvSpPr>
            <p:cNvPr id="2170" name="TextBox 2169">
              <a:extLst>
                <a:ext uri="{FF2B5EF4-FFF2-40B4-BE49-F238E27FC236}">
                  <a16:creationId xmlns:a16="http://schemas.microsoft.com/office/drawing/2014/main" id="{0A4FA8C2-E790-3D84-BB36-F65360C73D97}"/>
                </a:ext>
              </a:extLst>
            </p:cNvPr>
            <p:cNvSpPr txBox="1"/>
            <p:nvPr/>
          </p:nvSpPr>
          <p:spPr>
            <a:xfrm>
              <a:off x="1578318" y="3123367"/>
              <a:ext cx="8226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FI" sz="800" dirty="0"/>
                <a:t> Irrigation for </a:t>
              </a:r>
              <a:br>
                <a:rPr lang="en-FI" sz="800" dirty="0"/>
              </a:br>
              <a:r>
                <a:rPr lang="en-US" sz="800" dirty="0"/>
                <a:t>environmental </a:t>
              </a:r>
              <a:endParaRPr lang="en-FI" sz="800" dirty="0"/>
            </a:p>
            <a:p>
              <a:pPr algn="ctr"/>
              <a:r>
                <a:rPr lang="en-US" sz="800" dirty="0"/>
                <a:t>restoration</a:t>
              </a:r>
            </a:p>
          </p:txBody>
        </p:sp>
      </p:grpSp>
      <p:pic>
        <p:nvPicPr>
          <p:cNvPr id="2171" name="Graphic 2170" descr="Back with solid fill">
            <a:extLst>
              <a:ext uri="{FF2B5EF4-FFF2-40B4-BE49-F238E27FC236}">
                <a16:creationId xmlns:a16="http://schemas.microsoft.com/office/drawing/2014/main" id="{54638125-DA49-DD9C-D006-7BA6DCEE5349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 rot="17994392">
            <a:off x="5835598" y="2237795"/>
            <a:ext cx="2035603" cy="622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72" name="TextBox 2171">
            <a:extLst>
              <a:ext uri="{FF2B5EF4-FFF2-40B4-BE49-F238E27FC236}">
                <a16:creationId xmlns:a16="http://schemas.microsoft.com/office/drawing/2014/main" id="{61C333F0-8E5D-4933-5BBD-57AB36341314}"/>
              </a:ext>
            </a:extLst>
          </p:cNvPr>
          <p:cNvSpPr txBox="1"/>
          <p:nvPr/>
        </p:nvSpPr>
        <p:spPr>
          <a:xfrm rot="17845850">
            <a:off x="6345313" y="2235099"/>
            <a:ext cx="1151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1000" dirty="0"/>
              <a:t>commercial reuse</a:t>
            </a:r>
            <a:endParaRPr lang="en-GB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23523A-D5F4-E11F-C2BC-8C94FD9C39D5}"/>
              </a:ext>
            </a:extLst>
          </p:cNvPr>
          <p:cNvSpPr txBox="1"/>
          <p:nvPr/>
        </p:nvSpPr>
        <p:spPr>
          <a:xfrm>
            <a:off x="355184" y="6115438"/>
            <a:ext cx="2993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NewJuneExtrabold" panose="02000503050000020004" pitchFamily="50" charset="0"/>
              </a:rPr>
              <a:t>WATER LIFE CYCLE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D79C49-8DB1-F816-4B70-8792350794E3}"/>
              </a:ext>
            </a:extLst>
          </p:cNvPr>
          <p:cNvSpPr txBox="1"/>
          <p:nvPr/>
        </p:nvSpPr>
        <p:spPr>
          <a:xfrm>
            <a:off x="24218" y="6458417"/>
            <a:ext cx="280000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I" sz="700" dirty="0">
                <a:solidFill>
                  <a:schemeClr val="accent5">
                    <a:lumMod val="50000"/>
                  </a:schemeClr>
                </a:solidFill>
                <a:latin typeface="NewJuneBook" panose="02000503030000020004" pitchFamily="50" charset="0"/>
              </a:rPr>
              <a:t>Picture &amp; animation author: Monika Wojciechowska, M.Sc. </a:t>
            </a:r>
            <a:endParaRPr lang="en-GB" sz="700" dirty="0">
              <a:solidFill>
                <a:schemeClr val="accent5">
                  <a:lumMod val="50000"/>
                </a:schemeClr>
              </a:solidFill>
              <a:latin typeface="NewJuneBook" panose="02000503030000020004" pitchFamily="50" charset="0"/>
            </a:endParaRPr>
          </a:p>
        </p:txBody>
      </p:sp>
      <p:pic>
        <p:nvPicPr>
          <p:cNvPr id="7" name="Graphic 6" descr="Back with solid fill">
            <a:extLst>
              <a:ext uri="{FF2B5EF4-FFF2-40B4-BE49-F238E27FC236}">
                <a16:creationId xmlns:a16="http://schemas.microsoft.com/office/drawing/2014/main" id="{DD172BA1-5121-CF58-C8EE-0E92B54F8BB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rot="9002875">
            <a:off x="6656517" y="6009495"/>
            <a:ext cx="962705" cy="5372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Back with solid fill">
            <a:extLst>
              <a:ext uri="{FF2B5EF4-FFF2-40B4-BE49-F238E27FC236}">
                <a16:creationId xmlns:a16="http://schemas.microsoft.com/office/drawing/2014/main" id="{4508AF43-01A8-FA1E-C882-783A9758E29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rot="8375616">
            <a:off x="8300465" y="5933332"/>
            <a:ext cx="1071167" cy="5567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Graphic 8" descr="Back with solid fill">
            <a:extLst>
              <a:ext uri="{FF2B5EF4-FFF2-40B4-BE49-F238E27FC236}">
                <a16:creationId xmlns:a16="http://schemas.microsoft.com/office/drawing/2014/main" id="{CC4C65EF-6FE4-A2DE-7F81-899E3F9BC66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rot="9002875" flipV="1">
            <a:off x="4421771" y="5507269"/>
            <a:ext cx="962705" cy="5314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E9563-1429-3EAC-AB19-53418E0A44E7}"/>
              </a:ext>
            </a:extLst>
          </p:cNvPr>
          <p:cNvSpPr txBox="1"/>
          <p:nvPr/>
        </p:nvSpPr>
        <p:spPr>
          <a:xfrm>
            <a:off x="6782808" y="332241"/>
            <a:ext cx="5266089" cy="25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000"/>
              </a:lnSpc>
            </a:pPr>
            <a:r>
              <a:rPr lang="en-FI" sz="2000" b="1" dirty="0">
                <a:solidFill>
                  <a:schemeClr val="accent5">
                    <a:lumMod val="50000"/>
                  </a:schemeClr>
                </a:solidFill>
              </a:rPr>
              <a:t>fit-for-purpose treatment water reuse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8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500"/>
                            </p:stCondLst>
                            <p:childTnLst>
                              <p:par>
                                <p:cTn id="9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2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500"/>
                            </p:stCondLst>
                            <p:childTnLst>
                              <p:par>
                                <p:cTn id="1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5" dur="5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9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2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1" dur="5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5" dur="5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9" dur="5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3" dur="5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2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2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6000"/>
                            </p:stCondLst>
                            <p:childTnLst>
                              <p:par>
                                <p:cTn id="2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31" grpId="0"/>
      <p:bldP spid="2132" grpId="0"/>
      <p:bldP spid="2134" grpId="0"/>
      <p:bldP spid="2135" grpId="0"/>
      <p:bldP spid="2136" grpId="0"/>
      <p:bldP spid="2137" grpId="0"/>
      <p:bldP spid="2138" grpId="0"/>
      <p:bldP spid="21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6366864"/>
            <a:ext cx="12192000" cy="550493"/>
            <a:chOff x="0" y="0"/>
            <a:chExt cx="4816593" cy="2174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17479"/>
            </a:xfrm>
            <a:custGeom>
              <a:avLst/>
              <a:gdLst/>
              <a:ahLst/>
              <a:cxnLst/>
              <a:rect l="l" t="t" r="r" b="b"/>
              <a:pathLst>
                <a:path w="4816592" h="217479">
                  <a:moveTo>
                    <a:pt x="0" y="0"/>
                  </a:moveTo>
                  <a:lnTo>
                    <a:pt x="4816592" y="0"/>
                  </a:lnTo>
                  <a:lnTo>
                    <a:pt x="4816592" y="217479"/>
                  </a:lnTo>
                  <a:lnTo>
                    <a:pt x="0" y="217479"/>
                  </a:lnTo>
                  <a:close/>
                </a:path>
              </a:pathLst>
            </a:custGeom>
            <a:solidFill>
              <a:srgbClr val="F0F2F4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00"/>
                <a:t>§§§§§	</a:t>
              </a: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 rot="-2880220">
            <a:off x="-3993150" y="4683694"/>
            <a:ext cx="9720433" cy="4666122"/>
            <a:chOff x="0" y="0"/>
            <a:chExt cx="3840171" cy="18434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40171" cy="1843406"/>
            </a:xfrm>
            <a:custGeom>
              <a:avLst/>
              <a:gdLst/>
              <a:ahLst/>
              <a:cxnLst/>
              <a:rect l="l" t="t" r="r" b="b"/>
              <a:pathLst>
                <a:path w="3840171" h="1843406">
                  <a:moveTo>
                    <a:pt x="0" y="0"/>
                  </a:moveTo>
                  <a:lnTo>
                    <a:pt x="3840171" y="0"/>
                  </a:lnTo>
                  <a:lnTo>
                    <a:pt x="3840171" y="1843406"/>
                  </a:lnTo>
                  <a:lnTo>
                    <a:pt x="0" y="1843406"/>
                  </a:lnTo>
                  <a:close/>
                </a:path>
              </a:pathLst>
            </a:custGeom>
            <a:solidFill>
              <a:srgbClr val="0B788B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 rot="-2880220">
            <a:off x="-3993150" y="4033803"/>
            <a:ext cx="9720433" cy="4666122"/>
            <a:chOff x="0" y="0"/>
            <a:chExt cx="3840171" cy="184340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40171" cy="1843406"/>
            </a:xfrm>
            <a:custGeom>
              <a:avLst/>
              <a:gdLst/>
              <a:ahLst/>
              <a:cxnLst/>
              <a:rect l="l" t="t" r="r" b="b"/>
              <a:pathLst>
                <a:path w="3840171" h="1843406">
                  <a:moveTo>
                    <a:pt x="0" y="0"/>
                  </a:moveTo>
                  <a:lnTo>
                    <a:pt x="3840171" y="0"/>
                  </a:lnTo>
                  <a:lnTo>
                    <a:pt x="3840171" y="1843406"/>
                  </a:lnTo>
                  <a:lnTo>
                    <a:pt x="0" y="1843406"/>
                  </a:lnTo>
                  <a:close/>
                </a:path>
              </a:pathLst>
            </a:custGeom>
            <a:solidFill>
              <a:srgbClr val="E7CD7E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 rot="-2880220">
            <a:off x="-3043662" y="2965345"/>
            <a:ext cx="8582698" cy="4666122"/>
            <a:chOff x="0" y="0"/>
            <a:chExt cx="3390696" cy="184340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90696" cy="1843406"/>
            </a:xfrm>
            <a:custGeom>
              <a:avLst/>
              <a:gdLst/>
              <a:ahLst/>
              <a:cxnLst/>
              <a:rect l="l" t="t" r="r" b="b"/>
              <a:pathLst>
                <a:path w="3390696" h="1843406">
                  <a:moveTo>
                    <a:pt x="0" y="0"/>
                  </a:moveTo>
                  <a:lnTo>
                    <a:pt x="3390696" y="0"/>
                  </a:lnTo>
                  <a:lnTo>
                    <a:pt x="3390696" y="1843406"/>
                  </a:lnTo>
                  <a:lnTo>
                    <a:pt x="0" y="1843406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8727971" y="1085504"/>
            <a:ext cx="7297961" cy="5931251"/>
          </a:xfrm>
          <a:custGeom>
            <a:avLst/>
            <a:gdLst/>
            <a:ahLst/>
            <a:cxnLst/>
            <a:rect l="l" t="t" r="r" b="b"/>
            <a:pathLst>
              <a:path w="10946941" h="8896877">
                <a:moveTo>
                  <a:pt x="0" y="0"/>
                </a:moveTo>
                <a:lnTo>
                  <a:pt x="10946940" y="0"/>
                </a:lnTo>
                <a:lnTo>
                  <a:pt x="10946940" y="8896877"/>
                </a:lnTo>
                <a:lnTo>
                  <a:pt x="0" y="88968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6" name="Freeform 16"/>
          <p:cNvSpPr/>
          <p:nvPr/>
        </p:nvSpPr>
        <p:spPr>
          <a:xfrm>
            <a:off x="6668436" y="0"/>
            <a:ext cx="5523564" cy="1843690"/>
          </a:xfrm>
          <a:custGeom>
            <a:avLst/>
            <a:gdLst/>
            <a:ahLst/>
            <a:cxnLst/>
            <a:rect l="l" t="t" r="r" b="b"/>
            <a:pathLst>
              <a:path w="8285346" h="2765535">
                <a:moveTo>
                  <a:pt x="0" y="0"/>
                </a:moveTo>
                <a:lnTo>
                  <a:pt x="8285346" y="0"/>
                </a:lnTo>
                <a:lnTo>
                  <a:pt x="8285346" y="2765535"/>
                </a:lnTo>
                <a:lnTo>
                  <a:pt x="0" y="2765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3928" r="-1452" b="-37040"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7" name="Freeform 17"/>
          <p:cNvSpPr/>
          <p:nvPr/>
        </p:nvSpPr>
        <p:spPr>
          <a:xfrm>
            <a:off x="10384733" y="6460045"/>
            <a:ext cx="1495551" cy="313759"/>
          </a:xfrm>
          <a:custGeom>
            <a:avLst/>
            <a:gdLst/>
            <a:ahLst/>
            <a:cxnLst/>
            <a:rect l="l" t="t" r="r" b="b"/>
            <a:pathLst>
              <a:path w="2243326" h="470639">
                <a:moveTo>
                  <a:pt x="0" y="0"/>
                </a:moveTo>
                <a:lnTo>
                  <a:pt x="2243326" y="0"/>
                </a:lnTo>
                <a:lnTo>
                  <a:pt x="2243326" y="470639"/>
                </a:lnTo>
                <a:lnTo>
                  <a:pt x="0" y="4706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8" r="-128"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8" name="TextBox 18"/>
          <p:cNvSpPr txBox="1"/>
          <p:nvPr/>
        </p:nvSpPr>
        <p:spPr>
          <a:xfrm>
            <a:off x="328598" y="3262204"/>
            <a:ext cx="4629474" cy="181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5"/>
              </a:lnSpc>
            </a:pPr>
            <a:r>
              <a:rPr lang="en-US" sz="2247" dirty="0">
                <a:solidFill>
                  <a:srgbClr val="EEF2F5"/>
                </a:solidFill>
                <a:latin typeface="Poppins Bold"/>
              </a:rPr>
              <a:t>Advanced </a:t>
            </a:r>
            <a:r>
              <a:rPr lang="en-US" sz="2247" dirty="0" err="1">
                <a:solidFill>
                  <a:srgbClr val="EEF2F5"/>
                </a:solidFill>
                <a:latin typeface="Poppins Bold"/>
              </a:rPr>
              <a:t>CoMputing</a:t>
            </a:r>
            <a:r>
              <a:rPr lang="en-US" sz="2247" dirty="0">
                <a:solidFill>
                  <a:srgbClr val="EEF2F5"/>
                </a:solidFill>
                <a:latin typeface="Poppins Bold"/>
              </a:rPr>
              <a:t> Continuum Solutions for Boosting </a:t>
            </a:r>
            <a:r>
              <a:rPr lang="en-US" sz="2247" dirty="0" err="1">
                <a:solidFill>
                  <a:srgbClr val="EEF2F5"/>
                </a:solidFill>
                <a:latin typeface="Poppins Bold"/>
              </a:rPr>
              <a:t>DigITalization</a:t>
            </a:r>
            <a:r>
              <a:rPr lang="en-US" sz="2247" dirty="0">
                <a:solidFill>
                  <a:srgbClr val="EEF2F5"/>
                </a:solidFill>
                <a:latin typeface="Poppins Bold"/>
              </a:rPr>
              <a:t> across European </a:t>
            </a:r>
            <a:r>
              <a:rPr lang="en-US" sz="2247" dirty="0" err="1">
                <a:solidFill>
                  <a:srgbClr val="EEF2F5"/>
                </a:solidFill>
                <a:latin typeface="Poppins Bold"/>
              </a:rPr>
              <a:t>RegionS</a:t>
            </a:r>
            <a:endParaRPr lang="en-US" sz="2247" dirty="0">
              <a:solidFill>
                <a:srgbClr val="EEF2F5"/>
              </a:solidFill>
              <a:latin typeface="Poppi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107233" y="6493970"/>
            <a:ext cx="5073759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38"/>
              </a:lnSpc>
            </a:pPr>
            <a:r>
              <a:rPr lang="en-US" sz="615">
                <a:solidFill>
                  <a:srgbClr val="000000"/>
                </a:solidFill>
                <a:latin typeface="Poppins"/>
              </a:rPr>
              <a:t>Views and opinions expressed are however those of the authors only and do not necessarily reflect those of the European Union </a:t>
            </a:r>
          </a:p>
          <a:p>
            <a:pPr algn="r">
              <a:lnSpc>
                <a:spcPts val="738"/>
              </a:lnSpc>
            </a:pPr>
            <a:r>
              <a:rPr lang="en-US" sz="615">
                <a:solidFill>
                  <a:srgbClr val="000000"/>
                </a:solidFill>
                <a:latin typeface="Poppins"/>
              </a:rPr>
              <a:t>or the European Commission. Neither the European Union nor the European Commission can be held responsible for them.</a:t>
            </a:r>
          </a:p>
        </p:txBody>
      </p:sp>
      <p:sp>
        <p:nvSpPr>
          <p:cNvPr id="20" name="Freeform 20"/>
          <p:cNvSpPr/>
          <p:nvPr/>
        </p:nvSpPr>
        <p:spPr>
          <a:xfrm>
            <a:off x="9808673" y="569069"/>
            <a:ext cx="7297961" cy="5931251"/>
          </a:xfrm>
          <a:custGeom>
            <a:avLst/>
            <a:gdLst/>
            <a:ahLst/>
            <a:cxnLst/>
            <a:rect l="l" t="t" r="r" b="b"/>
            <a:pathLst>
              <a:path w="10946941" h="8896877">
                <a:moveTo>
                  <a:pt x="0" y="0"/>
                </a:moveTo>
                <a:lnTo>
                  <a:pt x="10946940" y="0"/>
                </a:lnTo>
                <a:lnTo>
                  <a:pt x="10946940" y="8896877"/>
                </a:lnTo>
                <a:lnTo>
                  <a:pt x="0" y="8896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76153" y="4122247"/>
            <a:ext cx="4777452" cy="3882765"/>
          </a:xfrm>
          <a:custGeom>
            <a:avLst/>
            <a:gdLst/>
            <a:ahLst/>
            <a:cxnLst/>
            <a:rect l="l" t="t" r="r" b="b"/>
            <a:pathLst>
              <a:path w="7166178" h="5824148">
                <a:moveTo>
                  <a:pt x="0" y="0"/>
                </a:moveTo>
                <a:lnTo>
                  <a:pt x="7166178" y="0"/>
                </a:lnTo>
                <a:lnTo>
                  <a:pt x="7166178" y="5824148"/>
                </a:lnTo>
                <a:lnTo>
                  <a:pt x="0" y="5824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" name="Freeform 3"/>
          <p:cNvSpPr/>
          <p:nvPr/>
        </p:nvSpPr>
        <p:spPr>
          <a:xfrm>
            <a:off x="3698257" y="5200"/>
            <a:ext cx="8837263" cy="6858000"/>
          </a:xfrm>
          <a:custGeom>
            <a:avLst/>
            <a:gdLst/>
            <a:ahLst/>
            <a:cxnLst/>
            <a:rect l="l" t="t" r="r" b="b"/>
            <a:pathLst>
              <a:path w="13255894" h="10287000">
                <a:moveTo>
                  <a:pt x="0" y="0"/>
                </a:moveTo>
                <a:lnTo>
                  <a:pt x="13255894" y="0"/>
                </a:lnTo>
                <a:lnTo>
                  <a:pt x="132558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 l="-41391" t="-16236" b="-16236"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10" name="Group 10"/>
          <p:cNvGrpSpPr/>
          <p:nvPr/>
        </p:nvGrpSpPr>
        <p:grpSpPr>
          <a:xfrm>
            <a:off x="6720016" y="1745718"/>
            <a:ext cx="1233837" cy="123383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53"/>
                </a:lnSpc>
              </a:pPr>
              <a:r>
                <a:rPr lang="en-US" sz="1466">
                  <a:solidFill>
                    <a:srgbClr val="EEF2F5"/>
                  </a:solidFill>
                  <a:latin typeface="Poppins Bold"/>
                </a:rPr>
                <a:t>36</a:t>
              </a:r>
            </a:p>
            <a:p>
              <a:pPr algn="ctr">
                <a:lnSpc>
                  <a:spcPts val="2053"/>
                </a:lnSpc>
              </a:pPr>
              <a:r>
                <a:rPr lang="en-US" sz="1466" dirty="0">
                  <a:solidFill>
                    <a:srgbClr val="EEF2F5"/>
                  </a:solidFill>
                  <a:latin typeface="Poppins Bold"/>
                </a:rPr>
                <a:t>months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20016" y="3434200"/>
            <a:ext cx="1233837" cy="123383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53"/>
                </a:lnSpc>
              </a:pPr>
              <a:r>
                <a:rPr lang="en-US" sz="1466">
                  <a:solidFill>
                    <a:srgbClr val="EEF2F5"/>
                  </a:solidFill>
                  <a:latin typeface="Poppins Bold"/>
                </a:rPr>
                <a:t>18</a:t>
              </a:r>
            </a:p>
            <a:p>
              <a:pPr algn="ctr">
                <a:lnSpc>
                  <a:spcPts val="2053"/>
                </a:lnSpc>
              </a:pPr>
              <a:r>
                <a:rPr lang="en-US" sz="1466">
                  <a:solidFill>
                    <a:srgbClr val="EEF2F5"/>
                  </a:solidFill>
                  <a:latin typeface="Poppins Bold"/>
                </a:rPr>
                <a:t>partners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20016" y="5264938"/>
            <a:ext cx="1233837" cy="123383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r>
                <a:rPr lang="en-US" sz="1666">
                  <a:solidFill>
                    <a:srgbClr val="EEF2F5"/>
                  </a:solidFill>
                  <a:latin typeface="Poppins Bold"/>
                </a:rPr>
                <a:t>6 mln €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56087" y="645004"/>
            <a:ext cx="4349642" cy="566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733" dirty="0">
                <a:solidFill>
                  <a:srgbClr val="0B788B"/>
                </a:solidFill>
                <a:latin typeface="Poppins Bold"/>
              </a:rPr>
              <a:t>Facts &amp;</a:t>
            </a:r>
            <a:r>
              <a:rPr lang="en-US" sz="3733" dirty="0">
                <a:solidFill>
                  <a:srgbClr val="101010"/>
                </a:solidFill>
                <a:latin typeface="Poppins Bold"/>
              </a:rPr>
              <a:t> </a:t>
            </a:r>
            <a:r>
              <a:rPr lang="en-US" sz="3733" dirty="0">
                <a:solidFill>
                  <a:srgbClr val="474646"/>
                </a:solidFill>
                <a:latin typeface="Poppins Bold"/>
              </a:rPr>
              <a:t>Figures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20016" y="628650"/>
            <a:ext cx="2339662" cy="317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>
                <a:solidFill>
                  <a:srgbClr val="474646"/>
                </a:solidFill>
                <a:latin typeface="Poppins Bold"/>
              </a:rPr>
              <a:t>Programme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720016" y="965043"/>
            <a:ext cx="5208042" cy="268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oppins Light"/>
              </a:rPr>
              <a:t>Interregional Innovation Investments (I3) Instrument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04453" y="1998994"/>
            <a:ext cx="3301747" cy="650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>
                <a:solidFill>
                  <a:srgbClr val="474646"/>
                </a:solidFill>
                <a:latin typeface="Poppins Bold"/>
              </a:rPr>
              <a:t>Project duration: </a:t>
            </a:r>
          </a:p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>
                <a:solidFill>
                  <a:srgbClr val="474646"/>
                </a:solidFill>
                <a:latin typeface="Poppins"/>
              </a:rPr>
              <a:t>01/10/2023 - 30/09/2026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204454" y="3666317"/>
            <a:ext cx="3723605" cy="983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 dirty="0">
                <a:solidFill>
                  <a:srgbClr val="474646"/>
                </a:solidFill>
                <a:latin typeface="Poppins Bold"/>
              </a:rPr>
              <a:t>Coordinator: </a:t>
            </a:r>
          </a:p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 dirty="0" err="1">
                <a:solidFill>
                  <a:srgbClr val="474646"/>
                </a:solidFill>
                <a:latin typeface="Poppins"/>
              </a:rPr>
              <a:t>Luleå</a:t>
            </a:r>
            <a:r>
              <a:rPr lang="en-US" sz="1866" dirty="0">
                <a:solidFill>
                  <a:srgbClr val="474646"/>
                </a:solidFill>
                <a:latin typeface="Poppins"/>
              </a:rPr>
              <a:t> University of Technology, Sweden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204454" y="5511204"/>
            <a:ext cx="2499821" cy="650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>
                <a:solidFill>
                  <a:srgbClr val="474646"/>
                </a:solidFill>
                <a:latin typeface="Poppins Bold"/>
              </a:rPr>
              <a:t>Funding:</a:t>
            </a:r>
          </a:p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>
                <a:solidFill>
                  <a:srgbClr val="474646"/>
                </a:solidFill>
                <a:latin typeface="Poppins"/>
              </a:rPr>
              <a:t>70% EU contribution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29769" y="1829125"/>
            <a:ext cx="138737" cy="198195"/>
          </a:xfrm>
          <a:custGeom>
            <a:avLst/>
            <a:gdLst/>
            <a:ahLst/>
            <a:cxnLst/>
            <a:rect l="l" t="t" r="r" b="b"/>
            <a:pathLst>
              <a:path w="208105" h="297293">
                <a:moveTo>
                  <a:pt x="0" y="0"/>
                </a:moveTo>
                <a:lnTo>
                  <a:pt x="208105" y="0"/>
                </a:lnTo>
                <a:lnTo>
                  <a:pt x="208105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3" name="Group 3"/>
          <p:cNvGrpSpPr/>
          <p:nvPr/>
        </p:nvGrpSpPr>
        <p:grpSpPr>
          <a:xfrm>
            <a:off x="1" y="-5707"/>
            <a:ext cx="5306075" cy="1834831"/>
            <a:chOff x="0" y="0"/>
            <a:chExt cx="2096227" cy="7248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96227" cy="724872"/>
            </a:xfrm>
            <a:custGeom>
              <a:avLst/>
              <a:gdLst/>
              <a:ahLst/>
              <a:cxnLst/>
              <a:rect l="l" t="t" r="r" b="b"/>
              <a:pathLst>
                <a:path w="2096227" h="724872">
                  <a:moveTo>
                    <a:pt x="0" y="0"/>
                  </a:moveTo>
                  <a:lnTo>
                    <a:pt x="2096227" y="0"/>
                  </a:lnTo>
                  <a:lnTo>
                    <a:pt x="2096227" y="724872"/>
                  </a:lnTo>
                  <a:lnTo>
                    <a:pt x="0" y="724872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4141892" cy="192489"/>
            <a:chOff x="0" y="0"/>
            <a:chExt cx="1636303" cy="760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36303" cy="76045"/>
            </a:xfrm>
            <a:custGeom>
              <a:avLst/>
              <a:gdLst/>
              <a:ahLst/>
              <a:cxnLst/>
              <a:rect l="l" t="t" r="r" b="b"/>
              <a:pathLst>
                <a:path w="1636303" h="76045">
                  <a:moveTo>
                    <a:pt x="0" y="0"/>
                  </a:moveTo>
                  <a:lnTo>
                    <a:pt x="1636303" y="0"/>
                  </a:lnTo>
                  <a:lnTo>
                    <a:pt x="1636303" y="76045"/>
                  </a:lnTo>
                  <a:lnTo>
                    <a:pt x="0" y="76045"/>
                  </a:lnTo>
                  <a:close/>
                </a:path>
              </a:pathLst>
            </a:custGeom>
            <a:solidFill>
              <a:srgbClr val="EEF2F5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5871567" y="1328391"/>
            <a:ext cx="6320433" cy="5529609"/>
          </a:xfrm>
          <a:custGeom>
            <a:avLst/>
            <a:gdLst/>
            <a:ahLst/>
            <a:cxnLst/>
            <a:rect l="l" t="t" r="r" b="b"/>
            <a:pathLst>
              <a:path w="9480650" h="8294414">
                <a:moveTo>
                  <a:pt x="0" y="0"/>
                </a:moveTo>
                <a:lnTo>
                  <a:pt x="9480650" y="0"/>
                </a:lnTo>
                <a:lnTo>
                  <a:pt x="9480650" y="8294414"/>
                </a:lnTo>
                <a:lnTo>
                  <a:pt x="0" y="82944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730"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10" name="Group 10"/>
          <p:cNvGrpSpPr/>
          <p:nvPr/>
        </p:nvGrpSpPr>
        <p:grpSpPr>
          <a:xfrm rot="-5400000">
            <a:off x="-3333039" y="3333040"/>
            <a:ext cx="6858000" cy="191921"/>
            <a:chOff x="0" y="0"/>
            <a:chExt cx="2709333" cy="758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09333" cy="75821"/>
            </a:xfrm>
            <a:custGeom>
              <a:avLst/>
              <a:gdLst/>
              <a:ahLst/>
              <a:cxnLst/>
              <a:rect l="l" t="t" r="r" b="b"/>
              <a:pathLst>
                <a:path w="2709333" h="75821">
                  <a:moveTo>
                    <a:pt x="0" y="0"/>
                  </a:moveTo>
                  <a:lnTo>
                    <a:pt x="2709333" y="0"/>
                  </a:lnTo>
                  <a:lnTo>
                    <a:pt x="2709333" y="75821"/>
                  </a:lnTo>
                  <a:lnTo>
                    <a:pt x="0" y="75821"/>
                  </a:lnTo>
                  <a:close/>
                </a:path>
              </a:pathLst>
            </a:custGeom>
            <a:solidFill>
              <a:srgbClr val="E7CD7E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694562" y="2961785"/>
            <a:ext cx="1252437" cy="426087"/>
          </a:xfrm>
          <a:custGeom>
            <a:avLst/>
            <a:gdLst/>
            <a:ahLst/>
            <a:cxnLst/>
            <a:rect l="l" t="t" r="r" b="b"/>
            <a:pathLst>
              <a:path w="1878655" h="639130">
                <a:moveTo>
                  <a:pt x="0" y="0"/>
                </a:moveTo>
                <a:lnTo>
                  <a:pt x="1878655" y="0"/>
                </a:lnTo>
                <a:lnTo>
                  <a:pt x="1878655" y="639130"/>
                </a:lnTo>
                <a:lnTo>
                  <a:pt x="0" y="639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4" name="Freeform 14"/>
          <p:cNvSpPr/>
          <p:nvPr/>
        </p:nvSpPr>
        <p:spPr>
          <a:xfrm>
            <a:off x="746395" y="4437291"/>
            <a:ext cx="1136070" cy="568035"/>
          </a:xfrm>
          <a:custGeom>
            <a:avLst/>
            <a:gdLst/>
            <a:ahLst/>
            <a:cxnLst/>
            <a:rect l="l" t="t" r="r" b="b"/>
            <a:pathLst>
              <a:path w="1704105" h="852052">
                <a:moveTo>
                  <a:pt x="0" y="0"/>
                </a:moveTo>
                <a:lnTo>
                  <a:pt x="1704105" y="0"/>
                </a:lnTo>
                <a:lnTo>
                  <a:pt x="1704105" y="852052"/>
                </a:lnTo>
                <a:lnTo>
                  <a:pt x="0" y="852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5" name="Freeform 15"/>
          <p:cNvSpPr/>
          <p:nvPr/>
        </p:nvSpPr>
        <p:spPr>
          <a:xfrm>
            <a:off x="2294842" y="4564635"/>
            <a:ext cx="1177529" cy="313348"/>
          </a:xfrm>
          <a:custGeom>
            <a:avLst/>
            <a:gdLst/>
            <a:ahLst/>
            <a:cxnLst/>
            <a:rect l="l" t="t" r="r" b="b"/>
            <a:pathLst>
              <a:path w="1766293" h="470022">
                <a:moveTo>
                  <a:pt x="0" y="0"/>
                </a:moveTo>
                <a:lnTo>
                  <a:pt x="1766293" y="0"/>
                </a:lnTo>
                <a:lnTo>
                  <a:pt x="1766293" y="470022"/>
                </a:lnTo>
                <a:lnTo>
                  <a:pt x="0" y="4700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6" name="Freeform 16"/>
          <p:cNvSpPr/>
          <p:nvPr/>
        </p:nvSpPr>
        <p:spPr>
          <a:xfrm>
            <a:off x="4148242" y="4488528"/>
            <a:ext cx="736829" cy="523149"/>
          </a:xfrm>
          <a:custGeom>
            <a:avLst/>
            <a:gdLst/>
            <a:ahLst/>
            <a:cxnLst/>
            <a:rect l="l" t="t" r="r" b="b"/>
            <a:pathLst>
              <a:path w="1105244" h="784723">
                <a:moveTo>
                  <a:pt x="0" y="0"/>
                </a:moveTo>
                <a:lnTo>
                  <a:pt x="1105244" y="0"/>
                </a:lnTo>
                <a:lnTo>
                  <a:pt x="1105244" y="784723"/>
                </a:lnTo>
                <a:lnTo>
                  <a:pt x="0" y="784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7" name="Freeform 17"/>
          <p:cNvSpPr/>
          <p:nvPr/>
        </p:nvSpPr>
        <p:spPr>
          <a:xfrm>
            <a:off x="893487" y="5214876"/>
            <a:ext cx="742529" cy="568035"/>
          </a:xfrm>
          <a:custGeom>
            <a:avLst/>
            <a:gdLst/>
            <a:ahLst/>
            <a:cxnLst/>
            <a:rect l="l" t="t" r="r" b="b"/>
            <a:pathLst>
              <a:path w="1113794" h="852052">
                <a:moveTo>
                  <a:pt x="0" y="0"/>
                </a:moveTo>
                <a:lnTo>
                  <a:pt x="1113794" y="0"/>
                </a:lnTo>
                <a:lnTo>
                  <a:pt x="1113794" y="852053"/>
                </a:lnTo>
                <a:lnTo>
                  <a:pt x="0" y="8520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8" name="Freeform 18"/>
          <p:cNvSpPr/>
          <p:nvPr/>
        </p:nvSpPr>
        <p:spPr>
          <a:xfrm>
            <a:off x="2475899" y="5062476"/>
            <a:ext cx="815413" cy="689247"/>
          </a:xfrm>
          <a:custGeom>
            <a:avLst/>
            <a:gdLst/>
            <a:ahLst/>
            <a:cxnLst/>
            <a:rect l="l" t="t" r="r" b="b"/>
            <a:pathLst>
              <a:path w="1223120" h="1033870">
                <a:moveTo>
                  <a:pt x="0" y="0"/>
                </a:moveTo>
                <a:lnTo>
                  <a:pt x="1223120" y="0"/>
                </a:lnTo>
                <a:lnTo>
                  <a:pt x="1223120" y="1033870"/>
                </a:lnTo>
                <a:lnTo>
                  <a:pt x="0" y="10338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9" name="Freeform 19"/>
          <p:cNvSpPr/>
          <p:nvPr/>
        </p:nvSpPr>
        <p:spPr>
          <a:xfrm>
            <a:off x="3726133" y="5231099"/>
            <a:ext cx="1635452" cy="342351"/>
          </a:xfrm>
          <a:custGeom>
            <a:avLst/>
            <a:gdLst/>
            <a:ahLst/>
            <a:cxnLst/>
            <a:rect l="l" t="t" r="r" b="b"/>
            <a:pathLst>
              <a:path w="2453178" h="513526">
                <a:moveTo>
                  <a:pt x="0" y="0"/>
                </a:moveTo>
                <a:lnTo>
                  <a:pt x="2453178" y="0"/>
                </a:lnTo>
                <a:lnTo>
                  <a:pt x="2453178" y="513526"/>
                </a:lnTo>
                <a:lnTo>
                  <a:pt x="0" y="513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69910" b="-207801"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0" name="Freeform 20"/>
          <p:cNvSpPr/>
          <p:nvPr/>
        </p:nvSpPr>
        <p:spPr>
          <a:xfrm>
            <a:off x="722762" y="6013038"/>
            <a:ext cx="1170636" cy="506525"/>
          </a:xfrm>
          <a:custGeom>
            <a:avLst/>
            <a:gdLst/>
            <a:ahLst/>
            <a:cxnLst/>
            <a:rect l="l" t="t" r="r" b="b"/>
            <a:pathLst>
              <a:path w="1755954" h="759788">
                <a:moveTo>
                  <a:pt x="0" y="0"/>
                </a:moveTo>
                <a:lnTo>
                  <a:pt x="1755954" y="0"/>
                </a:lnTo>
                <a:lnTo>
                  <a:pt x="1755954" y="759787"/>
                </a:lnTo>
                <a:lnTo>
                  <a:pt x="0" y="75978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1" name="Freeform 21"/>
          <p:cNvSpPr/>
          <p:nvPr/>
        </p:nvSpPr>
        <p:spPr>
          <a:xfrm>
            <a:off x="2137521" y="6030938"/>
            <a:ext cx="1530268" cy="407225"/>
          </a:xfrm>
          <a:custGeom>
            <a:avLst/>
            <a:gdLst/>
            <a:ahLst/>
            <a:cxnLst/>
            <a:rect l="l" t="t" r="r" b="b"/>
            <a:pathLst>
              <a:path w="2295402" h="610837">
                <a:moveTo>
                  <a:pt x="0" y="0"/>
                </a:moveTo>
                <a:lnTo>
                  <a:pt x="2295402" y="0"/>
                </a:lnTo>
                <a:lnTo>
                  <a:pt x="2295402" y="610837"/>
                </a:lnTo>
                <a:lnTo>
                  <a:pt x="0" y="6108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2" name="Freeform 22"/>
          <p:cNvSpPr/>
          <p:nvPr/>
        </p:nvSpPr>
        <p:spPr>
          <a:xfrm>
            <a:off x="3952700" y="5869061"/>
            <a:ext cx="1257888" cy="781779"/>
          </a:xfrm>
          <a:custGeom>
            <a:avLst/>
            <a:gdLst/>
            <a:ahLst/>
            <a:cxnLst/>
            <a:rect l="l" t="t" r="r" b="b"/>
            <a:pathLst>
              <a:path w="1886832" h="1172668">
                <a:moveTo>
                  <a:pt x="0" y="0"/>
                </a:moveTo>
                <a:lnTo>
                  <a:pt x="1886832" y="0"/>
                </a:lnTo>
                <a:lnTo>
                  <a:pt x="1886832" y="1172667"/>
                </a:lnTo>
                <a:lnTo>
                  <a:pt x="0" y="117266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27382" b="-25808"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3" name="Freeform 23"/>
          <p:cNvSpPr/>
          <p:nvPr/>
        </p:nvSpPr>
        <p:spPr>
          <a:xfrm>
            <a:off x="717287" y="2183966"/>
            <a:ext cx="1137639" cy="559813"/>
          </a:xfrm>
          <a:custGeom>
            <a:avLst/>
            <a:gdLst/>
            <a:ahLst/>
            <a:cxnLst/>
            <a:rect l="l" t="t" r="r" b="b"/>
            <a:pathLst>
              <a:path w="1706459" h="839720">
                <a:moveTo>
                  <a:pt x="0" y="0"/>
                </a:moveTo>
                <a:lnTo>
                  <a:pt x="1706460" y="0"/>
                </a:lnTo>
                <a:lnTo>
                  <a:pt x="1706460" y="839720"/>
                </a:lnTo>
                <a:lnTo>
                  <a:pt x="0" y="83972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4" name="Freeform 24"/>
          <p:cNvSpPr/>
          <p:nvPr/>
        </p:nvSpPr>
        <p:spPr>
          <a:xfrm>
            <a:off x="2265383" y="2314969"/>
            <a:ext cx="1236444" cy="297807"/>
          </a:xfrm>
          <a:custGeom>
            <a:avLst/>
            <a:gdLst/>
            <a:ahLst/>
            <a:cxnLst/>
            <a:rect l="l" t="t" r="r" b="b"/>
            <a:pathLst>
              <a:path w="1854666" h="446710">
                <a:moveTo>
                  <a:pt x="0" y="0"/>
                </a:moveTo>
                <a:lnTo>
                  <a:pt x="1854667" y="0"/>
                </a:lnTo>
                <a:lnTo>
                  <a:pt x="1854667" y="446710"/>
                </a:lnTo>
                <a:lnTo>
                  <a:pt x="0" y="4467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5" name="Freeform 25"/>
          <p:cNvSpPr/>
          <p:nvPr/>
        </p:nvSpPr>
        <p:spPr>
          <a:xfrm>
            <a:off x="2438675" y="3536199"/>
            <a:ext cx="736208" cy="749036"/>
          </a:xfrm>
          <a:custGeom>
            <a:avLst/>
            <a:gdLst/>
            <a:ahLst/>
            <a:cxnLst/>
            <a:rect l="l" t="t" r="r" b="b"/>
            <a:pathLst>
              <a:path w="1104312" h="1123554">
                <a:moveTo>
                  <a:pt x="0" y="0"/>
                </a:moveTo>
                <a:lnTo>
                  <a:pt x="1104312" y="0"/>
                </a:lnTo>
                <a:lnTo>
                  <a:pt x="1104312" y="1123554"/>
                </a:lnTo>
                <a:lnTo>
                  <a:pt x="0" y="112355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37105" t="-5050" r="-37929" b="-16593"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6" name="Freeform 26"/>
          <p:cNvSpPr/>
          <p:nvPr/>
        </p:nvSpPr>
        <p:spPr>
          <a:xfrm>
            <a:off x="717286" y="3665786"/>
            <a:ext cx="1094930" cy="559285"/>
          </a:xfrm>
          <a:custGeom>
            <a:avLst/>
            <a:gdLst/>
            <a:ahLst/>
            <a:cxnLst/>
            <a:rect l="l" t="t" r="r" b="b"/>
            <a:pathLst>
              <a:path w="1642395" h="838928">
                <a:moveTo>
                  <a:pt x="0" y="0"/>
                </a:moveTo>
                <a:lnTo>
                  <a:pt x="1642395" y="0"/>
                </a:lnTo>
                <a:lnTo>
                  <a:pt x="1642395" y="838929"/>
                </a:lnTo>
                <a:lnTo>
                  <a:pt x="0" y="8389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47600" b="-48172"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7" name="Freeform 27"/>
          <p:cNvSpPr/>
          <p:nvPr/>
        </p:nvSpPr>
        <p:spPr>
          <a:xfrm>
            <a:off x="2259652" y="2927998"/>
            <a:ext cx="1212718" cy="493662"/>
          </a:xfrm>
          <a:custGeom>
            <a:avLst/>
            <a:gdLst/>
            <a:ahLst/>
            <a:cxnLst/>
            <a:rect l="l" t="t" r="r" b="b"/>
            <a:pathLst>
              <a:path w="1819077" h="740493">
                <a:moveTo>
                  <a:pt x="0" y="0"/>
                </a:moveTo>
                <a:lnTo>
                  <a:pt x="1819077" y="0"/>
                </a:lnTo>
                <a:lnTo>
                  <a:pt x="1819077" y="740493"/>
                </a:lnTo>
                <a:lnTo>
                  <a:pt x="0" y="74049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t="-74504" b="-71153"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8" name="Freeform 28"/>
          <p:cNvSpPr/>
          <p:nvPr/>
        </p:nvSpPr>
        <p:spPr>
          <a:xfrm>
            <a:off x="3894393" y="2238042"/>
            <a:ext cx="1244529" cy="451663"/>
          </a:xfrm>
          <a:custGeom>
            <a:avLst/>
            <a:gdLst/>
            <a:ahLst/>
            <a:cxnLst/>
            <a:rect l="l" t="t" r="r" b="b"/>
            <a:pathLst>
              <a:path w="1866793" h="677495">
                <a:moveTo>
                  <a:pt x="0" y="0"/>
                </a:moveTo>
                <a:lnTo>
                  <a:pt x="1866793" y="0"/>
                </a:lnTo>
                <a:lnTo>
                  <a:pt x="1866793" y="677495"/>
                </a:lnTo>
                <a:lnTo>
                  <a:pt x="0" y="67749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9" name="Freeform 29"/>
          <p:cNvSpPr/>
          <p:nvPr/>
        </p:nvSpPr>
        <p:spPr>
          <a:xfrm>
            <a:off x="4074546" y="2813458"/>
            <a:ext cx="938624" cy="722741"/>
          </a:xfrm>
          <a:custGeom>
            <a:avLst/>
            <a:gdLst/>
            <a:ahLst/>
            <a:cxnLst/>
            <a:rect l="l" t="t" r="r" b="b"/>
            <a:pathLst>
              <a:path w="1407936" h="1084111">
                <a:moveTo>
                  <a:pt x="0" y="0"/>
                </a:moveTo>
                <a:lnTo>
                  <a:pt x="1407937" y="0"/>
                </a:lnTo>
                <a:lnTo>
                  <a:pt x="1407937" y="1084111"/>
                </a:lnTo>
                <a:lnTo>
                  <a:pt x="0" y="108411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0" name="Freeform 30"/>
          <p:cNvSpPr/>
          <p:nvPr/>
        </p:nvSpPr>
        <p:spPr>
          <a:xfrm>
            <a:off x="3952700" y="3697553"/>
            <a:ext cx="1316196" cy="503251"/>
          </a:xfrm>
          <a:custGeom>
            <a:avLst/>
            <a:gdLst/>
            <a:ahLst/>
            <a:cxnLst/>
            <a:rect l="l" t="t" r="r" b="b"/>
            <a:pathLst>
              <a:path w="1974294" h="754877">
                <a:moveTo>
                  <a:pt x="0" y="0"/>
                </a:moveTo>
                <a:lnTo>
                  <a:pt x="1974294" y="0"/>
                </a:lnTo>
                <a:lnTo>
                  <a:pt x="1974294" y="754877"/>
                </a:lnTo>
                <a:lnTo>
                  <a:pt x="0" y="75487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1" name="TextBox 31"/>
          <p:cNvSpPr txBox="1"/>
          <p:nvPr/>
        </p:nvSpPr>
        <p:spPr>
          <a:xfrm>
            <a:off x="685801" y="383892"/>
            <a:ext cx="3452863" cy="1143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733">
                <a:solidFill>
                  <a:srgbClr val="EEF2F5"/>
                </a:solidFill>
                <a:latin typeface="Poppins Bold"/>
              </a:rPr>
              <a:t>Consortium Composition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012045" y="383892"/>
            <a:ext cx="5112923" cy="755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5"/>
              </a:lnSpc>
              <a:spcBef>
                <a:spcPct val="0"/>
              </a:spcBef>
            </a:pPr>
            <a:r>
              <a:rPr lang="en-US" sz="1404">
                <a:solidFill>
                  <a:srgbClr val="474646"/>
                </a:solidFill>
                <a:latin typeface="Poppins Bold"/>
              </a:rPr>
              <a:t>The consortium consists of 7 SMEs, 2 large companies, </a:t>
            </a:r>
          </a:p>
          <a:p>
            <a:pPr>
              <a:lnSpc>
                <a:spcPts val="1965"/>
              </a:lnSpc>
              <a:spcBef>
                <a:spcPct val="0"/>
              </a:spcBef>
            </a:pPr>
            <a:r>
              <a:rPr lang="en-US" sz="1404">
                <a:solidFill>
                  <a:srgbClr val="474646"/>
                </a:solidFill>
                <a:latin typeface="Poppins Bold"/>
              </a:rPr>
              <a:t>1 region, 1 municipality, 3 universities, 3 cluster associations and 1 innovation centre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620085" cy="3029650"/>
            <a:chOff x="0" y="0"/>
            <a:chExt cx="2615342" cy="1196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15342" cy="1196899"/>
            </a:xfrm>
            <a:custGeom>
              <a:avLst/>
              <a:gdLst/>
              <a:ahLst/>
              <a:cxnLst/>
              <a:rect l="l" t="t" r="r" b="b"/>
              <a:pathLst>
                <a:path w="2615342" h="1196899">
                  <a:moveTo>
                    <a:pt x="0" y="0"/>
                  </a:moveTo>
                  <a:lnTo>
                    <a:pt x="2615342" y="0"/>
                  </a:lnTo>
                  <a:lnTo>
                    <a:pt x="261534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9819" y="3308350"/>
            <a:ext cx="5590267" cy="252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19"/>
              </a:lnSpc>
            </a:pPr>
            <a:r>
              <a:rPr lang="en-US" sz="2511" dirty="0">
                <a:solidFill>
                  <a:srgbClr val="545454"/>
                </a:solidFill>
                <a:latin typeface="Poppins"/>
              </a:rPr>
              <a:t>The project AMBITIOUS aims to advance the state of the art in </a:t>
            </a:r>
            <a:r>
              <a:rPr lang="en-US" sz="2511" dirty="0">
                <a:solidFill>
                  <a:srgbClr val="545454"/>
                </a:solidFill>
                <a:latin typeface="Poppins Bold"/>
              </a:rPr>
              <a:t>AI, 5G and IoT</a:t>
            </a:r>
            <a:r>
              <a:rPr lang="en-US" sz="2511" dirty="0">
                <a:solidFill>
                  <a:srgbClr val="545454"/>
                </a:solidFill>
                <a:latin typeface="Poppins"/>
              </a:rPr>
              <a:t> and to promote interregional collaboration and commercialization.</a:t>
            </a:r>
          </a:p>
        </p:txBody>
      </p:sp>
      <p:sp>
        <p:nvSpPr>
          <p:cNvPr id="6" name="Freeform 6"/>
          <p:cNvSpPr/>
          <p:nvPr/>
        </p:nvSpPr>
        <p:spPr>
          <a:xfrm>
            <a:off x="-635559" y="4230818"/>
            <a:ext cx="4777452" cy="3882765"/>
          </a:xfrm>
          <a:custGeom>
            <a:avLst/>
            <a:gdLst/>
            <a:ahLst/>
            <a:cxnLst/>
            <a:rect l="l" t="t" r="r" b="b"/>
            <a:pathLst>
              <a:path w="7166178" h="5824148">
                <a:moveTo>
                  <a:pt x="0" y="0"/>
                </a:moveTo>
                <a:lnTo>
                  <a:pt x="7166177" y="0"/>
                </a:lnTo>
                <a:lnTo>
                  <a:pt x="7166177" y="5824148"/>
                </a:lnTo>
                <a:lnTo>
                  <a:pt x="0" y="5824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7" name="Group 7"/>
          <p:cNvGrpSpPr/>
          <p:nvPr/>
        </p:nvGrpSpPr>
        <p:grpSpPr>
          <a:xfrm>
            <a:off x="0" y="2837162"/>
            <a:ext cx="4141892" cy="192489"/>
            <a:chOff x="0" y="0"/>
            <a:chExt cx="1636303" cy="760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36303" cy="76045"/>
            </a:xfrm>
            <a:custGeom>
              <a:avLst/>
              <a:gdLst/>
              <a:ahLst/>
              <a:cxnLst/>
              <a:rect l="l" t="t" r="r" b="b"/>
              <a:pathLst>
                <a:path w="1636303" h="76045">
                  <a:moveTo>
                    <a:pt x="0" y="0"/>
                  </a:moveTo>
                  <a:lnTo>
                    <a:pt x="1636303" y="0"/>
                  </a:lnTo>
                  <a:lnTo>
                    <a:pt x="1636303" y="76045"/>
                  </a:lnTo>
                  <a:lnTo>
                    <a:pt x="0" y="76045"/>
                  </a:lnTo>
                  <a:close/>
                </a:path>
              </a:pathLst>
            </a:custGeom>
            <a:solidFill>
              <a:srgbClr val="E7CD7E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6474244" y="0"/>
            <a:ext cx="7363673" cy="6858000"/>
          </a:xfrm>
          <a:custGeom>
            <a:avLst/>
            <a:gdLst/>
            <a:ahLst/>
            <a:cxnLst/>
            <a:rect l="l" t="t" r="r" b="b"/>
            <a:pathLst>
              <a:path w="11045509" h="10287000">
                <a:moveTo>
                  <a:pt x="0" y="0"/>
                </a:moveTo>
                <a:lnTo>
                  <a:pt x="11045509" y="0"/>
                </a:lnTo>
                <a:lnTo>
                  <a:pt x="110455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893" r="-19893"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1" name="TextBox 11"/>
          <p:cNvSpPr txBox="1"/>
          <p:nvPr/>
        </p:nvSpPr>
        <p:spPr>
          <a:xfrm>
            <a:off x="1029819" y="1268712"/>
            <a:ext cx="4890723" cy="1143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733">
                <a:solidFill>
                  <a:srgbClr val="FFFFFF"/>
                </a:solidFill>
                <a:latin typeface="Poppins Bold"/>
              </a:rPr>
              <a:t>An AMBITIOUS Project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3" name="Group 3"/>
          <p:cNvGrpSpPr/>
          <p:nvPr/>
        </p:nvGrpSpPr>
        <p:grpSpPr>
          <a:xfrm>
            <a:off x="6364052" y="1351174"/>
            <a:ext cx="2913974" cy="2753413"/>
            <a:chOff x="0" y="0"/>
            <a:chExt cx="1290296" cy="1219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B788B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78026" y="1351174"/>
            <a:ext cx="2913974" cy="2753413"/>
            <a:chOff x="0" y="0"/>
            <a:chExt cx="1290296" cy="1219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>
                <a:lnSpc>
                  <a:spcPts val="2660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364052" y="4104588"/>
            <a:ext cx="2913974" cy="2753413"/>
            <a:chOff x="0" y="0"/>
            <a:chExt cx="1290296" cy="1219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78026" y="4104588"/>
            <a:ext cx="2913974" cy="2753413"/>
            <a:chOff x="0" y="0"/>
            <a:chExt cx="1290296" cy="1219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E7CD7E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-475120" y="4453979"/>
            <a:ext cx="6331171" cy="5145516"/>
          </a:xfrm>
          <a:custGeom>
            <a:avLst/>
            <a:gdLst/>
            <a:ahLst/>
            <a:cxnLst/>
            <a:rect l="l" t="t" r="r" b="b"/>
            <a:pathLst>
              <a:path w="9496757" h="7718274">
                <a:moveTo>
                  <a:pt x="0" y="0"/>
                </a:moveTo>
                <a:lnTo>
                  <a:pt x="9496758" y="0"/>
                </a:lnTo>
                <a:lnTo>
                  <a:pt x="9496758" y="7718273"/>
                </a:lnTo>
                <a:lnTo>
                  <a:pt x="0" y="77182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6" name="TextBox 16"/>
          <p:cNvSpPr txBox="1"/>
          <p:nvPr/>
        </p:nvSpPr>
        <p:spPr>
          <a:xfrm>
            <a:off x="814331" y="2343681"/>
            <a:ext cx="4260915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86"/>
              </a:lnSpc>
            </a:pPr>
            <a:r>
              <a:rPr lang="en-US" sz="2241" dirty="0">
                <a:solidFill>
                  <a:srgbClr val="474646"/>
                </a:solidFill>
                <a:latin typeface="Poppins"/>
              </a:rPr>
              <a:t>:</a:t>
            </a:r>
          </a:p>
        </p:txBody>
      </p:sp>
      <p:sp>
        <p:nvSpPr>
          <p:cNvPr id="17" name="Freeform 17"/>
          <p:cNvSpPr/>
          <p:nvPr/>
        </p:nvSpPr>
        <p:spPr>
          <a:xfrm>
            <a:off x="4939475" y="490170"/>
            <a:ext cx="1156525" cy="612958"/>
          </a:xfrm>
          <a:custGeom>
            <a:avLst/>
            <a:gdLst/>
            <a:ahLst/>
            <a:cxnLst/>
            <a:rect l="l" t="t" r="r" b="b"/>
            <a:pathLst>
              <a:path w="1734788" h="919437">
                <a:moveTo>
                  <a:pt x="0" y="0"/>
                </a:moveTo>
                <a:lnTo>
                  <a:pt x="1734788" y="0"/>
                </a:lnTo>
                <a:lnTo>
                  <a:pt x="1734788" y="919438"/>
                </a:lnTo>
                <a:lnTo>
                  <a:pt x="0" y="9194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8" name="TextBox 18"/>
          <p:cNvSpPr txBox="1"/>
          <p:nvPr/>
        </p:nvSpPr>
        <p:spPr>
          <a:xfrm>
            <a:off x="6721217" y="2197165"/>
            <a:ext cx="2127443" cy="1020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 dirty="0">
                <a:solidFill>
                  <a:srgbClr val="FFFFFF"/>
                </a:solidFill>
                <a:latin typeface="Poppins Bold"/>
              </a:rPr>
              <a:t>Surveillance / Monitoring of controlled areas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789112" y="2197165"/>
            <a:ext cx="1717088" cy="67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FFFFFF"/>
                </a:solidFill>
                <a:latin typeface="Poppins Bold"/>
              </a:rPr>
              <a:t>Smart Water Management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4331" y="1651064"/>
            <a:ext cx="2965290" cy="566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733" dirty="0">
                <a:solidFill>
                  <a:srgbClr val="474646"/>
                </a:solidFill>
                <a:latin typeface="Poppins Bold"/>
              </a:rPr>
              <a:t>Use Cases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308732" y="204032"/>
            <a:ext cx="5518869" cy="1215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1714" dirty="0">
                <a:solidFill>
                  <a:srgbClr val="474646"/>
                </a:solidFill>
                <a:latin typeface="Poppins Bold"/>
              </a:rPr>
              <a:t>Pillar 1:</a:t>
            </a:r>
            <a:r>
              <a:rPr lang="en-US" sz="1714" dirty="0">
                <a:solidFill>
                  <a:srgbClr val="474646"/>
                </a:solidFill>
                <a:latin typeface="Poppins"/>
              </a:rPr>
              <a:t> AI-enabled Data analytics and forecasting</a:t>
            </a:r>
            <a:r>
              <a:rPr lang="qaa-Latn-001" sz="1714" dirty="0">
                <a:solidFill>
                  <a:srgbClr val="474646"/>
                </a:solidFill>
                <a:latin typeface="Poppins"/>
              </a:rPr>
              <a:t> </a:t>
            </a:r>
            <a:r>
              <a:rPr lang="en-US" sz="1714" b="1" dirty="0">
                <a:solidFill>
                  <a:srgbClr val="474646"/>
                </a:solidFill>
                <a:latin typeface="Poppins"/>
              </a:rPr>
              <a:t>Pillar 2: </a:t>
            </a:r>
            <a:r>
              <a:rPr lang="en-US" sz="1714" dirty="0">
                <a:solidFill>
                  <a:srgbClr val="474646"/>
                </a:solidFill>
                <a:latin typeface="Poppins"/>
              </a:rPr>
              <a:t>Cooperation and Data Security in Health &amp; Wellbeing Applications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1714" dirty="0">
              <a:solidFill>
                <a:srgbClr val="474646"/>
              </a:solidFill>
              <a:latin typeface="Poppi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757317" y="4950577"/>
            <a:ext cx="2127443" cy="67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Poppins Bold"/>
              </a:rPr>
              <a:t>Precision Agriculture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789112" y="4950577"/>
            <a:ext cx="2247262" cy="67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  <a:spcBef>
                <a:spcPct val="0"/>
              </a:spcBef>
            </a:pPr>
            <a:r>
              <a:rPr lang="en-US" sz="1900" dirty="0">
                <a:solidFill>
                  <a:srgbClr val="FFFFFF"/>
                </a:solidFill>
                <a:latin typeface="Poppins Bold"/>
              </a:rPr>
              <a:t>Intelligent Living-as-a-Service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7B47077-4518-9429-1EA5-19C167434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4591" y="1157575"/>
            <a:ext cx="2914141" cy="2950720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3D0413FF-BFC8-5F41-18CB-8DFF625735BA}"/>
              </a:ext>
            </a:extLst>
          </p:cNvPr>
          <p:cNvSpPr txBox="1"/>
          <p:nvPr/>
        </p:nvSpPr>
        <p:spPr>
          <a:xfrm>
            <a:off x="3654753" y="1713851"/>
            <a:ext cx="2402888" cy="2059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  <a:spcBef>
                <a:spcPct val="0"/>
              </a:spcBef>
            </a:pPr>
            <a:r>
              <a:rPr lang="en-US" sz="1900" dirty="0">
                <a:solidFill>
                  <a:srgbClr val="FFFFFF"/>
                </a:solidFill>
                <a:latin typeface="Poppins Bold"/>
              </a:rPr>
              <a:t>Telemedicine Platform for Continuous Remote Monitoring and Patient Support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DCDA377-73A6-53B3-9B45-019D1DE59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1278" y="4075446"/>
            <a:ext cx="2914141" cy="28409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679B46-1112-BED0-6098-2DBA51728F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714" y="4719227"/>
            <a:ext cx="2507705" cy="15241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54859D7E8C92429C87FBF6518202AC" ma:contentTypeVersion="15" ma:contentTypeDescription="Create a new document." ma:contentTypeScope="" ma:versionID="10ec1567deca2f19be5f2f849ab0d3a6">
  <xsd:schema xmlns:xsd="http://www.w3.org/2001/XMLSchema" xmlns:xs="http://www.w3.org/2001/XMLSchema" xmlns:p="http://schemas.microsoft.com/office/2006/metadata/properties" xmlns:ns2="d6f3c728-a6f9-40bd-9cf0-a2ca18180f96" xmlns:ns3="0cecd529-886f-4bc8-9daf-f0d58afab4f9" targetNamespace="http://schemas.microsoft.com/office/2006/metadata/properties" ma:root="true" ma:fieldsID="980431f19073c783910b79bcdbe8cc6d" ns2:_="" ns3:_="">
    <xsd:import namespace="d6f3c728-a6f9-40bd-9cf0-a2ca18180f96"/>
    <xsd:import namespace="0cecd529-886f-4bc8-9daf-f0d58afab4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f3c728-a6f9-40bd-9cf0-a2ca18180f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7ee12cc-49ea-458b-8a70-8770974bc7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ecd529-886f-4bc8-9daf-f0d58afab4f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3f7bfd56-072d-4611-9e45-a825ef226391}" ma:internalName="TaxCatchAll" ma:showField="CatchAllData" ma:web="0cecd529-886f-4bc8-9daf-f0d58afab4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6f3c728-a6f9-40bd-9cf0-a2ca18180f96">
      <Terms xmlns="http://schemas.microsoft.com/office/infopath/2007/PartnerControls"/>
    </lcf76f155ced4ddcb4097134ff3c332f>
    <TaxCatchAll xmlns="0cecd529-886f-4bc8-9daf-f0d58afab4f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F68705-627D-4F00-AA71-00798AD77426}"/>
</file>

<file path=customXml/itemProps2.xml><?xml version="1.0" encoding="utf-8"?>
<ds:datastoreItem xmlns:ds="http://schemas.openxmlformats.org/officeDocument/2006/customXml" ds:itemID="{998753B1-685A-4BFE-973B-62E47097950B}">
  <ds:schemaRefs>
    <ds:schemaRef ds:uri="http://schemas.openxmlformats.org/package/2006/metadata/core-properties"/>
    <ds:schemaRef ds:uri="a17cc285-bdd9-4625-bbe7-501cb46bab33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44350a0c-cd11-4982-8339-97c29a34345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69DBE78-63AD-459E-B2C6-982ADF4227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677</Words>
  <Application>Microsoft Office PowerPoint</Application>
  <PresentationFormat>Widescreen</PresentationFormat>
  <Paragraphs>143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Arial Nova Cond Light</vt:lpstr>
      <vt:lpstr>Biome Light</vt:lpstr>
      <vt:lpstr>Calibri</vt:lpstr>
      <vt:lpstr>Calibri Light</vt:lpstr>
      <vt:lpstr>NewJuneBold</vt:lpstr>
      <vt:lpstr>NewJuneBook</vt:lpstr>
      <vt:lpstr>NewJuneExtrabold</vt:lpstr>
      <vt:lpstr>Poppins</vt:lpstr>
      <vt:lpstr>Poppins Bold</vt:lpstr>
      <vt:lpstr>Poppins Light</vt:lpstr>
      <vt:lpstr>Motyw pakietu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Klara Ramm</dc:creator>
  <cp:lastModifiedBy>Rosa Sartjärvi</cp:lastModifiedBy>
  <cp:revision>5</cp:revision>
  <dcterms:created xsi:type="dcterms:W3CDTF">2023-04-04T10:20:42Z</dcterms:created>
  <dcterms:modified xsi:type="dcterms:W3CDTF">2024-02-21T07:33:23Z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0x0101005D54859D7E8C92429C87FBF6518202AC</vt:lpwstr>
  </property>
  <property fmtid="{D5CDD505-2E9C-101B-9397-08002B2CF9AE}" pid="3" name="MediaServiceImageTags">
    <vt:lpwstr/>
  </property>
</Properties>
</file>