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63" r:id="rId5"/>
    <p:sldId id="264" r:id="rId6"/>
    <p:sldId id="256" r:id="rId7"/>
    <p:sldId id="258" r:id="rId8"/>
    <p:sldId id="260" r:id="rId9"/>
    <p:sldId id="257" r:id="rId10"/>
    <p:sldId id="261" r:id="rId11"/>
    <p:sldId id="259" r:id="rId12"/>
    <p:sldId id="262" r:id="rId13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5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F7616F-F91F-4B78-99B4-69C3D27B8B36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51018A-4E2B-42ED-8A33-DE8CD242E0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2791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330DD9-A425-4AA9-9EAD-47B4459D8BEC}" type="slidenum">
              <a:rPr lang="en-FI" smtClean="0"/>
              <a:t>9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854185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77B43-A537-4F8F-B3BD-869260BC1C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049D0-E406-431C-9286-3248836ED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880A62-D194-4E2F-ADBB-57BD9E714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435CD6-279B-473D-8A77-A84A1397B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42E6CB-15A8-49B4-B6B9-A84FE9697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25985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DBDD72-69C8-49DF-A5DC-EF3E91105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528C57-5F0E-4923-9898-95752B3F1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DD14F-248E-41C9-866F-E33D5A4737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5D29A-1B0C-4EAF-B3E7-EAC2389F48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8D69B-D30B-4ABB-9640-873B0853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47390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D878513-DC62-49DA-A776-5A614A145A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1E33A9-F1BB-4F9B-B292-DA033D7F26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B0184-9170-47E7-92B9-A3864DD8A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EDBBD5-FBBA-4A3D-A43D-49FCF5C5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2B0930-7CED-46D0-AD4D-53361F552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11073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i ja pystykuva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58228" y="-16019"/>
            <a:ext cx="5347582" cy="6884257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78312" h="4943988">
                <a:moveTo>
                  <a:pt x="19659" y="4942855"/>
                </a:moveTo>
                <a:cubicBezTo>
                  <a:pt x="-63776" y="4414745"/>
                  <a:pt x="261575" y="3808816"/>
                  <a:pt x="704341" y="3414781"/>
                </a:cubicBezTo>
                <a:cubicBezTo>
                  <a:pt x="-106067" y="4095399"/>
                  <a:pt x="-432268" y="2743414"/>
                  <a:pt x="915263" y="2229680"/>
                </a:cubicBezTo>
                <a:cubicBezTo>
                  <a:pt x="-262988" y="2551454"/>
                  <a:pt x="-324027" y="1056487"/>
                  <a:pt x="963677" y="1157589"/>
                </a:cubicBezTo>
                <a:cubicBezTo>
                  <a:pt x="191768" y="1006426"/>
                  <a:pt x="-151927" y="489690"/>
                  <a:pt x="84889" y="0"/>
                </a:cubicBezTo>
                <a:lnTo>
                  <a:pt x="4378312" y="4082"/>
                </a:lnTo>
                <a:cubicBezTo>
                  <a:pt x="4377520" y="1312354"/>
                  <a:pt x="4378819" y="3332710"/>
                  <a:pt x="4375159" y="4943988"/>
                </a:cubicBezTo>
                <a:lnTo>
                  <a:pt x="19659" y="4942855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pic>
        <p:nvPicPr>
          <p:cNvPr id="13" name="Picture 12" descr="Savonia">
            <a:extLst>
              <a:ext uri="{FF2B5EF4-FFF2-40B4-BE49-F238E27FC236}">
                <a16:creationId xmlns:a16="http://schemas.microsoft.com/office/drawing/2014/main" id="{BBFE506C-D9F4-241A-604C-B031C47A1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19.2.2024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41569626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eksti ja kuva 2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onia">
            <a:extLst>
              <a:ext uri="{FF2B5EF4-FFF2-40B4-BE49-F238E27FC236}">
                <a16:creationId xmlns:a16="http://schemas.microsoft.com/office/drawing/2014/main" id="{EDB08B16-00E7-C9EF-1F06-142BE3D136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6864388" y="1516629"/>
            <a:ext cx="5341159" cy="5357669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206824 w 5350104"/>
              <a:gd name="connsiteY6" fmla="*/ 1192699 h 5344735"/>
              <a:gd name="connsiteX7" fmla="*/ 2383553 w 5350104"/>
              <a:gd name="connsiteY7" fmla="*/ 504588 h 5344735"/>
              <a:gd name="connsiteX8" fmla="*/ 3433773 w 5350104"/>
              <a:gd name="connsiteY8" fmla="*/ 352835 h 5344735"/>
              <a:gd name="connsiteX9" fmla="*/ 4268951 w 5350104"/>
              <a:gd name="connsiteY9" fmla="*/ 537437 h 5344735"/>
              <a:gd name="connsiteX10" fmla="*/ 4822286 w 5350104"/>
              <a:gd name="connsiteY10" fmla="*/ 665402 h 5344735"/>
              <a:gd name="connsiteX11" fmla="*/ 5334176 w 5350104"/>
              <a:gd name="connsiteY11" fmla="*/ 592375 h 5344735"/>
              <a:gd name="connsiteX12" fmla="*/ 5350104 w 5350104"/>
              <a:gd name="connsiteY12" fmla="*/ 5339027 h 5344735"/>
              <a:gd name="connsiteX13" fmla="*/ 1173997 w 5350104"/>
              <a:gd name="connsiteY13" fmla="*/ 5344735 h 5344735"/>
              <a:gd name="connsiteX14" fmla="*/ 1215368 w 5350104"/>
              <a:gd name="connsiteY14" fmla="*/ 5145705 h 5344735"/>
              <a:gd name="connsiteX15" fmla="*/ 1051686 w 5350104"/>
              <a:gd name="connsiteY15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1206824 w 5350104"/>
              <a:gd name="connsiteY5" fmla="*/ 1192699 h 5344735"/>
              <a:gd name="connsiteX6" fmla="*/ 2383553 w 5350104"/>
              <a:gd name="connsiteY6" fmla="*/ 504588 h 5344735"/>
              <a:gd name="connsiteX7" fmla="*/ 3433773 w 5350104"/>
              <a:gd name="connsiteY7" fmla="*/ 352835 h 5344735"/>
              <a:gd name="connsiteX8" fmla="*/ 4268951 w 5350104"/>
              <a:gd name="connsiteY8" fmla="*/ 537437 h 5344735"/>
              <a:gd name="connsiteX9" fmla="*/ 4822286 w 5350104"/>
              <a:gd name="connsiteY9" fmla="*/ 665402 h 5344735"/>
              <a:gd name="connsiteX10" fmla="*/ 5334176 w 5350104"/>
              <a:gd name="connsiteY10" fmla="*/ 592375 h 5344735"/>
              <a:gd name="connsiteX11" fmla="*/ 5350104 w 5350104"/>
              <a:gd name="connsiteY11" fmla="*/ 5339027 h 5344735"/>
              <a:gd name="connsiteX12" fmla="*/ 1173997 w 5350104"/>
              <a:gd name="connsiteY12" fmla="*/ 5344735 h 5344735"/>
              <a:gd name="connsiteX13" fmla="*/ 1215368 w 5350104"/>
              <a:gd name="connsiteY13" fmla="*/ 5145705 h 5344735"/>
              <a:gd name="connsiteX14" fmla="*/ 1051686 w 5350104"/>
              <a:gd name="connsiteY14" fmla="*/ 4482346 h 5344735"/>
              <a:gd name="connsiteX0" fmla="*/ 865814 w 5164232"/>
              <a:gd name="connsiteY0" fmla="*/ 4482346 h 5344735"/>
              <a:gd name="connsiteX1" fmla="*/ 397718 w 5164232"/>
              <a:gd name="connsiteY1" fmla="*/ 3920463 h 5344735"/>
              <a:gd name="connsiteX2" fmla="*/ 330260 w 5164232"/>
              <a:gd name="connsiteY2" fmla="*/ 3545363 h 5344735"/>
              <a:gd name="connsiteX3" fmla="*/ 196769 w 5164232"/>
              <a:gd name="connsiteY3" fmla="*/ 2448496 h 5344735"/>
              <a:gd name="connsiteX4" fmla="*/ 1020952 w 5164232"/>
              <a:gd name="connsiteY4" fmla="*/ 1192699 h 5344735"/>
              <a:gd name="connsiteX5" fmla="*/ 2197681 w 5164232"/>
              <a:gd name="connsiteY5" fmla="*/ 504588 h 5344735"/>
              <a:gd name="connsiteX6" fmla="*/ 3247901 w 5164232"/>
              <a:gd name="connsiteY6" fmla="*/ 352835 h 5344735"/>
              <a:gd name="connsiteX7" fmla="*/ 4083079 w 5164232"/>
              <a:gd name="connsiteY7" fmla="*/ 537437 h 5344735"/>
              <a:gd name="connsiteX8" fmla="*/ 4636414 w 5164232"/>
              <a:gd name="connsiteY8" fmla="*/ 665402 h 5344735"/>
              <a:gd name="connsiteX9" fmla="*/ 5148304 w 5164232"/>
              <a:gd name="connsiteY9" fmla="*/ 592375 h 5344735"/>
              <a:gd name="connsiteX10" fmla="*/ 5164232 w 5164232"/>
              <a:gd name="connsiteY10" fmla="*/ 5339027 h 5344735"/>
              <a:gd name="connsiteX11" fmla="*/ 988125 w 5164232"/>
              <a:gd name="connsiteY11" fmla="*/ 5344735 h 5344735"/>
              <a:gd name="connsiteX12" fmla="*/ 1029496 w 5164232"/>
              <a:gd name="connsiteY12" fmla="*/ 5145705 h 5344735"/>
              <a:gd name="connsiteX13" fmla="*/ 865814 w 5164232"/>
              <a:gd name="connsiteY13" fmla="*/ 4482346 h 5344735"/>
              <a:gd name="connsiteX0" fmla="*/ 702622 w 5001040"/>
              <a:gd name="connsiteY0" fmla="*/ 4482346 h 5344735"/>
              <a:gd name="connsiteX1" fmla="*/ 167068 w 5001040"/>
              <a:gd name="connsiteY1" fmla="*/ 3545363 h 5344735"/>
              <a:gd name="connsiteX2" fmla="*/ 33577 w 5001040"/>
              <a:gd name="connsiteY2" fmla="*/ 2448496 h 5344735"/>
              <a:gd name="connsiteX3" fmla="*/ 857760 w 5001040"/>
              <a:gd name="connsiteY3" fmla="*/ 1192699 h 5344735"/>
              <a:gd name="connsiteX4" fmla="*/ 2034489 w 5001040"/>
              <a:gd name="connsiteY4" fmla="*/ 504588 h 5344735"/>
              <a:gd name="connsiteX5" fmla="*/ 3084709 w 5001040"/>
              <a:gd name="connsiteY5" fmla="*/ 352835 h 5344735"/>
              <a:gd name="connsiteX6" fmla="*/ 3919887 w 5001040"/>
              <a:gd name="connsiteY6" fmla="*/ 537437 h 5344735"/>
              <a:gd name="connsiteX7" fmla="*/ 4473222 w 5001040"/>
              <a:gd name="connsiteY7" fmla="*/ 665402 h 5344735"/>
              <a:gd name="connsiteX8" fmla="*/ 4985112 w 5001040"/>
              <a:gd name="connsiteY8" fmla="*/ 592375 h 5344735"/>
              <a:gd name="connsiteX9" fmla="*/ 5001040 w 5001040"/>
              <a:gd name="connsiteY9" fmla="*/ 5339027 h 5344735"/>
              <a:gd name="connsiteX10" fmla="*/ 824933 w 5001040"/>
              <a:gd name="connsiteY10" fmla="*/ 5344735 h 5344735"/>
              <a:gd name="connsiteX11" fmla="*/ 866304 w 5001040"/>
              <a:gd name="connsiteY11" fmla="*/ 5145705 h 5344735"/>
              <a:gd name="connsiteX12" fmla="*/ 702622 w 5001040"/>
              <a:gd name="connsiteY12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833600 w 4968336"/>
              <a:gd name="connsiteY10" fmla="*/ 5145705 h 5344735"/>
              <a:gd name="connsiteX11" fmla="*/ 669918 w 4968336"/>
              <a:gd name="connsiteY11" fmla="*/ 4482346 h 5344735"/>
              <a:gd name="connsiteX0" fmla="*/ 669918 w 4968336"/>
              <a:gd name="connsiteY0" fmla="*/ 4482346 h 5344735"/>
              <a:gd name="connsiteX1" fmla="*/ 873 w 4968336"/>
              <a:gd name="connsiteY1" fmla="*/ 2448496 h 5344735"/>
              <a:gd name="connsiteX2" fmla="*/ 825056 w 4968336"/>
              <a:gd name="connsiteY2" fmla="*/ 1192699 h 5344735"/>
              <a:gd name="connsiteX3" fmla="*/ 2001785 w 4968336"/>
              <a:gd name="connsiteY3" fmla="*/ 504588 h 5344735"/>
              <a:gd name="connsiteX4" fmla="*/ 3052005 w 4968336"/>
              <a:gd name="connsiteY4" fmla="*/ 352835 h 5344735"/>
              <a:gd name="connsiteX5" fmla="*/ 3887183 w 4968336"/>
              <a:gd name="connsiteY5" fmla="*/ 537437 h 5344735"/>
              <a:gd name="connsiteX6" fmla="*/ 4440518 w 4968336"/>
              <a:gd name="connsiteY6" fmla="*/ 665402 h 5344735"/>
              <a:gd name="connsiteX7" fmla="*/ 4952408 w 4968336"/>
              <a:gd name="connsiteY7" fmla="*/ 592375 h 5344735"/>
              <a:gd name="connsiteX8" fmla="*/ 4968336 w 4968336"/>
              <a:gd name="connsiteY8" fmla="*/ 5339027 h 5344735"/>
              <a:gd name="connsiteX9" fmla="*/ 792229 w 4968336"/>
              <a:gd name="connsiteY9" fmla="*/ 5344735 h 5344735"/>
              <a:gd name="connsiteX10" fmla="*/ 669918 w 4968336"/>
              <a:gd name="connsiteY10" fmla="*/ 4482346 h 5344735"/>
              <a:gd name="connsiteX0" fmla="*/ 669918 w 4968336"/>
              <a:gd name="connsiteY0" fmla="*/ 4482346 h 5345370"/>
              <a:gd name="connsiteX1" fmla="*/ 873 w 4968336"/>
              <a:gd name="connsiteY1" fmla="*/ 2448496 h 5345370"/>
              <a:gd name="connsiteX2" fmla="*/ 825056 w 4968336"/>
              <a:gd name="connsiteY2" fmla="*/ 1192699 h 5345370"/>
              <a:gd name="connsiteX3" fmla="*/ 2001785 w 4968336"/>
              <a:gd name="connsiteY3" fmla="*/ 504588 h 5345370"/>
              <a:gd name="connsiteX4" fmla="*/ 3052005 w 4968336"/>
              <a:gd name="connsiteY4" fmla="*/ 352835 h 5345370"/>
              <a:gd name="connsiteX5" fmla="*/ 3887183 w 4968336"/>
              <a:gd name="connsiteY5" fmla="*/ 537437 h 5345370"/>
              <a:gd name="connsiteX6" fmla="*/ 4440518 w 4968336"/>
              <a:gd name="connsiteY6" fmla="*/ 665402 h 5345370"/>
              <a:gd name="connsiteX7" fmla="*/ 4952408 w 4968336"/>
              <a:gd name="connsiteY7" fmla="*/ 592375 h 5345370"/>
              <a:gd name="connsiteX8" fmla="*/ 4968336 w 4968336"/>
              <a:gd name="connsiteY8" fmla="*/ 5339027 h 5345370"/>
              <a:gd name="connsiteX9" fmla="*/ 4270478 w 4968336"/>
              <a:gd name="connsiteY9" fmla="*/ 5345370 h 5345370"/>
              <a:gd name="connsiteX10" fmla="*/ 792229 w 4968336"/>
              <a:gd name="connsiteY10" fmla="*/ 5344735 h 5345370"/>
              <a:gd name="connsiteX11" fmla="*/ 669918 w 4968336"/>
              <a:gd name="connsiteY11" fmla="*/ 4482346 h 5345370"/>
              <a:gd name="connsiteX0" fmla="*/ 669918 w 5020555"/>
              <a:gd name="connsiteY0" fmla="*/ 4482346 h 5345370"/>
              <a:gd name="connsiteX1" fmla="*/ 873 w 5020555"/>
              <a:gd name="connsiteY1" fmla="*/ 2448496 h 5345370"/>
              <a:gd name="connsiteX2" fmla="*/ 825056 w 5020555"/>
              <a:gd name="connsiteY2" fmla="*/ 1192699 h 5345370"/>
              <a:gd name="connsiteX3" fmla="*/ 2001785 w 5020555"/>
              <a:gd name="connsiteY3" fmla="*/ 504588 h 5345370"/>
              <a:gd name="connsiteX4" fmla="*/ 3052005 w 5020555"/>
              <a:gd name="connsiteY4" fmla="*/ 352835 h 5345370"/>
              <a:gd name="connsiteX5" fmla="*/ 3887183 w 5020555"/>
              <a:gd name="connsiteY5" fmla="*/ 537437 h 5345370"/>
              <a:gd name="connsiteX6" fmla="*/ 4440518 w 5020555"/>
              <a:gd name="connsiteY6" fmla="*/ 665402 h 5345370"/>
              <a:gd name="connsiteX7" fmla="*/ 4952408 w 5020555"/>
              <a:gd name="connsiteY7" fmla="*/ 592375 h 5345370"/>
              <a:gd name="connsiteX8" fmla="*/ 4968132 w 5020555"/>
              <a:gd name="connsiteY8" fmla="*/ 4715449 h 5345370"/>
              <a:gd name="connsiteX9" fmla="*/ 4968336 w 5020555"/>
              <a:gd name="connsiteY9" fmla="*/ 5339027 h 5345370"/>
              <a:gd name="connsiteX10" fmla="*/ 4270478 w 5020555"/>
              <a:gd name="connsiteY10" fmla="*/ 5345370 h 5345370"/>
              <a:gd name="connsiteX11" fmla="*/ 792229 w 5020555"/>
              <a:gd name="connsiteY11" fmla="*/ 5344735 h 5345370"/>
              <a:gd name="connsiteX12" fmla="*/ 669918 w 5020555"/>
              <a:gd name="connsiteY12" fmla="*/ 4482346 h 5345370"/>
              <a:gd name="connsiteX0" fmla="*/ 669918 w 5037349"/>
              <a:gd name="connsiteY0" fmla="*/ 4482346 h 5345370"/>
              <a:gd name="connsiteX1" fmla="*/ 873 w 5037349"/>
              <a:gd name="connsiteY1" fmla="*/ 2448496 h 5345370"/>
              <a:gd name="connsiteX2" fmla="*/ 825056 w 5037349"/>
              <a:gd name="connsiteY2" fmla="*/ 1192699 h 5345370"/>
              <a:gd name="connsiteX3" fmla="*/ 2001785 w 5037349"/>
              <a:gd name="connsiteY3" fmla="*/ 504588 h 5345370"/>
              <a:gd name="connsiteX4" fmla="*/ 3052005 w 5037349"/>
              <a:gd name="connsiteY4" fmla="*/ 352835 h 5345370"/>
              <a:gd name="connsiteX5" fmla="*/ 3887183 w 5037349"/>
              <a:gd name="connsiteY5" fmla="*/ 537437 h 5345370"/>
              <a:gd name="connsiteX6" fmla="*/ 4440518 w 5037349"/>
              <a:gd name="connsiteY6" fmla="*/ 665402 h 5345370"/>
              <a:gd name="connsiteX7" fmla="*/ 4952408 w 5037349"/>
              <a:gd name="connsiteY7" fmla="*/ 592375 h 5345370"/>
              <a:gd name="connsiteX8" fmla="*/ 4968132 w 5037349"/>
              <a:gd name="connsiteY8" fmla="*/ 4715449 h 5345370"/>
              <a:gd name="connsiteX9" fmla="*/ 4270478 w 5037349"/>
              <a:gd name="connsiteY9" fmla="*/ 5345370 h 5345370"/>
              <a:gd name="connsiteX10" fmla="*/ 792229 w 5037349"/>
              <a:gd name="connsiteY10" fmla="*/ 5344735 h 5345370"/>
              <a:gd name="connsiteX11" fmla="*/ 669918 w 5037349"/>
              <a:gd name="connsiteY11" fmla="*/ 4482346 h 5345370"/>
              <a:gd name="connsiteX0" fmla="*/ 669918 w 5023407"/>
              <a:gd name="connsiteY0" fmla="*/ 4482346 h 5345370"/>
              <a:gd name="connsiteX1" fmla="*/ 873 w 5023407"/>
              <a:gd name="connsiteY1" fmla="*/ 2448496 h 5345370"/>
              <a:gd name="connsiteX2" fmla="*/ 825056 w 5023407"/>
              <a:gd name="connsiteY2" fmla="*/ 1192699 h 5345370"/>
              <a:gd name="connsiteX3" fmla="*/ 2001785 w 5023407"/>
              <a:gd name="connsiteY3" fmla="*/ 504588 h 5345370"/>
              <a:gd name="connsiteX4" fmla="*/ 3052005 w 5023407"/>
              <a:gd name="connsiteY4" fmla="*/ 352835 h 5345370"/>
              <a:gd name="connsiteX5" fmla="*/ 3887183 w 5023407"/>
              <a:gd name="connsiteY5" fmla="*/ 537437 h 5345370"/>
              <a:gd name="connsiteX6" fmla="*/ 4440518 w 5023407"/>
              <a:gd name="connsiteY6" fmla="*/ 665402 h 5345370"/>
              <a:gd name="connsiteX7" fmla="*/ 4952408 w 5023407"/>
              <a:gd name="connsiteY7" fmla="*/ 592375 h 5345370"/>
              <a:gd name="connsiteX8" fmla="*/ 4968132 w 5023407"/>
              <a:gd name="connsiteY8" fmla="*/ 1098489 h 5345370"/>
              <a:gd name="connsiteX9" fmla="*/ 4968132 w 5023407"/>
              <a:gd name="connsiteY9" fmla="*/ 4715449 h 5345370"/>
              <a:gd name="connsiteX10" fmla="*/ 4270478 w 5023407"/>
              <a:gd name="connsiteY10" fmla="*/ 5345370 h 5345370"/>
              <a:gd name="connsiteX11" fmla="*/ 792229 w 5023407"/>
              <a:gd name="connsiteY11" fmla="*/ 5344735 h 5345370"/>
              <a:gd name="connsiteX12" fmla="*/ 669918 w 5023407"/>
              <a:gd name="connsiteY12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440518 w 5047791"/>
              <a:gd name="connsiteY6" fmla="*/ 665402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3887183 w 5047791"/>
              <a:gd name="connsiteY5" fmla="*/ 537437 h 5345370"/>
              <a:gd name="connsiteX6" fmla="*/ 4765638 w 5047791"/>
              <a:gd name="connsiteY6" fmla="*/ 611216 h 5345370"/>
              <a:gd name="connsiteX7" fmla="*/ 4968132 w 5047791"/>
              <a:gd name="connsiteY7" fmla="*/ 1098489 h 5345370"/>
              <a:gd name="connsiteX8" fmla="*/ 4968132 w 5047791"/>
              <a:gd name="connsiteY8" fmla="*/ 4715449 h 5345370"/>
              <a:gd name="connsiteX9" fmla="*/ 4270478 w 5047791"/>
              <a:gd name="connsiteY9" fmla="*/ 5345370 h 5345370"/>
              <a:gd name="connsiteX10" fmla="*/ 792229 w 5047791"/>
              <a:gd name="connsiteY10" fmla="*/ 5344735 h 5345370"/>
              <a:gd name="connsiteX11" fmla="*/ 669918 w 5047791"/>
              <a:gd name="connsiteY11" fmla="*/ 4482346 h 5345370"/>
              <a:gd name="connsiteX0" fmla="*/ 669918 w 5047791"/>
              <a:gd name="connsiteY0" fmla="*/ 4482346 h 5345370"/>
              <a:gd name="connsiteX1" fmla="*/ 873 w 5047791"/>
              <a:gd name="connsiteY1" fmla="*/ 2448496 h 5345370"/>
              <a:gd name="connsiteX2" fmla="*/ 825056 w 5047791"/>
              <a:gd name="connsiteY2" fmla="*/ 1192699 h 5345370"/>
              <a:gd name="connsiteX3" fmla="*/ 2001785 w 5047791"/>
              <a:gd name="connsiteY3" fmla="*/ 504588 h 5345370"/>
              <a:gd name="connsiteX4" fmla="*/ 3052005 w 5047791"/>
              <a:gd name="connsiteY4" fmla="*/ 352835 h 5345370"/>
              <a:gd name="connsiteX5" fmla="*/ 4765638 w 5047791"/>
              <a:gd name="connsiteY5" fmla="*/ 611216 h 5345370"/>
              <a:gd name="connsiteX6" fmla="*/ 4968132 w 5047791"/>
              <a:gd name="connsiteY6" fmla="*/ 1098489 h 5345370"/>
              <a:gd name="connsiteX7" fmla="*/ 4968132 w 5047791"/>
              <a:gd name="connsiteY7" fmla="*/ 4715449 h 5345370"/>
              <a:gd name="connsiteX8" fmla="*/ 4270478 w 5047791"/>
              <a:gd name="connsiteY8" fmla="*/ 5345370 h 5345370"/>
              <a:gd name="connsiteX9" fmla="*/ 792229 w 5047791"/>
              <a:gd name="connsiteY9" fmla="*/ 5344735 h 5345370"/>
              <a:gd name="connsiteX10" fmla="*/ 669918 w 5047791"/>
              <a:gd name="connsiteY10" fmla="*/ 4482346 h 5345370"/>
              <a:gd name="connsiteX0" fmla="*/ 669918 w 5047791"/>
              <a:gd name="connsiteY0" fmla="*/ 4152653 h 5015677"/>
              <a:gd name="connsiteX1" fmla="*/ 873 w 5047791"/>
              <a:gd name="connsiteY1" fmla="*/ 2118803 h 5015677"/>
              <a:gd name="connsiteX2" fmla="*/ 825056 w 5047791"/>
              <a:gd name="connsiteY2" fmla="*/ 863006 h 5015677"/>
              <a:gd name="connsiteX3" fmla="*/ 3052005 w 5047791"/>
              <a:gd name="connsiteY3" fmla="*/ 23142 h 5015677"/>
              <a:gd name="connsiteX4" fmla="*/ 4765638 w 5047791"/>
              <a:gd name="connsiteY4" fmla="*/ 281523 h 5015677"/>
              <a:gd name="connsiteX5" fmla="*/ 4968132 w 5047791"/>
              <a:gd name="connsiteY5" fmla="*/ 768796 h 5015677"/>
              <a:gd name="connsiteX6" fmla="*/ 4968132 w 5047791"/>
              <a:gd name="connsiteY6" fmla="*/ 4385756 h 5015677"/>
              <a:gd name="connsiteX7" fmla="*/ 4270478 w 5047791"/>
              <a:gd name="connsiteY7" fmla="*/ 5015677 h 5015677"/>
              <a:gd name="connsiteX8" fmla="*/ 792229 w 5047791"/>
              <a:gd name="connsiteY8" fmla="*/ 5015042 h 5015677"/>
              <a:gd name="connsiteX9" fmla="*/ 669918 w 5047791"/>
              <a:gd name="connsiteY9" fmla="*/ 4152653 h 5015677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825056 w 5047791"/>
              <a:gd name="connsiteY2" fmla="*/ 1209551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669918 w 5047791"/>
              <a:gd name="connsiteY0" fmla="*/ 4499198 h 5362222"/>
              <a:gd name="connsiteX1" fmla="*/ 873 w 5047791"/>
              <a:gd name="connsiteY1" fmla="*/ 2465348 h 5362222"/>
              <a:gd name="connsiteX2" fmla="*/ 574442 w 5047791"/>
              <a:gd name="connsiteY2" fmla="*/ 464484 h 5362222"/>
              <a:gd name="connsiteX3" fmla="*/ 2787845 w 5047791"/>
              <a:gd name="connsiteY3" fmla="*/ 10700 h 5362222"/>
              <a:gd name="connsiteX4" fmla="*/ 4765638 w 5047791"/>
              <a:gd name="connsiteY4" fmla="*/ 628068 h 5362222"/>
              <a:gd name="connsiteX5" fmla="*/ 4968132 w 5047791"/>
              <a:gd name="connsiteY5" fmla="*/ 1115341 h 5362222"/>
              <a:gd name="connsiteX6" fmla="*/ 4968132 w 5047791"/>
              <a:gd name="connsiteY6" fmla="*/ 4732301 h 5362222"/>
              <a:gd name="connsiteX7" fmla="*/ 4270478 w 5047791"/>
              <a:gd name="connsiteY7" fmla="*/ 5362222 h 5362222"/>
              <a:gd name="connsiteX8" fmla="*/ 792229 w 5047791"/>
              <a:gd name="connsiteY8" fmla="*/ 5361587 h 5362222"/>
              <a:gd name="connsiteX9" fmla="*/ 669918 w 504779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8575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35338 w 5413211"/>
              <a:gd name="connsiteY0" fmla="*/ 4499198 h 5362222"/>
              <a:gd name="connsiteX1" fmla="*/ 533 w 5413211"/>
              <a:gd name="connsiteY1" fmla="*/ 2451801 h 5362222"/>
              <a:gd name="connsiteX2" fmla="*/ 939862 w 5413211"/>
              <a:gd name="connsiteY2" fmla="*/ 464484 h 5362222"/>
              <a:gd name="connsiteX3" fmla="*/ 3153265 w 5413211"/>
              <a:gd name="connsiteY3" fmla="*/ 10700 h 5362222"/>
              <a:gd name="connsiteX4" fmla="*/ 5131058 w 5413211"/>
              <a:gd name="connsiteY4" fmla="*/ 628068 h 5362222"/>
              <a:gd name="connsiteX5" fmla="*/ 5333552 w 5413211"/>
              <a:gd name="connsiteY5" fmla="*/ 1115341 h 5362222"/>
              <a:gd name="connsiteX6" fmla="*/ 5333552 w 5413211"/>
              <a:gd name="connsiteY6" fmla="*/ 4732301 h 5362222"/>
              <a:gd name="connsiteX7" fmla="*/ 4635898 w 5413211"/>
              <a:gd name="connsiteY7" fmla="*/ 5362222 h 5362222"/>
              <a:gd name="connsiteX8" fmla="*/ 1157649 w 5413211"/>
              <a:gd name="connsiteY8" fmla="*/ 5361587 h 5362222"/>
              <a:gd name="connsiteX9" fmla="*/ 1035338 w 5413211"/>
              <a:gd name="connsiteY9" fmla="*/ 4499198 h 5362222"/>
              <a:gd name="connsiteX0" fmla="*/ 1047300 w 5425173"/>
              <a:gd name="connsiteY0" fmla="*/ 4499198 h 5362222"/>
              <a:gd name="connsiteX1" fmla="*/ 12495 w 5425173"/>
              <a:gd name="connsiteY1" fmla="*/ 2451801 h 5362222"/>
              <a:gd name="connsiteX2" fmla="*/ 631274 w 5425173"/>
              <a:gd name="connsiteY2" fmla="*/ 1494648 h 5362222"/>
              <a:gd name="connsiteX3" fmla="*/ 951824 w 5425173"/>
              <a:gd name="connsiteY3" fmla="*/ 464484 h 5362222"/>
              <a:gd name="connsiteX4" fmla="*/ 3165227 w 5425173"/>
              <a:gd name="connsiteY4" fmla="*/ 10700 h 5362222"/>
              <a:gd name="connsiteX5" fmla="*/ 5143020 w 5425173"/>
              <a:gd name="connsiteY5" fmla="*/ 628068 h 5362222"/>
              <a:gd name="connsiteX6" fmla="*/ 5345514 w 5425173"/>
              <a:gd name="connsiteY6" fmla="*/ 1115341 h 5362222"/>
              <a:gd name="connsiteX7" fmla="*/ 5345514 w 5425173"/>
              <a:gd name="connsiteY7" fmla="*/ 4732301 h 5362222"/>
              <a:gd name="connsiteX8" fmla="*/ 4647860 w 5425173"/>
              <a:gd name="connsiteY8" fmla="*/ 5362222 h 5362222"/>
              <a:gd name="connsiteX9" fmla="*/ 1169611 w 5425173"/>
              <a:gd name="connsiteY9" fmla="*/ 5361587 h 5362222"/>
              <a:gd name="connsiteX10" fmla="*/ 1047300 w 5425173"/>
              <a:gd name="connsiteY10" fmla="*/ 4499198 h 5362222"/>
              <a:gd name="connsiteX0" fmla="*/ 1047300 w 5425173"/>
              <a:gd name="connsiteY0" fmla="*/ 4499795 h 5362819"/>
              <a:gd name="connsiteX1" fmla="*/ 12495 w 5425173"/>
              <a:gd name="connsiteY1" fmla="*/ 2452398 h 5362819"/>
              <a:gd name="connsiteX2" fmla="*/ 631274 w 5425173"/>
              <a:gd name="connsiteY2" fmla="*/ 1495245 h 5362819"/>
              <a:gd name="connsiteX3" fmla="*/ 951824 w 5425173"/>
              <a:gd name="connsiteY3" fmla="*/ 465081 h 5362819"/>
              <a:gd name="connsiteX4" fmla="*/ 1897887 w 5425173"/>
              <a:gd name="connsiteY4" fmla="*/ 357325 h 5362819"/>
              <a:gd name="connsiteX5" fmla="*/ 3165227 w 5425173"/>
              <a:gd name="connsiteY5" fmla="*/ 11297 h 5362819"/>
              <a:gd name="connsiteX6" fmla="*/ 5143020 w 5425173"/>
              <a:gd name="connsiteY6" fmla="*/ 628665 h 5362819"/>
              <a:gd name="connsiteX7" fmla="*/ 5345514 w 5425173"/>
              <a:gd name="connsiteY7" fmla="*/ 1115938 h 5362819"/>
              <a:gd name="connsiteX8" fmla="*/ 5345514 w 5425173"/>
              <a:gd name="connsiteY8" fmla="*/ 4732898 h 5362819"/>
              <a:gd name="connsiteX9" fmla="*/ 4647860 w 5425173"/>
              <a:gd name="connsiteY9" fmla="*/ 5362819 h 5362819"/>
              <a:gd name="connsiteX10" fmla="*/ 1169611 w 5425173"/>
              <a:gd name="connsiteY10" fmla="*/ 5362184 h 5362819"/>
              <a:gd name="connsiteX11" fmla="*/ 1047300 w 5425173"/>
              <a:gd name="connsiteY11" fmla="*/ 4499795 h 5362819"/>
              <a:gd name="connsiteX0" fmla="*/ 1047300 w 5425173"/>
              <a:gd name="connsiteY0" fmla="*/ 448850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1047300 w 5425173"/>
              <a:gd name="connsiteY12" fmla="*/ 4488509 h 5351533"/>
              <a:gd name="connsiteX0" fmla="*/ 546073 w 5425173"/>
              <a:gd name="connsiteY0" fmla="*/ 4732349 h 5351533"/>
              <a:gd name="connsiteX1" fmla="*/ 12495 w 5425173"/>
              <a:gd name="connsiteY1" fmla="*/ 2441112 h 5351533"/>
              <a:gd name="connsiteX2" fmla="*/ 631274 w 5425173"/>
              <a:gd name="connsiteY2" fmla="*/ 1483959 h 5351533"/>
              <a:gd name="connsiteX3" fmla="*/ 951824 w 5425173"/>
              <a:gd name="connsiteY3" fmla="*/ 453795 h 5351533"/>
              <a:gd name="connsiteX4" fmla="*/ 1897887 w 5425173"/>
              <a:gd name="connsiteY4" fmla="*/ 346039 h 5351533"/>
              <a:gd name="connsiteX5" fmla="*/ 3165227 w 5425173"/>
              <a:gd name="connsiteY5" fmla="*/ 11 h 5351533"/>
              <a:gd name="connsiteX6" fmla="*/ 4268554 w 5425173"/>
              <a:gd name="connsiteY6" fmla="*/ 461186 h 5351533"/>
              <a:gd name="connsiteX7" fmla="*/ 5143020 w 5425173"/>
              <a:gd name="connsiteY7" fmla="*/ 617379 h 5351533"/>
              <a:gd name="connsiteX8" fmla="*/ 5345514 w 5425173"/>
              <a:gd name="connsiteY8" fmla="*/ 1104652 h 5351533"/>
              <a:gd name="connsiteX9" fmla="*/ 5345514 w 5425173"/>
              <a:gd name="connsiteY9" fmla="*/ 4721612 h 5351533"/>
              <a:gd name="connsiteX10" fmla="*/ 4647860 w 5425173"/>
              <a:gd name="connsiteY10" fmla="*/ 5351533 h 5351533"/>
              <a:gd name="connsiteX11" fmla="*/ 1169611 w 5425173"/>
              <a:gd name="connsiteY11" fmla="*/ 5350898 h 5351533"/>
              <a:gd name="connsiteX12" fmla="*/ 546073 w 5425173"/>
              <a:gd name="connsiteY12" fmla="*/ 4732349 h 5351533"/>
              <a:gd name="connsiteX0" fmla="*/ 546073 w 5425173"/>
              <a:gd name="connsiteY0" fmla="*/ 4732349 h 5351533"/>
              <a:gd name="connsiteX1" fmla="*/ 340020 w 5425173"/>
              <a:gd name="connsiteY1" fmla="*/ 3604013 h 5351533"/>
              <a:gd name="connsiteX2" fmla="*/ 12495 w 5425173"/>
              <a:gd name="connsiteY2" fmla="*/ 2441112 h 5351533"/>
              <a:gd name="connsiteX3" fmla="*/ 631274 w 5425173"/>
              <a:gd name="connsiteY3" fmla="*/ 1483959 h 5351533"/>
              <a:gd name="connsiteX4" fmla="*/ 951824 w 5425173"/>
              <a:gd name="connsiteY4" fmla="*/ 453795 h 5351533"/>
              <a:gd name="connsiteX5" fmla="*/ 1897887 w 5425173"/>
              <a:gd name="connsiteY5" fmla="*/ 346039 h 5351533"/>
              <a:gd name="connsiteX6" fmla="*/ 3165227 w 5425173"/>
              <a:gd name="connsiteY6" fmla="*/ 11 h 5351533"/>
              <a:gd name="connsiteX7" fmla="*/ 4268554 w 5425173"/>
              <a:gd name="connsiteY7" fmla="*/ 461186 h 5351533"/>
              <a:gd name="connsiteX8" fmla="*/ 5143020 w 5425173"/>
              <a:gd name="connsiteY8" fmla="*/ 617379 h 5351533"/>
              <a:gd name="connsiteX9" fmla="*/ 5345514 w 5425173"/>
              <a:gd name="connsiteY9" fmla="*/ 1104652 h 5351533"/>
              <a:gd name="connsiteX10" fmla="*/ 5345514 w 5425173"/>
              <a:gd name="connsiteY10" fmla="*/ 4721612 h 5351533"/>
              <a:gd name="connsiteX11" fmla="*/ 4647860 w 5425173"/>
              <a:gd name="connsiteY11" fmla="*/ 5351533 h 5351533"/>
              <a:gd name="connsiteX12" fmla="*/ 1169611 w 5425173"/>
              <a:gd name="connsiteY12" fmla="*/ 5350898 h 5351533"/>
              <a:gd name="connsiteX13" fmla="*/ 546073 w 5425173"/>
              <a:gd name="connsiteY13" fmla="*/ 4732349 h 5351533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01504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425173"/>
              <a:gd name="connsiteY0" fmla="*/ 4732349 h 5357671"/>
              <a:gd name="connsiteX1" fmla="*/ 340020 w 5425173"/>
              <a:gd name="connsiteY1" fmla="*/ 3604013 h 5357671"/>
              <a:gd name="connsiteX2" fmla="*/ 12495 w 5425173"/>
              <a:gd name="connsiteY2" fmla="*/ 2441112 h 5357671"/>
              <a:gd name="connsiteX3" fmla="*/ 631274 w 5425173"/>
              <a:gd name="connsiteY3" fmla="*/ 1483959 h 5357671"/>
              <a:gd name="connsiteX4" fmla="*/ 951824 w 5425173"/>
              <a:gd name="connsiteY4" fmla="*/ 453795 h 5357671"/>
              <a:gd name="connsiteX5" fmla="*/ 1897887 w 5425173"/>
              <a:gd name="connsiteY5" fmla="*/ 346039 h 5357671"/>
              <a:gd name="connsiteX6" fmla="*/ 3165227 w 5425173"/>
              <a:gd name="connsiteY6" fmla="*/ 11 h 5357671"/>
              <a:gd name="connsiteX7" fmla="*/ 4268554 w 5425173"/>
              <a:gd name="connsiteY7" fmla="*/ 461186 h 5357671"/>
              <a:gd name="connsiteX8" fmla="*/ 5143020 w 5425173"/>
              <a:gd name="connsiteY8" fmla="*/ 617379 h 5357671"/>
              <a:gd name="connsiteX9" fmla="*/ 5345514 w 5425173"/>
              <a:gd name="connsiteY9" fmla="*/ 1104652 h 5357671"/>
              <a:gd name="connsiteX10" fmla="*/ 5345514 w 5425173"/>
              <a:gd name="connsiteY10" fmla="*/ 4721612 h 5357671"/>
              <a:gd name="connsiteX11" fmla="*/ 4647860 w 5425173"/>
              <a:gd name="connsiteY11" fmla="*/ 5351533 h 5357671"/>
              <a:gd name="connsiteX12" fmla="*/ 1515792 w 5425173"/>
              <a:gd name="connsiteY12" fmla="*/ 5357671 h 5357671"/>
              <a:gd name="connsiteX13" fmla="*/ 546073 w 5425173"/>
              <a:gd name="connsiteY13" fmla="*/ 4732349 h 5357671"/>
              <a:gd name="connsiteX0" fmla="*/ 546073 w 5382406"/>
              <a:gd name="connsiteY0" fmla="*/ 4732349 h 5357671"/>
              <a:gd name="connsiteX1" fmla="*/ 340020 w 5382406"/>
              <a:gd name="connsiteY1" fmla="*/ 3604013 h 5357671"/>
              <a:gd name="connsiteX2" fmla="*/ 12495 w 5382406"/>
              <a:gd name="connsiteY2" fmla="*/ 2441112 h 5357671"/>
              <a:gd name="connsiteX3" fmla="*/ 631274 w 5382406"/>
              <a:gd name="connsiteY3" fmla="*/ 1483959 h 5357671"/>
              <a:gd name="connsiteX4" fmla="*/ 951824 w 5382406"/>
              <a:gd name="connsiteY4" fmla="*/ 453795 h 5357671"/>
              <a:gd name="connsiteX5" fmla="*/ 1897887 w 5382406"/>
              <a:gd name="connsiteY5" fmla="*/ 346039 h 5357671"/>
              <a:gd name="connsiteX6" fmla="*/ 3165227 w 5382406"/>
              <a:gd name="connsiteY6" fmla="*/ 11 h 5357671"/>
              <a:gd name="connsiteX7" fmla="*/ 4268554 w 5382406"/>
              <a:gd name="connsiteY7" fmla="*/ 461186 h 5357671"/>
              <a:gd name="connsiteX8" fmla="*/ 5143020 w 5382406"/>
              <a:gd name="connsiteY8" fmla="*/ 617379 h 5357671"/>
              <a:gd name="connsiteX9" fmla="*/ 5345514 w 5382406"/>
              <a:gd name="connsiteY9" fmla="*/ 1104652 h 5357671"/>
              <a:gd name="connsiteX10" fmla="*/ 5345514 w 5382406"/>
              <a:gd name="connsiteY10" fmla="*/ 4721612 h 5357671"/>
              <a:gd name="connsiteX11" fmla="*/ 4647860 w 5382406"/>
              <a:gd name="connsiteY11" fmla="*/ 5351533 h 5357671"/>
              <a:gd name="connsiteX12" fmla="*/ 1515792 w 5382406"/>
              <a:gd name="connsiteY12" fmla="*/ 5357671 h 5357671"/>
              <a:gd name="connsiteX13" fmla="*/ 546073 w 5382406"/>
              <a:gd name="connsiteY13" fmla="*/ 4732349 h 5357671"/>
              <a:gd name="connsiteX0" fmla="*/ 546073 w 5383394"/>
              <a:gd name="connsiteY0" fmla="*/ 4732349 h 5357671"/>
              <a:gd name="connsiteX1" fmla="*/ 340020 w 5383394"/>
              <a:gd name="connsiteY1" fmla="*/ 3604013 h 5357671"/>
              <a:gd name="connsiteX2" fmla="*/ 12495 w 5383394"/>
              <a:gd name="connsiteY2" fmla="*/ 2441112 h 5357671"/>
              <a:gd name="connsiteX3" fmla="*/ 631274 w 5383394"/>
              <a:gd name="connsiteY3" fmla="*/ 1483959 h 5357671"/>
              <a:gd name="connsiteX4" fmla="*/ 951824 w 5383394"/>
              <a:gd name="connsiteY4" fmla="*/ 453795 h 5357671"/>
              <a:gd name="connsiteX5" fmla="*/ 1897887 w 5383394"/>
              <a:gd name="connsiteY5" fmla="*/ 346039 h 5357671"/>
              <a:gd name="connsiteX6" fmla="*/ 3165227 w 5383394"/>
              <a:gd name="connsiteY6" fmla="*/ 11 h 5357671"/>
              <a:gd name="connsiteX7" fmla="*/ 4268554 w 5383394"/>
              <a:gd name="connsiteY7" fmla="*/ 461186 h 5357671"/>
              <a:gd name="connsiteX8" fmla="*/ 5143020 w 5383394"/>
              <a:gd name="connsiteY8" fmla="*/ 617379 h 5357671"/>
              <a:gd name="connsiteX9" fmla="*/ 5345514 w 5383394"/>
              <a:gd name="connsiteY9" fmla="*/ 1104652 h 5357671"/>
              <a:gd name="connsiteX10" fmla="*/ 5345514 w 5383394"/>
              <a:gd name="connsiteY10" fmla="*/ 4721612 h 5357671"/>
              <a:gd name="connsiteX11" fmla="*/ 4647860 w 5383394"/>
              <a:gd name="connsiteY11" fmla="*/ 5351533 h 5357671"/>
              <a:gd name="connsiteX12" fmla="*/ 1515792 w 5383394"/>
              <a:gd name="connsiteY12" fmla="*/ 5357671 h 5357671"/>
              <a:gd name="connsiteX13" fmla="*/ 546073 w 538339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9 h 5357671"/>
              <a:gd name="connsiteX1" fmla="*/ 340020 w 5345514"/>
              <a:gd name="connsiteY1" fmla="*/ 3604013 h 5357671"/>
              <a:gd name="connsiteX2" fmla="*/ 12495 w 5345514"/>
              <a:gd name="connsiteY2" fmla="*/ 2441112 h 5357671"/>
              <a:gd name="connsiteX3" fmla="*/ 631274 w 5345514"/>
              <a:gd name="connsiteY3" fmla="*/ 1483959 h 5357671"/>
              <a:gd name="connsiteX4" fmla="*/ 951824 w 5345514"/>
              <a:gd name="connsiteY4" fmla="*/ 453795 h 5357671"/>
              <a:gd name="connsiteX5" fmla="*/ 1897887 w 5345514"/>
              <a:gd name="connsiteY5" fmla="*/ 346039 h 5357671"/>
              <a:gd name="connsiteX6" fmla="*/ 3165227 w 5345514"/>
              <a:gd name="connsiteY6" fmla="*/ 11 h 5357671"/>
              <a:gd name="connsiteX7" fmla="*/ 4268554 w 5345514"/>
              <a:gd name="connsiteY7" fmla="*/ 461186 h 5357671"/>
              <a:gd name="connsiteX8" fmla="*/ 5143020 w 5345514"/>
              <a:gd name="connsiteY8" fmla="*/ 617379 h 5357671"/>
              <a:gd name="connsiteX9" fmla="*/ 5345514 w 5345514"/>
              <a:gd name="connsiteY9" fmla="*/ 1104652 h 5357671"/>
              <a:gd name="connsiteX10" fmla="*/ 5345514 w 5345514"/>
              <a:gd name="connsiteY10" fmla="*/ 4721612 h 5357671"/>
              <a:gd name="connsiteX11" fmla="*/ 4647860 w 5345514"/>
              <a:gd name="connsiteY11" fmla="*/ 5351533 h 5357671"/>
              <a:gd name="connsiteX12" fmla="*/ 1515792 w 5345514"/>
              <a:gd name="connsiteY12" fmla="*/ 5357671 h 5357671"/>
              <a:gd name="connsiteX13" fmla="*/ 546073 w 5345514"/>
              <a:gd name="connsiteY13" fmla="*/ 4732349 h 5357671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897887 w 5345514"/>
              <a:gd name="connsiteY5" fmla="*/ 3460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51824 w 5345514"/>
              <a:gd name="connsiteY4" fmla="*/ 453793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6073 w 5345514"/>
              <a:gd name="connsiteY0" fmla="*/ 4732347 h 5357669"/>
              <a:gd name="connsiteX1" fmla="*/ 340020 w 5345514"/>
              <a:gd name="connsiteY1" fmla="*/ 3604011 h 5357669"/>
              <a:gd name="connsiteX2" fmla="*/ 12495 w 5345514"/>
              <a:gd name="connsiteY2" fmla="*/ 2441110 h 5357669"/>
              <a:gd name="connsiteX3" fmla="*/ 631274 w 5345514"/>
              <a:gd name="connsiteY3" fmla="*/ 1483957 h 5357669"/>
              <a:gd name="connsiteX4" fmla="*/ 937536 w 5345514"/>
              <a:gd name="connsiteY4" fmla="*/ 463318 h 5357669"/>
              <a:gd name="connsiteX5" fmla="*/ 1797875 w 5345514"/>
              <a:gd name="connsiteY5" fmla="*/ 384137 h 5357669"/>
              <a:gd name="connsiteX6" fmla="*/ 3165227 w 5345514"/>
              <a:gd name="connsiteY6" fmla="*/ 9 h 5357669"/>
              <a:gd name="connsiteX7" fmla="*/ 4440004 w 5345514"/>
              <a:gd name="connsiteY7" fmla="*/ 532621 h 5357669"/>
              <a:gd name="connsiteX8" fmla="*/ 5143020 w 5345514"/>
              <a:gd name="connsiteY8" fmla="*/ 617377 h 5357669"/>
              <a:gd name="connsiteX9" fmla="*/ 5345514 w 5345514"/>
              <a:gd name="connsiteY9" fmla="*/ 1104650 h 5357669"/>
              <a:gd name="connsiteX10" fmla="*/ 5345514 w 5345514"/>
              <a:gd name="connsiteY10" fmla="*/ 4721610 h 5357669"/>
              <a:gd name="connsiteX11" fmla="*/ 4647860 w 5345514"/>
              <a:gd name="connsiteY11" fmla="*/ 5351531 h 5357669"/>
              <a:gd name="connsiteX12" fmla="*/ 1515792 w 5345514"/>
              <a:gd name="connsiteY12" fmla="*/ 5357669 h 5357669"/>
              <a:gd name="connsiteX13" fmla="*/ 546073 w 5345514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43394 w 5342835"/>
              <a:gd name="connsiteY0" fmla="*/ 4732347 h 5357669"/>
              <a:gd name="connsiteX1" fmla="*/ 337341 w 5342835"/>
              <a:gd name="connsiteY1" fmla="*/ 3604011 h 5357669"/>
              <a:gd name="connsiteX2" fmla="*/ 9816 w 5342835"/>
              <a:gd name="connsiteY2" fmla="*/ 2441110 h 5357669"/>
              <a:gd name="connsiteX3" fmla="*/ 628595 w 5342835"/>
              <a:gd name="connsiteY3" fmla="*/ 1483957 h 5357669"/>
              <a:gd name="connsiteX4" fmla="*/ 934857 w 5342835"/>
              <a:gd name="connsiteY4" fmla="*/ 463318 h 5357669"/>
              <a:gd name="connsiteX5" fmla="*/ 1795196 w 5342835"/>
              <a:gd name="connsiteY5" fmla="*/ 384137 h 5357669"/>
              <a:gd name="connsiteX6" fmla="*/ 3162548 w 5342835"/>
              <a:gd name="connsiteY6" fmla="*/ 9 h 5357669"/>
              <a:gd name="connsiteX7" fmla="*/ 4437325 w 5342835"/>
              <a:gd name="connsiteY7" fmla="*/ 532621 h 5357669"/>
              <a:gd name="connsiteX8" fmla="*/ 5140341 w 5342835"/>
              <a:gd name="connsiteY8" fmla="*/ 617377 h 5357669"/>
              <a:gd name="connsiteX9" fmla="*/ 5342835 w 5342835"/>
              <a:gd name="connsiteY9" fmla="*/ 1104650 h 5357669"/>
              <a:gd name="connsiteX10" fmla="*/ 5342835 w 5342835"/>
              <a:gd name="connsiteY10" fmla="*/ 4721610 h 5357669"/>
              <a:gd name="connsiteX11" fmla="*/ 4645181 w 5342835"/>
              <a:gd name="connsiteY11" fmla="*/ 5351531 h 5357669"/>
              <a:gd name="connsiteX12" fmla="*/ 1513113 w 5342835"/>
              <a:gd name="connsiteY12" fmla="*/ 5357669 h 5357669"/>
              <a:gd name="connsiteX13" fmla="*/ 543394 w 5342835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38763 w 5338204"/>
              <a:gd name="connsiteY0" fmla="*/ 4732347 h 5357669"/>
              <a:gd name="connsiteX1" fmla="*/ 332710 w 5338204"/>
              <a:gd name="connsiteY1" fmla="*/ 3604011 h 5357669"/>
              <a:gd name="connsiteX2" fmla="*/ 9948 w 5338204"/>
              <a:gd name="connsiteY2" fmla="*/ 2441110 h 5357669"/>
              <a:gd name="connsiteX3" fmla="*/ 623964 w 5338204"/>
              <a:gd name="connsiteY3" fmla="*/ 1483957 h 5357669"/>
              <a:gd name="connsiteX4" fmla="*/ 930226 w 5338204"/>
              <a:gd name="connsiteY4" fmla="*/ 463318 h 5357669"/>
              <a:gd name="connsiteX5" fmla="*/ 1790565 w 5338204"/>
              <a:gd name="connsiteY5" fmla="*/ 384137 h 5357669"/>
              <a:gd name="connsiteX6" fmla="*/ 3157917 w 5338204"/>
              <a:gd name="connsiteY6" fmla="*/ 9 h 5357669"/>
              <a:gd name="connsiteX7" fmla="*/ 4432694 w 5338204"/>
              <a:gd name="connsiteY7" fmla="*/ 532621 h 5357669"/>
              <a:gd name="connsiteX8" fmla="*/ 5135710 w 5338204"/>
              <a:gd name="connsiteY8" fmla="*/ 617377 h 5357669"/>
              <a:gd name="connsiteX9" fmla="*/ 5338204 w 5338204"/>
              <a:gd name="connsiteY9" fmla="*/ 1104650 h 5357669"/>
              <a:gd name="connsiteX10" fmla="*/ 5338204 w 5338204"/>
              <a:gd name="connsiteY10" fmla="*/ 4721610 h 5357669"/>
              <a:gd name="connsiteX11" fmla="*/ 4640550 w 5338204"/>
              <a:gd name="connsiteY11" fmla="*/ 5351531 h 5357669"/>
              <a:gd name="connsiteX12" fmla="*/ 1508482 w 5338204"/>
              <a:gd name="connsiteY12" fmla="*/ 5357669 h 5357669"/>
              <a:gd name="connsiteX13" fmla="*/ 538763 w 5338204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  <a:gd name="connsiteX0" fmla="*/ 541718 w 5341159"/>
              <a:gd name="connsiteY0" fmla="*/ 4732347 h 5357669"/>
              <a:gd name="connsiteX1" fmla="*/ 335665 w 5341159"/>
              <a:gd name="connsiteY1" fmla="*/ 3604011 h 5357669"/>
              <a:gd name="connsiteX2" fmla="*/ 12903 w 5341159"/>
              <a:gd name="connsiteY2" fmla="*/ 2441110 h 5357669"/>
              <a:gd name="connsiteX3" fmla="*/ 626919 w 5341159"/>
              <a:gd name="connsiteY3" fmla="*/ 1483957 h 5357669"/>
              <a:gd name="connsiteX4" fmla="*/ 933181 w 5341159"/>
              <a:gd name="connsiteY4" fmla="*/ 463318 h 5357669"/>
              <a:gd name="connsiteX5" fmla="*/ 1793520 w 5341159"/>
              <a:gd name="connsiteY5" fmla="*/ 384137 h 5357669"/>
              <a:gd name="connsiteX6" fmla="*/ 3160872 w 5341159"/>
              <a:gd name="connsiteY6" fmla="*/ 9 h 5357669"/>
              <a:gd name="connsiteX7" fmla="*/ 4435649 w 5341159"/>
              <a:gd name="connsiteY7" fmla="*/ 532621 h 5357669"/>
              <a:gd name="connsiteX8" fmla="*/ 5138665 w 5341159"/>
              <a:gd name="connsiteY8" fmla="*/ 617377 h 5357669"/>
              <a:gd name="connsiteX9" fmla="*/ 5341159 w 5341159"/>
              <a:gd name="connsiteY9" fmla="*/ 1104650 h 5357669"/>
              <a:gd name="connsiteX10" fmla="*/ 5341159 w 5341159"/>
              <a:gd name="connsiteY10" fmla="*/ 4721610 h 5357669"/>
              <a:gd name="connsiteX11" fmla="*/ 4643505 w 5341159"/>
              <a:gd name="connsiteY11" fmla="*/ 5351531 h 5357669"/>
              <a:gd name="connsiteX12" fmla="*/ 1511437 w 5341159"/>
              <a:gd name="connsiteY12" fmla="*/ 5357669 h 5357669"/>
              <a:gd name="connsiteX13" fmla="*/ 541718 w 5341159"/>
              <a:gd name="connsiteY13" fmla="*/ 4732347 h 5357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41159" h="5357669">
                <a:moveTo>
                  <a:pt x="541718" y="4732347"/>
                </a:moveTo>
                <a:cubicBezTo>
                  <a:pt x="467729" y="4557263"/>
                  <a:pt x="510320" y="4362122"/>
                  <a:pt x="335665" y="3604011"/>
                </a:cubicBezTo>
                <a:cubicBezTo>
                  <a:pt x="161010" y="2845900"/>
                  <a:pt x="-55343" y="2792114"/>
                  <a:pt x="12903" y="2441110"/>
                </a:cubicBezTo>
                <a:cubicBezTo>
                  <a:pt x="81149" y="2090106"/>
                  <a:pt x="325902" y="2242214"/>
                  <a:pt x="626919" y="1483957"/>
                </a:cubicBezTo>
                <a:cubicBezTo>
                  <a:pt x="761067" y="1146041"/>
                  <a:pt x="680981" y="623796"/>
                  <a:pt x="933181" y="463318"/>
                </a:cubicBezTo>
                <a:cubicBezTo>
                  <a:pt x="1185381" y="302840"/>
                  <a:pt x="1424620" y="459768"/>
                  <a:pt x="1793520" y="384137"/>
                </a:cubicBezTo>
                <a:cubicBezTo>
                  <a:pt x="2162420" y="308506"/>
                  <a:pt x="2623626" y="11792"/>
                  <a:pt x="3160872" y="9"/>
                </a:cubicBezTo>
                <a:cubicBezTo>
                  <a:pt x="3569530" y="-2249"/>
                  <a:pt x="4106017" y="429726"/>
                  <a:pt x="4435649" y="532621"/>
                </a:cubicBezTo>
                <a:cubicBezTo>
                  <a:pt x="4793856" y="654566"/>
                  <a:pt x="4940977" y="517769"/>
                  <a:pt x="5138665" y="617377"/>
                </a:cubicBezTo>
                <a:cubicBezTo>
                  <a:pt x="5261750" y="679395"/>
                  <a:pt x="5296085" y="867792"/>
                  <a:pt x="5341159" y="1104650"/>
                </a:cubicBezTo>
                <a:cubicBezTo>
                  <a:pt x="5338607" y="2451171"/>
                  <a:pt x="5335620" y="3470130"/>
                  <a:pt x="5341159" y="4721610"/>
                </a:cubicBezTo>
                <a:cubicBezTo>
                  <a:pt x="5189535" y="4801515"/>
                  <a:pt x="4877527" y="5075201"/>
                  <a:pt x="4643505" y="5351531"/>
                </a:cubicBezTo>
                <a:lnTo>
                  <a:pt x="1511437" y="5357669"/>
                </a:lnTo>
                <a:cubicBezTo>
                  <a:pt x="1050092" y="4858124"/>
                  <a:pt x="615707" y="4907431"/>
                  <a:pt x="541718" y="4732347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1333260-9A6C-481D-42C1-580A7A3D4B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19.2.2024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5829300" cy="1026904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5828400" cy="403074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6807708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ksti ja vaakakuva (musta tausta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Savonia">
            <a:extLst>
              <a:ext uri="{FF2B5EF4-FFF2-40B4-BE49-F238E27FC236}">
                <a16:creationId xmlns:a16="http://schemas.microsoft.com/office/drawing/2014/main" id="{943112C8-CC5E-8195-7083-13F7727B13D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223" y="255600"/>
            <a:ext cx="1112711" cy="477774"/>
          </a:xfrm>
          <a:prstGeom prst="rect">
            <a:avLst/>
          </a:prstGeom>
        </p:spPr>
      </p:pic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7BA14EC-2DED-6A50-E9EA-FCB4D5D494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327004" y="766054"/>
            <a:ext cx="8525432" cy="5327496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  <a:gd name="connsiteX0" fmla="*/ 19659 w 7210725"/>
              <a:gd name="connsiteY0" fmla="*/ 5428652 h 5429785"/>
              <a:gd name="connsiteX1" fmla="*/ 704341 w 7210725"/>
              <a:gd name="connsiteY1" fmla="*/ 3900578 h 5429785"/>
              <a:gd name="connsiteX2" fmla="*/ 915263 w 7210725"/>
              <a:gd name="connsiteY2" fmla="*/ 2715477 h 5429785"/>
              <a:gd name="connsiteX3" fmla="*/ 963677 w 7210725"/>
              <a:gd name="connsiteY3" fmla="*/ 1643386 h 5429785"/>
              <a:gd name="connsiteX4" fmla="*/ 84889 w 7210725"/>
              <a:gd name="connsiteY4" fmla="*/ 485797 h 5429785"/>
              <a:gd name="connsiteX5" fmla="*/ 7210725 w 7210725"/>
              <a:gd name="connsiteY5" fmla="*/ 2 h 5429785"/>
              <a:gd name="connsiteX6" fmla="*/ 4375159 w 7210725"/>
              <a:gd name="connsiteY6" fmla="*/ 5429785 h 5429785"/>
              <a:gd name="connsiteX7" fmla="*/ 19659 w 7210725"/>
              <a:gd name="connsiteY7" fmla="*/ 5428652 h 5429785"/>
              <a:gd name="connsiteX0" fmla="*/ 19659 w 7210725"/>
              <a:gd name="connsiteY0" fmla="*/ 5428652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19659 w 7210725"/>
              <a:gd name="connsiteY7" fmla="*/ 5428652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08538 w 7210725"/>
              <a:gd name="connsiteY4" fmla="*/ 55362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886704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1174 w 7208196"/>
              <a:gd name="connsiteY0" fmla="*/ 5308066 h 6077929"/>
              <a:gd name="connsiteX1" fmla="*/ 701812 w 7208196"/>
              <a:gd name="connsiteY1" fmla="*/ 3886704 h 6077929"/>
              <a:gd name="connsiteX2" fmla="*/ 912734 w 7208196"/>
              <a:gd name="connsiteY2" fmla="*/ 2701601 h 6077929"/>
              <a:gd name="connsiteX3" fmla="*/ 975025 w 7208196"/>
              <a:gd name="connsiteY3" fmla="*/ 1634136 h 6077929"/>
              <a:gd name="connsiteX4" fmla="*/ 809478 w 7208196"/>
              <a:gd name="connsiteY4" fmla="*/ 544376 h 6077929"/>
              <a:gd name="connsiteX5" fmla="*/ 7208196 w 7208196"/>
              <a:gd name="connsiteY5" fmla="*/ 2 h 6077929"/>
              <a:gd name="connsiteX6" fmla="*/ 7131547 w 7208196"/>
              <a:gd name="connsiteY6" fmla="*/ 6077929 h 6077929"/>
              <a:gd name="connsiteX7" fmla="*/ 571174 w 7208196"/>
              <a:gd name="connsiteY7" fmla="*/ 5308066 h 6077929"/>
              <a:gd name="connsiteX0" fmla="*/ 564505 w 7201527"/>
              <a:gd name="connsiteY0" fmla="*/ 5308066 h 6077929"/>
              <a:gd name="connsiteX1" fmla="*/ 695143 w 7201527"/>
              <a:gd name="connsiteY1" fmla="*/ 3886704 h 6077929"/>
              <a:gd name="connsiteX2" fmla="*/ 906065 w 7201527"/>
              <a:gd name="connsiteY2" fmla="*/ 2701601 h 6077929"/>
              <a:gd name="connsiteX3" fmla="*/ 968356 w 7201527"/>
              <a:gd name="connsiteY3" fmla="*/ 1634136 h 6077929"/>
              <a:gd name="connsiteX4" fmla="*/ 802809 w 7201527"/>
              <a:gd name="connsiteY4" fmla="*/ 544376 h 6077929"/>
              <a:gd name="connsiteX5" fmla="*/ 7201527 w 7201527"/>
              <a:gd name="connsiteY5" fmla="*/ 2 h 6077929"/>
              <a:gd name="connsiteX6" fmla="*/ 7124878 w 7201527"/>
              <a:gd name="connsiteY6" fmla="*/ 6077929 h 6077929"/>
              <a:gd name="connsiteX7" fmla="*/ 564505 w 7201527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568313 w 7205335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1920071 w 7205335"/>
              <a:gd name="connsiteY7" fmla="*/ 5124725 h 6077929"/>
              <a:gd name="connsiteX8" fmla="*/ 568313 w 7205335"/>
              <a:gd name="connsiteY8" fmla="*/ 5308066 h 6077929"/>
              <a:gd name="connsiteX0" fmla="*/ 568313 w 7205335"/>
              <a:gd name="connsiteY0" fmla="*/ 5308066 h 6344047"/>
              <a:gd name="connsiteX1" fmla="*/ 698951 w 7205335"/>
              <a:gd name="connsiteY1" fmla="*/ 3886704 h 6344047"/>
              <a:gd name="connsiteX2" fmla="*/ 909873 w 7205335"/>
              <a:gd name="connsiteY2" fmla="*/ 2701601 h 6344047"/>
              <a:gd name="connsiteX3" fmla="*/ 972164 w 7205335"/>
              <a:gd name="connsiteY3" fmla="*/ 1634136 h 6344047"/>
              <a:gd name="connsiteX4" fmla="*/ 806617 w 7205335"/>
              <a:gd name="connsiteY4" fmla="*/ 544376 h 6344047"/>
              <a:gd name="connsiteX5" fmla="*/ 7205335 w 7205335"/>
              <a:gd name="connsiteY5" fmla="*/ 2 h 6344047"/>
              <a:gd name="connsiteX6" fmla="*/ 7128686 w 7205335"/>
              <a:gd name="connsiteY6" fmla="*/ 6077929 h 6344047"/>
              <a:gd name="connsiteX7" fmla="*/ 3207146 w 7205335"/>
              <a:gd name="connsiteY7" fmla="*/ 5198721 h 6344047"/>
              <a:gd name="connsiteX8" fmla="*/ 1920071 w 7205335"/>
              <a:gd name="connsiteY8" fmla="*/ 5124725 h 6344047"/>
              <a:gd name="connsiteX9" fmla="*/ 568313 w 7205335"/>
              <a:gd name="connsiteY9" fmla="*/ 5308066 h 6344047"/>
              <a:gd name="connsiteX0" fmla="*/ 568313 w 7205335"/>
              <a:gd name="connsiteY0" fmla="*/ 5308066 h 6399559"/>
              <a:gd name="connsiteX1" fmla="*/ 698951 w 7205335"/>
              <a:gd name="connsiteY1" fmla="*/ 3886704 h 6399559"/>
              <a:gd name="connsiteX2" fmla="*/ 909873 w 7205335"/>
              <a:gd name="connsiteY2" fmla="*/ 2701601 h 6399559"/>
              <a:gd name="connsiteX3" fmla="*/ 972164 w 7205335"/>
              <a:gd name="connsiteY3" fmla="*/ 1634136 h 6399559"/>
              <a:gd name="connsiteX4" fmla="*/ 806617 w 7205335"/>
              <a:gd name="connsiteY4" fmla="*/ 544376 h 6399559"/>
              <a:gd name="connsiteX5" fmla="*/ 7205335 w 7205335"/>
              <a:gd name="connsiteY5" fmla="*/ 2 h 6399559"/>
              <a:gd name="connsiteX6" fmla="*/ 7128686 w 7205335"/>
              <a:gd name="connsiteY6" fmla="*/ 6077929 h 6399559"/>
              <a:gd name="connsiteX7" fmla="*/ 4615643 w 7205335"/>
              <a:gd name="connsiteY7" fmla="*/ 5355961 h 6399559"/>
              <a:gd name="connsiteX8" fmla="*/ 3207146 w 7205335"/>
              <a:gd name="connsiteY8" fmla="*/ 5198721 h 6399559"/>
              <a:gd name="connsiteX9" fmla="*/ 1920071 w 7205335"/>
              <a:gd name="connsiteY9" fmla="*/ 5124725 h 6399559"/>
              <a:gd name="connsiteX10" fmla="*/ 568313 w 7205335"/>
              <a:gd name="connsiteY10" fmla="*/ 5308066 h 6399559"/>
              <a:gd name="connsiteX0" fmla="*/ 568313 w 7205335"/>
              <a:gd name="connsiteY0" fmla="*/ 5308066 h 5889166"/>
              <a:gd name="connsiteX1" fmla="*/ 698951 w 7205335"/>
              <a:gd name="connsiteY1" fmla="*/ 3886704 h 5889166"/>
              <a:gd name="connsiteX2" fmla="*/ 909873 w 7205335"/>
              <a:gd name="connsiteY2" fmla="*/ 2701601 h 5889166"/>
              <a:gd name="connsiteX3" fmla="*/ 972164 w 7205335"/>
              <a:gd name="connsiteY3" fmla="*/ 1634136 h 5889166"/>
              <a:gd name="connsiteX4" fmla="*/ 806617 w 7205335"/>
              <a:gd name="connsiteY4" fmla="*/ 544376 h 5889166"/>
              <a:gd name="connsiteX5" fmla="*/ 7205335 w 7205335"/>
              <a:gd name="connsiteY5" fmla="*/ 2 h 5889166"/>
              <a:gd name="connsiteX6" fmla="*/ 6282200 w 7205335"/>
              <a:gd name="connsiteY6" fmla="*/ 5444343 h 5889166"/>
              <a:gd name="connsiteX7" fmla="*/ 4615643 w 7205335"/>
              <a:gd name="connsiteY7" fmla="*/ 5355961 h 5889166"/>
              <a:gd name="connsiteX8" fmla="*/ 3207146 w 7205335"/>
              <a:gd name="connsiteY8" fmla="*/ 5198721 h 5889166"/>
              <a:gd name="connsiteX9" fmla="*/ 1920071 w 7205335"/>
              <a:gd name="connsiteY9" fmla="*/ 5124725 h 5889166"/>
              <a:gd name="connsiteX10" fmla="*/ 568313 w 7205335"/>
              <a:gd name="connsiteY10" fmla="*/ 5308066 h 5889166"/>
              <a:gd name="connsiteX0" fmla="*/ 568313 w 7464170"/>
              <a:gd name="connsiteY0" fmla="*/ 5308066 h 5889166"/>
              <a:gd name="connsiteX1" fmla="*/ 698951 w 7464170"/>
              <a:gd name="connsiteY1" fmla="*/ 3886704 h 5889166"/>
              <a:gd name="connsiteX2" fmla="*/ 909873 w 7464170"/>
              <a:gd name="connsiteY2" fmla="*/ 2701601 h 5889166"/>
              <a:gd name="connsiteX3" fmla="*/ 972164 w 7464170"/>
              <a:gd name="connsiteY3" fmla="*/ 1634136 h 5889166"/>
              <a:gd name="connsiteX4" fmla="*/ 806617 w 7464170"/>
              <a:gd name="connsiteY4" fmla="*/ 544376 h 5889166"/>
              <a:gd name="connsiteX5" fmla="*/ 7205335 w 7464170"/>
              <a:gd name="connsiteY5" fmla="*/ 2 h 5889166"/>
              <a:gd name="connsiteX6" fmla="*/ 6121278 w 7464170"/>
              <a:gd name="connsiteY6" fmla="*/ 4361649 h 5889166"/>
              <a:gd name="connsiteX7" fmla="*/ 6282200 w 7464170"/>
              <a:gd name="connsiteY7" fmla="*/ 5444343 h 5889166"/>
              <a:gd name="connsiteX8" fmla="*/ 4615643 w 7464170"/>
              <a:gd name="connsiteY8" fmla="*/ 5355961 h 5889166"/>
              <a:gd name="connsiteX9" fmla="*/ 3207146 w 7464170"/>
              <a:gd name="connsiteY9" fmla="*/ 5198721 h 5889166"/>
              <a:gd name="connsiteX10" fmla="*/ 1920071 w 7464170"/>
              <a:gd name="connsiteY10" fmla="*/ 5124725 h 5889166"/>
              <a:gd name="connsiteX11" fmla="*/ 568313 w 7464170"/>
              <a:gd name="connsiteY11" fmla="*/ 5308066 h 5889166"/>
              <a:gd name="connsiteX0" fmla="*/ 568313 w 7488286"/>
              <a:gd name="connsiteY0" fmla="*/ 5308066 h 5889166"/>
              <a:gd name="connsiteX1" fmla="*/ 698951 w 7488286"/>
              <a:gd name="connsiteY1" fmla="*/ 3886704 h 5889166"/>
              <a:gd name="connsiteX2" fmla="*/ 909873 w 7488286"/>
              <a:gd name="connsiteY2" fmla="*/ 2701601 h 5889166"/>
              <a:gd name="connsiteX3" fmla="*/ 972164 w 7488286"/>
              <a:gd name="connsiteY3" fmla="*/ 1634136 h 5889166"/>
              <a:gd name="connsiteX4" fmla="*/ 806617 w 7488286"/>
              <a:gd name="connsiteY4" fmla="*/ 544376 h 5889166"/>
              <a:gd name="connsiteX5" fmla="*/ 7205335 w 7488286"/>
              <a:gd name="connsiteY5" fmla="*/ 2 h 5889166"/>
              <a:gd name="connsiteX6" fmla="*/ 6211476 w 7488286"/>
              <a:gd name="connsiteY6" fmla="*/ 3297966 h 5889166"/>
              <a:gd name="connsiteX7" fmla="*/ 6121278 w 7488286"/>
              <a:gd name="connsiteY7" fmla="*/ 4361649 h 5889166"/>
              <a:gd name="connsiteX8" fmla="*/ 6282200 w 7488286"/>
              <a:gd name="connsiteY8" fmla="*/ 5444343 h 5889166"/>
              <a:gd name="connsiteX9" fmla="*/ 4615643 w 7488286"/>
              <a:gd name="connsiteY9" fmla="*/ 5355961 h 5889166"/>
              <a:gd name="connsiteX10" fmla="*/ 3207146 w 7488286"/>
              <a:gd name="connsiteY10" fmla="*/ 5198721 h 5889166"/>
              <a:gd name="connsiteX11" fmla="*/ 1920071 w 7488286"/>
              <a:gd name="connsiteY11" fmla="*/ 5124725 h 5889166"/>
              <a:gd name="connsiteX12" fmla="*/ 568313 w 7488286"/>
              <a:gd name="connsiteY12" fmla="*/ 5308066 h 5889166"/>
              <a:gd name="connsiteX0" fmla="*/ 568313 w 7534015"/>
              <a:gd name="connsiteY0" fmla="*/ 5308066 h 5889166"/>
              <a:gd name="connsiteX1" fmla="*/ 698951 w 7534015"/>
              <a:gd name="connsiteY1" fmla="*/ 3886704 h 5889166"/>
              <a:gd name="connsiteX2" fmla="*/ 909873 w 7534015"/>
              <a:gd name="connsiteY2" fmla="*/ 2701601 h 5889166"/>
              <a:gd name="connsiteX3" fmla="*/ 972164 w 7534015"/>
              <a:gd name="connsiteY3" fmla="*/ 1634136 h 5889166"/>
              <a:gd name="connsiteX4" fmla="*/ 806617 w 7534015"/>
              <a:gd name="connsiteY4" fmla="*/ 544376 h 5889166"/>
              <a:gd name="connsiteX5" fmla="*/ 7205335 w 7534015"/>
              <a:gd name="connsiteY5" fmla="*/ 2 h 5889166"/>
              <a:gd name="connsiteX6" fmla="*/ 6416159 w 7534015"/>
              <a:gd name="connsiteY6" fmla="*/ 2123288 h 5889166"/>
              <a:gd name="connsiteX7" fmla="*/ 6211476 w 7534015"/>
              <a:gd name="connsiteY7" fmla="*/ 3297966 h 5889166"/>
              <a:gd name="connsiteX8" fmla="*/ 6121278 w 7534015"/>
              <a:gd name="connsiteY8" fmla="*/ 4361649 h 5889166"/>
              <a:gd name="connsiteX9" fmla="*/ 6282200 w 7534015"/>
              <a:gd name="connsiteY9" fmla="*/ 5444343 h 5889166"/>
              <a:gd name="connsiteX10" fmla="*/ 4615643 w 7534015"/>
              <a:gd name="connsiteY10" fmla="*/ 5355961 h 5889166"/>
              <a:gd name="connsiteX11" fmla="*/ 3207146 w 7534015"/>
              <a:gd name="connsiteY11" fmla="*/ 5198721 h 5889166"/>
              <a:gd name="connsiteX12" fmla="*/ 1920071 w 7534015"/>
              <a:gd name="connsiteY12" fmla="*/ 5124725 h 5889166"/>
              <a:gd name="connsiteX13" fmla="*/ 568313 w 7534015"/>
              <a:gd name="connsiteY13" fmla="*/ 5308066 h 5889166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6525370 w 6984111"/>
              <a:gd name="connsiteY5" fmla="*/ 279198 h 5446907"/>
              <a:gd name="connsiteX6" fmla="*/ 6416159 w 6984111"/>
              <a:gd name="connsiteY6" fmla="*/ 1681029 h 5446907"/>
              <a:gd name="connsiteX7" fmla="*/ 6211476 w 6984111"/>
              <a:gd name="connsiteY7" fmla="*/ 2855707 h 5446907"/>
              <a:gd name="connsiteX8" fmla="*/ 6121278 w 6984111"/>
              <a:gd name="connsiteY8" fmla="*/ 3919390 h 5446907"/>
              <a:gd name="connsiteX9" fmla="*/ 6282200 w 6984111"/>
              <a:gd name="connsiteY9" fmla="*/ 5002084 h 5446907"/>
              <a:gd name="connsiteX10" fmla="*/ 4615643 w 6984111"/>
              <a:gd name="connsiteY10" fmla="*/ 4913702 h 5446907"/>
              <a:gd name="connsiteX11" fmla="*/ 3207146 w 6984111"/>
              <a:gd name="connsiteY11" fmla="*/ 4756462 h 5446907"/>
              <a:gd name="connsiteX12" fmla="*/ 1920071 w 6984111"/>
              <a:gd name="connsiteY12" fmla="*/ 4682466 h 5446907"/>
              <a:gd name="connsiteX13" fmla="*/ 568313 w 6984111"/>
              <a:gd name="connsiteY13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5198468 w 6984111"/>
              <a:gd name="connsiteY5" fmla="*/ 450856 h 5446907"/>
              <a:gd name="connsiteX6" fmla="*/ 6525370 w 6984111"/>
              <a:gd name="connsiteY6" fmla="*/ 279198 h 5446907"/>
              <a:gd name="connsiteX7" fmla="*/ 6416159 w 6984111"/>
              <a:gd name="connsiteY7" fmla="*/ 1681029 h 5446907"/>
              <a:gd name="connsiteX8" fmla="*/ 6211476 w 6984111"/>
              <a:gd name="connsiteY8" fmla="*/ 2855707 h 5446907"/>
              <a:gd name="connsiteX9" fmla="*/ 6121278 w 6984111"/>
              <a:gd name="connsiteY9" fmla="*/ 3919390 h 5446907"/>
              <a:gd name="connsiteX10" fmla="*/ 6282200 w 6984111"/>
              <a:gd name="connsiteY10" fmla="*/ 5002084 h 5446907"/>
              <a:gd name="connsiteX11" fmla="*/ 4615643 w 6984111"/>
              <a:gd name="connsiteY11" fmla="*/ 4913702 h 5446907"/>
              <a:gd name="connsiteX12" fmla="*/ 3207146 w 6984111"/>
              <a:gd name="connsiteY12" fmla="*/ 4756462 h 5446907"/>
              <a:gd name="connsiteX13" fmla="*/ 1920071 w 6984111"/>
              <a:gd name="connsiteY13" fmla="*/ 4682466 h 5446907"/>
              <a:gd name="connsiteX14" fmla="*/ 568313 w 6984111"/>
              <a:gd name="connsiteY14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3911393 w 6984111"/>
              <a:gd name="connsiteY5" fmla="*/ 372235 h 5446907"/>
              <a:gd name="connsiteX6" fmla="*/ 5198468 w 6984111"/>
              <a:gd name="connsiteY6" fmla="*/ 450856 h 5446907"/>
              <a:gd name="connsiteX7" fmla="*/ 6525370 w 6984111"/>
              <a:gd name="connsiteY7" fmla="*/ 279198 h 5446907"/>
              <a:gd name="connsiteX8" fmla="*/ 6416159 w 6984111"/>
              <a:gd name="connsiteY8" fmla="*/ 1681029 h 5446907"/>
              <a:gd name="connsiteX9" fmla="*/ 6211476 w 6984111"/>
              <a:gd name="connsiteY9" fmla="*/ 2855707 h 5446907"/>
              <a:gd name="connsiteX10" fmla="*/ 6121278 w 6984111"/>
              <a:gd name="connsiteY10" fmla="*/ 3919390 h 5446907"/>
              <a:gd name="connsiteX11" fmla="*/ 6282200 w 6984111"/>
              <a:gd name="connsiteY11" fmla="*/ 5002084 h 5446907"/>
              <a:gd name="connsiteX12" fmla="*/ 4615643 w 6984111"/>
              <a:gd name="connsiteY12" fmla="*/ 4913702 h 5446907"/>
              <a:gd name="connsiteX13" fmla="*/ 3207146 w 6984111"/>
              <a:gd name="connsiteY13" fmla="*/ 4756462 h 5446907"/>
              <a:gd name="connsiteX14" fmla="*/ 1920071 w 6984111"/>
              <a:gd name="connsiteY14" fmla="*/ 4682466 h 5446907"/>
              <a:gd name="connsiteX15" fmla="*/ 568313 w 6984111"/>
              <a:gd name="connsiteY15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2489020 w 6984111"/>
              <a:gd name="connsiteY5" fmla="*/ 191871 h 5446907"/>
              <a:gd name="connsiteX6" fmla="*/ 3911393 w 6984111"/>
              <a:gd name="connsiteY6" fmla="*/ 372235 h 5446907"/>
              <a:gd name="connsiteX7" fmla="*/ 5198468 w 6984111"/>
              <a:gd name="connsiteY7" fmla="*/ 450856 h 5446907"/>
              <a:gd name="connsiteX8" fmla="*/ 6525370 w 6984111"/>
              <a:gd name="connsiteY8" fmla="*/ 279198 h 5446907"/>
              <a:gd name="connsiteX9" fmla="*/ 6416159 w 6984111"/>
              <a:gd name="connsiteY9" fmla="*/ 1681029 h 5446907"/>
              <a:gd name="connsiteX10" fmla="*/ 6211476 w 6984111"/>
              <a:gd name="connsiteY10" fmla="*/ 2855707 h 5446907"/>
              <a:gd name="connsiteX11" fmla="*/ 6121278 w 6984111"/>
              <a:gd name="connsiteY11" fmla="*/ 3919390 h 5446907"/>
              <a:gd name="connsiteX12" fmla="*/ 6282200 w 6984111"/>
              <a:gd name="connsiteY12" fmla="*/ 5002084 h 5446907"/>
              <a:gd name="connsiteX13" fmla="*/ 4615643 w 6984111"/>
              <a:gd name="connsiteY13" fmla="*/ 4913702 h 5446907"/>
              <a:gd name="connsiteX14" fmla="*/ 3207146 w 6984111"/>
              <a:gd name="connsiteY14" fmla="*/ 4756462 h 5446907"/>
              <a:gd name="connsiteX15" fmla="*/ 1920071 w 6984111"/>
              <a:gd name="connsiteY15" fmla="*/ 4682466 h 5446907"/>
              <a:gd name="connsiteX16" fmla="*/ 568313 w 6984111"/>
              <a:gd name="connsiteY16" fmla="*/ 4865807 h 5446907"/>
              <a:gd name="connsiteX0" fmla="*/ 568313 w 6984111"/>
              <a:gd name="connsiteY0" fmla="*/ 4872731 h 5453831"/>
              <a:gd name="connsiteX1" fmla="*/ 698951 w 6984111"/>
              <a:gd name="connsiteY1" fmla="*/ 3451369 h 5453831"/>
              <a:gd name="connsiteX2" fmla="*/ 909873 w 6984111"/>
              <a:gd name="connsiteY2" fmla="*/ 2266266 h 5453831"/>
              <a:gd name="connsiteX3" fmla="*/ 972164 w 6984111"/>
              <a:gd name="connsiteY3" fmla="*/ 1198801 h 5453831"/>
              <a:gd name="connsiteX4" fmla="*/ 806617 w 6984111"/>
              <a:gd name="connsiteY4" fmla="*/ 109041 h 5453831"/>
              <a:gd name="connsiteX5" fmla="*/ 2489020 w 6984111"/>
              <a:gd name="connsiteY5" fmla="*/ 198795 h 5453831"/>
              <a:gd name="connsiteX6" fmla="*/ 3911393 w 6984111"/>
              <a:gd name="connsiteY6" fmla="*/ 379159 h 5453831"/>
              <a:gd name="connsiteX7" fmla="*/ 5198468 w 6984111"/>
              <a:gd name="connsiteY7" fmla="*/ 457780 h 5453831"/>
              <a:gd name="connsiteX8" fmla="*/ 6525370 w 6984111"/>
              <a:gd name="connsiteY8" fmla="*/ 286122 h 5453831"/>
              <a:gd name="connsiteX9" fmla="*/ 6416159 w 6984111"/>
              <a:gd name="connsiteY9" fmla="*/ 1687953 h 5453831"/>
              <a:gd name="connsiteX10" fmla="*/ 6211476 w 6984111"/>
              <a:gd name="connsiteY10" fmla="*/ 2862631 h 5453831"/>
              <a:gd name="connsiteX11" fmla="*/ 6121278 w 6984111"/>
              <a:gd name="connsiteY11" fmla="*/ 3926314 h 5453831"/>
              <a:gd name="connsiteX12" fmla="*/ 6282200 w 6984111"/>
              <a:gd name="connsiteY12" fmla="*/ 5009008 h 5453831"/>
              <a:gd name="connsiteX13" fmla="*/ 4615643 w 6984111"/>
              <a:gd name="connsiteY13" fmla="*/ 4920626 h 5453831"/>
              <a:gd name="connsiteX14" fmla="*/ 3207146 w 6984111"/>
              <a:gd name="connsiteY14" fmla="*/ 4763386 h 5453831"/>
              <a:gd name="connsiteX15" fmla="*/ 1920071 w 6984111"/>
              <a:gd name="connsiteY15" fmla="*/ 4689390 h 5453831"/>
              <a:gd name="connsiteX16" fmla="*/ 568313 w 6984111"/>
              <a:gd name="connsiteY16" fmla="*/ 4872731 h 5453831"/>
              <a:gd name="connsiteX0" fmla="*/ 576587 w 6992385"/>
              <a:gd name="connsiteY0" fmla="*/ 4919103 h 5500203"/>
              <a:gd name="connsiteX1" fmla="*/ 707225 w 6992385"/>
              <a:gd name="connsiteY1" fmla="*/ 3497741 h 5500203"/>
              <a:gd name="connsiteX2" fmla="*/ 918147 w 6992385"/>
              <a:gd name="connsiteY2" fmla="*/ 2312638 h 5500203"/>
              <a:gd name="connsiteX3" fmla="*/ 980438 w 6992385"/>
              <a:gd name="connsiteY3" fmla="*/ 1245173 h 5500203"/>
              <a:gd name="connsiteX4" fmla="*/ 814891 w 6992385"/>
              <a:gd name="connsiteY4" fmla="*/ 155413 h 5500203"/>
              <a:gd name="connsiteX5" fmla="*/ 2497294 w 6992385"/>
              <a:gd name="connsiteY5" fmla="*/ 245167 h 5500203"/>
              <a:gd name="connsiteX6" fmla="*/ 3919667 w 6992385"/>
              <a:gd name="connsiteY6" fmla="*/ 425531 h 5500203"/>
              <a:gd name="connsiteX7" fmla="*/ 5206742 w 6992385"/>
              <a:gd name="connsiteY7" fmla="*/ 504152 h 5500203"/>
              <a:gd name="connsiteX8" fmla="*/ 6533644 w 6992385"/>
              <a:gd name="connsiteY8" fmla="*/ 332494 h 5500203"/>
              <a:gd name="connsiteX9" fmla="*/ 6424433 w 6992385"/>
              <a:gd name="connsiteY9" fmla="*/ 1734325 h 5500203"/>
              <a:gd name="connsiteX10" fmla="*/ 6219750 w 6992385"/>
              <a:gd name="connsiteY10" fmla="*/ 2909003 h 5500203"/>
              <a:gd name="connsiteX11" fmla="*/ 6129552 w 6992385"/>
              <a:gd name="connsiteY11" fmla="*/ 3972686 h 5500203"/>
              <a:gd name="connsiteX12" fmla="*/ 6290474 w 6992385"/>
              <a:gd name="connsiteY12" fmla="*/ 5055380 h 5500203"/>
              <a:gd name="connsiteX13" fmla="*/ 4623917 w 6992385"/>
              <a:gd name="connsiteY13" fmla="*/ 4966998 h 5500203"/>
              <a:gd name="connsiteX14" fmla="*/ 3215420 w 6992385"/>
              <a:gd name="connsiteY14" fmla="*/ 4809758 h 5500203"/>
              <a:gd name="connsiteX15" fmla="*/ 1928345 w 6992385"/>
              <a:gd name="connsiteY15" fmla="*/ 4735762 h 5500203"/>
              <a:gd name="connsiteX16" fmla="*/ 576587 w 6992385"/>
              <a:gd name="connsiteY16" fmla="*/ 4919103 h 5500203"/>
              <a:gd name="connsiteX0" fmla="*/ 568314 w 6984112"/>
              <a:gd name="connsiteY0" fmla="*/ 4918753 h 5499853"/>
              <a:gd name="connsiteX1" fmla="*/ 698952 w 6984112"/>
              <a:gd name="connsiteY1" fmla="*/ 3497391 h 5499853"/>
              <a:gd name="connsiteX2" fmla="*/ 909874 w 6984112"/>
              <a:gd name="connsiteY2" fmla="*/ 2312288 h 5499853"/>
              <a:gd name="connsiteX3" fmla="*/ 972165 w 6984112"/>
              <a:gd name="connsiteY3" fmla="*/ 1244823 h 5499853"/>
              <a:gd name="connsiteX4" fmla="*/ 806618 w 6984112"/>
              <a:gd name="connsiteY4" fmla="*/ 155063 h 5499853"/>
              <a:gd name="connsiteX5" fmla="*/ 2489021 w 6984112"/>
              <a:gd name="connsiteY5" fmla="*/ 244817 h 5499853"/>
              <a:gd name="connsiteX6" fmla="*/ 3911394 w 6984112"/>
              <a:gd name="connsiteY6" fmla="*/ 425181 h 5499853"/>
              <a:gd name="connsiteX7" fmla="*/ 5198469 w 6984112"/>
              <a:gd name="connsiteY7" fmla="*/ 503802 h 5499853"/>
              <a:gd name="connsiteX8" fmla="*/ 6525371 w 6984112"/>
              <a:gd name="connsiteY8" fmla="*/ 332144 h 5499853"/>
              <a:gd name="connsiteX9" fmla="*/ 6416160 w 6984112"/>
              <a:gd name="connsiteY9" fmla="*/ 1733975 h 5499853"/>
              <a:gd name="connsiteX10" fmla="*/ 6211477 w 6984112"/>
              <a:gd name="connsiteY10" fmla="*/ 2908653 h 5499853"/>
              <a:gd name="connsiteX11" fmla="*/ 6121279 w 6984112"/>
              <a:gd name="connsiteY11" fmla="*/ 3972336 h 5499853"/>
              <a:gd name="connsiteX12" fmla="*/ 6282201 w 6984112"/>
              <a:gd name="connsiteY12" fmla="*/ 5055030 h 5499853"/>
              <a:gd name="connsiteX13" fmla="*/ 4615644 w 6984112"/>
              <a:gd name="connsiteY13" fmla="*/ 4966648 h 5499853"/>
              <a:gd name="connsiteX14" fmla="*/ 3207147 w 6984112"/>
              <a:gd name="connsiteY14" fmla="*/ 4809408 h 5499853"/>
              <a:gd name="connsiteX15" fmla="*/ 1920072 w 6984112"/>
              <a:gd name="connsiteY15" fmla="*/ 4735412 h 5499853"/>
              <a:gd name="connsiteX16" fmla="*/ 568314 w 6984112"/>
              <a:gd name="connsiteY16" fmla="*/ 4918753 h 5499853"/>
              <a:gd name="connsiteX0" fmla="*/ 568314 w 6984112"/>
              <a:gd name="connsiteY0" fmla="*/ 4925382 h 5506482"/>
              <a:gd name="connsiteX1" fmla="*/ 698952 w 6984112"/>
              <a:gd name="connsiteY1" fmla="*/ 3504020 h 5506482"/>
              <a:gd name="connsiteX2" fmla="*/ 909874 w 6984112"/>
              <a:gd name="connsiteY2" fmla="*/ 2318917 h 5506482"/>
              <a:gd name="connsiteX3" fmla="*/ 972165 w 6984112"/>
              <a:gd name="connsiteY3" fmla="*/ 1251452 h 5506482"/>
              <a:gd name="connsiteX4" fmla="*/ 806618 w 6984112"/>
              <a:gd name="connsiteY4" fmla="*/ 161692 h 5506482"/>
              <a:gd name="connsiteX5" fmla="*/ 2489021 w 6984112"/>
              <a:gd name="connsiteY5" fmla="*/ 251446 h 5506482"/>
              <a:gd name="connsiteX6" fmla="*/ 3911394 w 6984112"/>
              <a:gd name="connsiteY6" fmla="*/ 431810 h 5506482"/>
              <a:gd name="connsiteX7" fmla="*/ 5198469 w 6984112"/>
              <a:gd name="connsiteY7" fmla="*/ 510431 h 5506482"/>
              <a:gd name="connsiteX8" fmla="*/ 6525371 w 6984112"/>
              <a:gd name="connsiteY8" fmla="*/ 338773 h 5506482"/>
              <a:gd name="connsiteX9" fmla="*/ 6416160 w 6984112"/>
              <a:gd name="connsiteY9" fmla="*/ 1740604 h 5506482"/>
              <a:gd name="connsiteX10" fmla="*/ 6211477 w 6984112"/>
              <a:gd name="connsiteY10" fmla="*/ 2915282 h 5506482"/>
              <a:gd name="connsiteX11" fmla="*/ 6121279 w 6984112"/>
              <a:gd name="connsiteY11" fmla="*/ 3978965 h 5506482"/>
              <a:gd name="connsiteX12" fmla="*/ 6282201 w 6984112"/>
              <a:gd name="connsiteY12" fmla="*/ 5061659 h 5506482"/>
              <a:gd name="connsiteX13" fmla="*/ 4615644 w 6984112"/>
              <a:gd name="connsiteY13" fmla="*/ 4973277 h 5506482"/>
              <a:gd name="connsiteX14" fmla="*/ 3207147 w 6984112"/>
              <a:gd name="connsiteY14" fmla="*/ 4816037 h 5506482"/>
              <a:gd name="connsiteX15" fmla="*/ 1920072 w 6984112"/>
              <a:gd name="connsiteY15" fmla="*/ 4742041 h 5506482"/>
              <a:gd name="connsiteX16" fmla="*/ 568314 w 6984112"/>
              <a:gd name="connsiteY16" fmla="*/ 4925382 h 5506482"/>
              <a:gd name="connsiteX0" fmla="*/ 568586 w 6984384"/>
              <a:gd name="connsiteY0" fmla="*/ 4923611 h 5504711"/>
              <a:gd name="connsiteX1" fmla="*/ 699224 w 6984384"/>
              <a:gd name="connsiteY1" fmla="*/ 3502249 h 5504711"/>
              <a:gd name="connsiteX2" fmla="*/ 910146 w 6984384"/>
              <a:gd name="connsiteY2" fmla="*/ 2317146 h 5504711"/>
              <a:gd name="connsiteX3" fmla="*/ 972437 w 6984384"/>
              <a:gd name="connsiteY3" fmla="*/ 1249681 h 5504711"/>
              <a:gd name="connsiteX4" fmla="*/ 806890 w 6984384"/>
              <a:gd name="connsiteY4" fmla="*/ 159921 h 5504711"/>
              <a:gd name="connsiteX5" fmla="*/ 2489293 w 6984384"/>
              <a:gd name="connsiteY5" fmla="*/ 249675 h 5504711"/>
              <a:gd name="connsiteX6" fmla="*/ 3911666 w 6984384"/>
              <a:gd name="connsiteY6" fmla="*/ 430039 h 5504711"/>
              <a:gd name="connsiteX7" fmla="*/ 5198741 w 6984384"/>
              <a:gd name="connsiteY7" fmla="*/ 508660 h 5504711"/>
              <a:gd name="connsiteX8" fmla="*/ 6525643 w 6984384"/>
              <a:gd name="connsiteY8" fmla="*/ 337002 h 5504711"/>
              <a:gd name="connsiteX9" fmla="*/ 6416432 w 6984384"/>
              <a:gd name="connsiteY9" fmla="*/ 1738833 h 5504711"/>
              <a:gd name="connsiteX10" fmla="*/ 6211749 w 6984384"/>
              <a:gd name="connsiteY10" fmla="*/ 2913511 h 5504711"/>
              <a:gd name="connsiteX11" fmla="*/ 6121551 w 6984384"/>
              <a:gd name="connsiteY11" fmla="*/ 3977194 h 5504711"/>
              <a:gd name="connsiteX12" fmla="*/ 6282473 w 6984384"/>
              <a:gd name="connsiteY12" fmla="*/ 5059888 h 5504711"/>
              <a:gd name="connsiteX13" fmla="*/ 4615916 w 6984384"/>
              <a:gd name="connsiteY13" fmla="*/ 4971506 h 5504711"/>
              <a:gd name="connsiteX14" fmla="*/ 3207419 w 6984384"/>
              <a:gd name="connsiteY14" fmla="*/ 4814266 h 5504711"/>
              <a:gd name="connsiteX15" fmla="*/ 1920344 w 6984384"/>
              <a:gd name="connsiteY15" fmla="*/ 4740270 h 5504711"/>
              <a:gd name="connsiteX16" fmla="*/ 568586 w 6984384"/>
              <a:gd name="connsiteY16" fmla="*/ 4923611 h 5504711"/>
              <a:gd name="connsiteX0" fmla="*/ 568586 w 6984384"/>
              <a:gd name="connsiteY0" fmla="*/ 5055346 h 5636446"/>
              <a:gd name="connsiteX1" fmla="*/ 699224 w 6984384"/>
              <a:gd name="connsiteY1" fmla="*/ 3633984 h 5636446"/>
              <a:gd name="connsiteX2" fmla="*/ 910146 w 6984384"/>
              <a:gd name="connsiteY2" fmla="*/ 2448881 h 5636446"/>
              <a:gd name="connsiteX3" fmla="*/ 972437 w 6984384"/>
              <a:gd name="connsiteY3" fmla="*/ 1381416 h 5636446"/>
              <a:gd name="connsiteX4" fmla="*/ 806890 w 6984384"/>
              <a:gd name="connsiteY4" fmla="*/ 291656 h 5636446"/>
              <a:gd name="connsiteX5" fmla="*/ 2489293 w 6984384"/>
              <a:gd name="connsiteY5" fmla="*/ 381410 h 5636446"/>
              <a:gd name="connsiteX6" fmla="*/ 3911666 w 6984384"/>
              <a:gd name="connsiteY6" fmla="*/ 561774 h 5636446"/>
              <a:gd name="connsiteX7" fmla="*/ 5198741 w 6984384"/>
              <a:gd name="connsiteY7" fmla="*/ 640395 h 5636446"/>
              <a:gd name="connsiteX8" fmla="*/ 6525643 w 6984384"/>
              <a:gd name="connsiteY8" fmla="*/ 468737 h 5636446"/>
              <a:gd name="connsiteX9" fmla="*/ 6416432 w 6984384"/>
              <a:gd name="connsiteY9" fmla="*/ 1870568 h 5636446"/>
              <a:gd name="connsiteX10" fmla="*/ 6211749 w 6984384"/>
              <a:gd name="connsiteY10" fmla="*/ 3045246 h 5636446"/>
              <a:gd name="connsiteX11" fmla="*/ 6121551 w 6984384"/>
              <a:gd name="connsiteY11" fmla="*/ 4108929 h 5636446"/>
              <a:gd name="connsiteX12" fmla="*/ 6282473 w 6984384"/>
              <a:gd name="connsiteY12" fmla="*/ 5191623 h 5636446"/>
              <a:gd name="connsiteX13" fmla="*/ 4615916 w 6984384"/>
              <a:gd name="connsiteY13" fmla="*/ 5103241 h 5636446"/>
              <a:gd name="connsiteX14" fmla="*/ 3207419 w 6984384"/>
              <a:gd name="connsiteY14" fmla="*/ 4946001 h 5636446"/>
              <a:gd name="connsiteX15" fmla="*/ 1920344 w 6984384"/>
              <a:gd name="connsiteY15" fmla="*/ 4872005 h 5636446"/>
              <a:gd name="connsiteX16" fmla="*/ 568586 w 6984384"/>
              <a:gd name="connsiteY16" fmla="*/ 5055346 h 5636446"/>
              <a:gd name="connsiteX0" fmla="*/ 568586 w 6984384"/>
              <a:gd name="connsiteY0" fmla="*/ 5112800 h 5693900"/>
              <a:gd name="connsiteX1" fmla="*/ 699224 w 6984384"/>
              <a:gd name="connsiteY1" fmla="*/ 3691438 h 5693900"/>
              <a:gd name="connsiteX2" fmla="*/ 910146 w 6984384"/>
              <a:gd name="connsiteY2" fmla="*/ 2506335 h 5693900"/>
              <a:gd name="connsiteX3" fmla="*/ 972437 w 6984384"/>
              <a:gd name="connsiteY3" fmla="*/ 1438870 h 5693900"/>
              <a:gd name="connsiteX4" fmla="*/ 806890 w 6984384"/>
              <a:gd name="connsiteY4" fmla="*/ 349110 h 5693900"/>
              <a:gd name="connsiteX5" fmla="*/ 2489293 w 6984384"/>
              <a:gd name="connsiteY5" fmla="*/ 438864 h 5693900"/>
              <a:gd name="connsiteX6" fmla="*/ 3911666 w 6984384"/>
              <a:gd name="connsiteY6" fmla="*/ 619228 h 5693900"/>
              <a:gd name="connsiteX7" fmla="*/ 5198741 w 6984384"/>
              <a:gd name="connsiteY7" fmla="*/ 697849 h 5693900"/>
              <a:gd name="connsiteX8" fmla="*/ 6525643 w 6984384"/>
              <a:gd name="connsiteY8" fmla="*/ 526191 h 5693900"/>
              <a:gd name="connsiteX9" fmla="*/ 6416432 w 6984384"/>
              <a:gd name="connsiteY9" fmla="*/ 1928022 h 5693900"/>
              <a:gd name="connsiteX10" fmla="*/ 6211749 w 6984384"/>
              <a:gd name="connsiteY10" fmla="*/ 3102700 h 5693900"/>
              <a:gd name="connsiteX11" fmla="*/ 6121551 w 6984384"/>
              <a:gd name="connsiteY11" fmla="*/ 4166383 h 5693900"/>
              <a:gd name="connsiteX12" fmla="*/ 6282473 w 6984384"/>
              <a:gd name="connsiteY12" fmla="*/ 5249077 h 5693900"/>
              <a:gd name="connsiteX13" fmla="*/ 4615916 w 6984384"/>
              <a:gd name="connsiteY13" fmla="*/ 5160695 h 5693900"/>
              <a:gd name="connsiteX14" fmla="*/ 3207419 w 6984384"/>
              <a:gd name="connsiteY14" fmla="*/ 5003455 h 5693900"/>
              <a:gd name="connsiteX15" fmla="*/ 1920344 w 6984384"/>
              <a:gd name="connsiteY15" fmla="*/ 4929459 h 5693900"/>
              <a:gd name="connsiteX16" fmla="*/ 568586 w 6984384"/>
              <a:gd name="connsiteY16" fmla="*/ 5112800 h 5693900"/>
              <a:gd name="connsiteX0" fmla="*/ 568586 w 6984384"/>
              <a:gd name="connsiteY0" fmla="*/ 5113915 h 5695015"/>
              <a:gd name="connsiteX1" fmla="*/ 699224 w 6984384"/>
              <a:gd name="connsiteY1" fmla="*/ 3692553 h 5695015"/>
              <a:gd name="connsiteX2" fmla="*/ 910146 w 6984384"/>
              <a:gd name="connsiteY2" fmla="*/ 2507450 h 5695015"/>
              <a:gd name="connsiteX3" fmla="*/ 972437 w 6984384"/>
              <a:gd name="connsiteY3" fmla="*/ 1439985 h 5695015"/>
              <a:gd name="connsiteX4" fmla="*/ 806890 w 6984384"/>
              <a:gd name="connsiteY4" fmla="*/ 350225 h 5695015"/>
              <a:gd name="connsiteX5" fmla="*/ 2478886 w 6984384"/>
              <a:gd name="connsiteY5" fmla="*/ 435355 h 5695015"/>
              <a:gd name="connsiteX6" fmla="*/ 3911666 w 6984384"/>
              <a:gd name="connsiteY6" fmla="*/ 620343 h 5695015"/>
              <a:gd name="connsiteX7" fmla="*/ 5198741 w 6984384"/>
              <a:gd name="connsiteY7" fmla="*/ 698964 h 5695015"/>
              <a:gd name="connsiteX8" fmla="*/ 6525643 w 6984384"/>
              <a:gd name="connsiteY8" fmla="*/ 527306 h 5695015"/>
              <a:gd name="connsiteX9" fmla="*/ 6416432 w 6984384"/>
              <a:gd name="connsiteY9" fmla="*/ 1929137 h 5695015"/>
              <a:gd name="connsiteX10" fmla="*/ 6211749 w 6984384"/>
              <a:gd name="connsiteY10" fmla="*/ 3103815 h 5695015"/>
              <a:gd name="connsiteX11" fmla="*/ 6121551 w 6984384"/>
              <a:gd name="connsiteY11" fmla="*/ 4167498 h 5695015"/>
              <a:gd name="connsiteX12" fmla="*/ 6282473 w 6984384"/>
              <a:gd name="connsiteY12" fmla="*/ 5250192 h 5695015"/>
              <a:gd name="connsiteX13" fmla="*/ 4615916 w 6984384"/>
              <a:gd name="connsiteY13" fmla="*/ 5161810 h 5695015"/>
              <a:gd name="connsiteX14" fmla="*/ 3207419 w 6984384"/>
              <a:gd name="connsiteY14" fmla="*/ 5004570 h 5695015"/>
              <a:gd name="connsiteX15" fmla="*/ 1920344 w 6984384"/>
              <a:gd name="connsiteY15" fmla="*/ 4930574 h 5695015"/>
              <a:gd name="connsiteX16" fmla="*/ 568586 w 6984384"/>
              <a:gd name="connsiteY16" fmla="*/ 5113915 h 5695015"/>
              <a:gd name="connsiteX0" fmla="*/ 568586 w 6984384"/>
              <a:gd name="connsiteY0" fmla="*/ 5275974 h 5857074"/>
              <a:gd name="connsiteX1" fmla="*/ 699224 w 6984384"/>
              <a:gd name="connsiteY1" fmla="*/ 3854612 h 5857074"/>
              <a:gd name="connsiteX2" fmla="*/ 910146 w 6984384"/>
              <a:gd name="connsiteY2" fmla="*/ 2669509 h 5857074"/>
              <a:gd name="connsiteX3" fmla="*/ 972437 w 6984384"/>
              <a:gd name="connsiteY3" fmla="*/ 1602044 h 5857074"/>
              <a:gd name="connsiteX4" fmla="*/ 806890 w 6984384"/>
              <a:gd name="connsiteY4" fmla="*/ 512284 h 5857074"/>
              <a:gd name="connsiteX5" fmla="*/ 2478886 w 6984384"/>
              <a:gd name="connsiteY5" fmla="*/ 597414 h 5857074"/>
              <a:gd name="connsiteX6" fmla="*/ 3911666 w 6984384"/>
              <a:gd name="connsiteY6" fmla="*/ 782402 h 5857074"/>
              <a:gd name="connsiteX7" fmla="*/ 5198741 w 6984384"/>
              <a:gd name="connsiteY7" fmla="*/ 861023 h 5857074"/>
              <a:gd name="connsiteX8" fmla="*/ 6525643 w 6984384"/>
              <a:gd name="connsiteY8" fmla="*/ 689365 h 5857074"/>
              <a:gd name="connsiteX9" fmla="*/ 6416432 w 6984384"/>
              <a:gd name="connsiteY9" fmla="*/ 2091196 h 5857074"/>
              <a:gd name="connsiteX10" fmla="*/ 6211749 w 6984384"/>
              <a:gd name="connsiteY10" fmla="*/ 3265874 h 5857074"/>
              <a:gd name="connsiteX11" fmla="*/ 6121551 w 6984384"/>
              <a:gd name="connsiteY11" fmla="*/ 4329557 h 5857074"/>
              <a:gd name="connsiteX12" fmla="*/ 6282473 w 6984384"/>
              <a:gd name="connsiteY12" fmla="*/ 5412251 h 5857074"/>
              <a:gd name="connsiteX13" fmla="*/ 4615916 w 6984384"/>
              <a:gd name="connsiteY13" fmla="*/ 5323869 h 5857074"/>
              <a:gd name="connsiteX14" fmla="*/ 3207419 w 6984384"/>
              <a:gd name="connsiteY14" fmla="*/ 5166629 h 5857074"/>
              <a:gd name="connsiteX15" fmla="*/ 1920344 w 6984384"/>
              <a:gd name="connsiteY15" fmla="*/ 5092633 h 5857074"/>
              <a:gd name="connsiteX16" fmla="*/ 568586 w 6984384"/>
              <a:gd name="connsiteY16" fmla="*/ 5275974 h 5857074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63168 h 5844268"/>
              <a:gd name="connsiteX1" fmla="*/ 699224 w 6984384"/>
              <a:gd name="connsiteY1" fmla="*/ 3841806 h 5844268"/>
              <a:gd name="connsiteX2" fmla="*/ 910146 w 6984384"/>
              <a:gd name="connsiteY2" fmla="*/ 2656703 h 5844268"/>
              <a:gd name="connsiteX3" fmla="*/ 972437 w 6984384"/>
              <a:gd name="connsiteY3" fmla="*/ 1589238 h 5844268"/>
              <a:gd name="connsiteX4" fmla="*/ 806890 w 6984384"/>
              <a:gd name="connsiteY4" fmla="*/ 499478 h 5844268"/>
              <a:gd name="connsiteX5" fmla="*/ 2478886 w 6984384"/>
              <a:gd name="connsiteY5" fmla="*/ 584608 h 5844268"/>
              <a:gd name="connsiteX6" fmla="*/ 3911666 w 6984384"/>
              <a:gd name="connsiteY6" fmla="*/ 769596 h 5844268"/>
              <a:gd name="connsiteX7" fmla="*/ 5198741 w 6984384"/>
              <a:gd name="connsiteY7" fmla="*/ 848217 h 5844268"/>
              <a:gd name="connsiteX8" fmla="*/ 6525643 w 6984384"/>
              <a:gd name="connsiteY8" fmla="*/ 676559 h 5844268"/>
              <a:gd name="connsiteX9" fmla="*/ 6416432 w 6984384"/>
              <a:gd name="connsiteY9" fmla="*/ 2078390 h 5844268"/>
              <a:gd name="connsiteX10" fmla="*/ 6211749 w 6984384"/>
              <a:gd name="connsiteY10" fmla="*/ 3253068 h 5844268"/>
              <a:gd name="connsiteX11" fmla="*/ 6121551 w 6984384"/>
              <a:gd name="connsiteY11" fmla="*/ 4316751 h 5844268"/>
              <a:gd name="connsiteX12" fmla="*/ 6282473 w 6984384"/>
              <a:gd name="connsiteY12" fmla="*/ 5399445 h 5844268"/>
              <a:gd name="connsiteX13" fmla="*/ 4615916 w 6984384"/>
              <a:gd name="connsiteY13" fmla="*/ 5311063 h 5844268"/>
              <a:gd name="connsiteX14" fmla="*/ 3207419 w 6984384"/>
              <a:gd name="connsiteY14" fmla="*/ 5153823 h 5844268"/>
              <a:gd name="connsiteX15" fmla="*/ 1920344 w 6984384"/>
              <a:gd name="connsiteY15" fmla="*/ 5079827 h 5844268"/>
              <a:gd name="connsiteX16" fmla="*/ 568586 w 6984384"/>
              <a:gd name="connsiteY16" fmla="*/ 5263168 h 5844268"/>
              <a:gd name="connsiteX0" fmla="*/ 568586 w 6984384"/>
              <a:gd name="connsiteY0" fmla="*/ 5252313 h 5833413"/>
              <a:gd name="connsiteX1" fmla="*/ 699224 w 6984384"/>
              <a:gd name="connsiteY1" fmla="*/ 3830951 h 5833413"/>
              <a:gd name="connsiteX2" fmla="*/ 910146 w 6984384"/>
              <a:gd name="connsiteY2" fmla="*/ 2645848 h 5833413"/>
              <a:gd name="connsiteX3" fmla="*/ 972437 w 6984384"/>
              <a:gd name="connsiteY3" fmla="*/ 1578383 h 5833413"/>
              <a:gd name="connsiteX4" fmla="*/ 806890 w 6984384"/>
              <a:gd name="connsiteY4" fmla="*/ 488623 h 5833413"/>
              <a:gd name="connsiteX5" fmla="*/ 2478886 w 6984384"/>
              <a:gd name="connsiteY5" fmla="*/ 573753 h 5833413"/>
              <a:gd name="connsiteX6" fmla="*/ 3911666 w 6984384"/>
              <a:gd name="connsiteY6" fmla="*/ 758741 h 5833413"/>
              <a:gd name="connsiteX7" fmla="*/ 5198741 w 6984384"/>
              <a:gd name="connsiteY7" fmla="*/ 837362 h 5833413"/>
              <a:gd name="connsiteX8" fmla="*/ 6525643 w 6984384"/>
              <a:gd name="connsiteY8" fmla="*/ 665704 h 5833413"/>
              <a:gd name="connsiteX9" fmla="*/ 6416432 w 6984384"/>
              <a:gd name="connsiteY9" fmla="*/ 2067535 h 5833413"/>
              <a:gd name="connsiteX10" fmla="*/ 6211749 w 6984384"/>
              <a:gd name="connsiteY10" fmla="*/ 3242213 h 5833413"/>
              <a:gd name="connsiteX11" fmla="*/ 6121551 w 6984384"/>
              <a:gd name="connsiteY11" fmla="*/ 4305896 h 5833413"/>
              <a:gd name="connsiteX12" fmla="*/ 6282473 w 6984384"/>
              <a:gd name="connsiteY12" fmla="*/ 5388590 h 5833413"/>
              <a:gd name="connsiteX13" fmla="*/ 4615916 w 6984384"/>
              <a:gd name="connsiteY13" fmla="*/ 5300208 h 5833413"/>
              <a:gd name="connsiteX14" fmla="*/ 3207419 w 6984384"/>
              <a:gd name="connsiteY14" fmla="*/ 5142968 h 5833413"/>
              <a:gd name="connsiteX15" fmla="*/ 1920344 w 6984384"/>
              <a:gd name="connsiteY15" fmla="*/ 5068972 h 5833413"/>
              <a:gd name="connsiteX16" fmla="*/ 568586 w 6984384"/>
              <a:gd name="connsiteY16" fmla="*/ 5252313 h 58334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413 h 5842513"/>
              <a:gd name="connsiteX1" fmla="*/ 699224 w 6984384"/>
              <a:gd name="connsiteY1" fmla="*/ 3840051 h 5842513"/>
              <a:gd name="connsiteX2" fmla="*/ 910146 w 6984384"/>
              <a:gd name="connsiteY2" fmla="*/ 2654948 h 5842513"/>
              <a:gd name="connsiteX3" fmla="*/ 972437 w 6984384"/>
              <a:gd name="connsiteY3" fmla="*/ 1587483 h 5842513"/>
              <a:gd name="connsiteX4" fmla="*/ 806890 w 6984384"/>
              <a:gd name="connsiteY4" fmla="*/ 497723 h 5842513"/>
              <a:gd name="connsiteX5" fmla="*/ 2478886 w 6984384"/>
              <a:gd name="connsiteY5" fmla="*/ 582853 h 5842513"/>
              <a:gd name="connsiteX6" fmla="*/ 3911666 w 6984384"/>
              <a:gd name="connsiteY6" fmla="*/ 767841 h 5842513"/>
              <a:gd name="connsiteX7" fmla="*/ 5198741 w 6984384"/>
              <a:gd name="connsiteY7" fmla="*/ 846462 h 5842513"/>
              <a:gd name="connsiteX8" fmla="*/ 6525643 w 6984384"/>
              <a:gd name="connsiteY8" fmla="*/ 674804 h 5842513"/>
              <a:gd name="connsiteX9" fmla="*/ 6416432 w 6984384"/>
              <a:gd name="connsiteY9" fmla="*/ 2076635 h 5842513"/>
              <a:gd name="connsiteX10" fmla="*/ 6211749 w 6984384"/>
              <a:gd name="connsiteY10" fmla="*/ 3251313 h 5842513"/>
              <a:gd name="connsiteX11" fmla="*/ 6121551 w 6984384"/>
              <a:gd name="connsiteY11" fmla="*/ 4314996 h 5842513"/>
              <a:gd name="connsiteX12" fmla="*/ 6282473 w 6984384"/>
              <a:gd name="connsiteY12" fmla="*/ 5397690 h 5842513"/>
              <a:gd name="connsiteX13" fmla="*/ 4615916 w 6984384"/>
              <a:gd name="connsiteY13" fmla="*/ 5309308 h 5842513"/>
              <a:gd name="connsiteX14" fmla="*/ 3207419 w 6984384"/>
              <a:gd name="connsiteY14" fmla="*/ 5152068 h 5842513"/>
              <a:gd name="connsiteX15" fmla="*/ 1920344 w 6984384"/>
              <a:gd name="connsiteY15" fmla="*/ 5078072 h 5842513"/>
              <a:gd name="connsiteX16" fmla="*/ 568586 w 6984384"/>
              <a:gd name="connsiteY16" fmla="*/ 5261413 h 58425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99479 h 5880579"/>
              <a:gd name="connsiteX1" fmla="*/ 699224 w 6984384"/>
              <a:gd name="connsiteY1" fmla="*/ 3878117 h 5880579"/>
              <a:gd name="connsiteX2" fmla="*/ 910146 w 6984384"/>
              <a:gd name="connsiteY2" fmla="*/ 2693014 h 5880579"/>
              <a:gd name="connsiteX3" fmla="*/ 972437 w 6984384"/>
              <a:gd name="connsiteY3" fmla="*/ 1625549 h 5880579"/>
              <a:gd name="connsiteX4" fmla="*/ 806890 w 6984384"/>
              <a:gd name="connsiteY4" fmla="*/ 535789 h 5880579"/>
              <a:gd name="connsiteX5" fmla="*/ 2478886 w 6984384"/>
              <a:gd name="connsiteY5" fmla="*/ 620919 h 5880579"/>
              <a:gd name="connsiteX6" fmla="*/ 3911666 w 6984384"/>
              <a:gd name="connsiteY6" fmla="*/ 805907 h 5880579"/>
              <a:gd name="connsiteX7" fmla="*/ 5198741 w 6984384"/>
              <a:gd name="connsiteY7" fmla="*/ 884528 h 5880579"/>
              <a:gd name="connsiteX8" fmla="*/ 6525643 w 6984384"/>
              <a:gd name="connsiteY8" fmla="*/ 712870 h 5880579"/>
              <a:gd name="connsiteX9" fmla="*/ 6416432 w 6984384"/>
              <a:gd name="connsiteY9" fmla="*/ 2114701 h 5880579"/>
              <a:gd name="connsiteX10" fmla="*/ 6211749 w 6984384"/>
              <a:gd name="connsiteY10" fmla="*/ 3289379 h 5880579"/>
              <a:gd name="connsiteX11" fmla="*/ 6121551 w 6984384"/>
              <a:gd name="connsiteY11" fmla="*/ 4353062 h 5880579"/>
              <a:gd name="connsiteX12" fmla="*/ 6282473 w 6984384"/>
              <a:gd name="connsiteY12" fmla="*/ 5435756 h 5880579"/>
              <a:gd name="connsiteX13" fmla="*/ 4615916 w 6984384"/>
              <a:gd name="connsiteY13" fmla="*/ 5347374 h 5880579"/>
              <a:gd name="connsiteX14" fmla="*/ 3207419 w 6984384"/>
              <a:gd name="connsiteY14" fmla="*/ 5190134 h 5880579"/>
              <a:gd name="connsiteX15" fmla="*/ 1920344 w 6984384"/>
              <a:gd name="connsiteY15" fmla="*/ 5116138 h 5880579"/>
              <a:gd name="connsiteX16" fmla="*/ 568586 w 6984384"/>
              <a:gd name="connsiteY16" fmla="*/ 5299479 h 5880579"/>
              <a:gd name="connsiteX0" fmla="*/ 568586 w 6984384"/>
              <a:gd name="connsiteY0" fmla="*/ 5261242 h 5842342"/>
              <a:gd name="connsiteX1" fmla="*/ 699224 w 6984384"/>
              <a:gd name="connsiteY1" fmla="*/ 3839880 h 5842342"/>
              <a:gd name="connsiteX2" fmla="*/ 910146 w 6984384"/>
              <a:gd name="connsiteY2" fmla="*/ 2654777 h 5842342"/>
              <a:gd name="connsiteX3" fmla="*/ 972437 w 6984384"/>
              <a:gd name="connsiteY3" fmla="*/ 1587312 h 5842342"/>
              <a:gd name="connsiteX4" fmla="*/ 806890 w 6984384"/>
              <a:gd name="connsiteY4" fmla="*/ 497552 h 5842342"/>
              <a:gd name="connsiteX5" fmla="*/ 2478886 w 6984384"/>
              <a:gd name="connsiteY5" fmla="*/ 582682 h 5842342"/>
              <a:gd name="connsiteX6" fmla="*/ 3911666 w 6984384"/>
              <a:gd name="connsiteY6" fmla="*/ 767670 h 5842342"/>
              <a:gd name="connsiteX7" fmla="*/ 5198741 w 6984384"/>
              <a:gd name="connsiteY7" fmla="*/ 846291 h 5842342"/>
              <a:gd name="connsiteX8" fmla="*/ 6525643 w 6984384"/>
              <a:gd name="connsiteY8" fmla="*/ 674633 h 5842342"/>
              <a:gd name="connsiteX9" fmla="*/ 6416432 w 6984384"/>
              <a:gd name="connsiteY9" fmla="*/ 2076464 h 5842342"/>
              <a:gd name="connsiteX10" fmla="*/ 6211749 w 6984384"/>
              <a:gd name="connsiteY10" fmla="*/ 3251142 h 5842342"/>
              <a:gd name="connsiteX11" fmla="*/ 6121551 w 6984384"/>
              <a:gd name="connsiteY11" fmla="*/ 4314825 h 5842342"/>
              <a:gd name="connsiteX12" fmla="*/ 6282473 w 6984384"/>
              <a:gd name="connsiteY12" fmla="*/ 5397519 h 5842342"/>
              <a:gd name="connsiteX13" fmla="*/ 4615916 w 6984384"/>
              <a:gd name="connsiteY13" fmla="*/ 5309137 h 5842342"/>
              <a:gd name="connsiteX14" fmla="*/ 3207419 w 6984384"/>
              <a:gd name="connsiteY14" fmla="*/ 5151897 h 5842342"/>
              <a:gd name="connsiteX15" fmla="*/ 1920344 w 6984384"/>
              <a:gd name="connsiteY15" fmla="*/ 5077901 h 5842342"/>
              <a:gd name="connsiteX16" fmla="*/ 568586 w 6984384"/>
              <a:gd name="connsiteY16" fmla="*/ 5261242 h 5842342"/>
              <a:gd name="connsiteX0" fmla="*/ 568586 w 6984384"/>
              <a:gd name="connsiteY0" fmla="*/ 5263331 h 5844431"/>
              <a:gd name="connsiteX1" fmla="*/ 699224 w 6984384"/>
              <a:gd name="connsiteY1" fmla="*/ 3841969 h 5844431"/>
              <a:gd name="connsiteX2" fmla="*/ 910146 w 6984384"/>
              <a:gd name="connsiteY2" fmla="*/ 2656866 h 5844431"/>
              <a:gd name="connsiteX3" fmla="*/ 972437 w 6984384"/>
              <a:gd name="connsiteY3" fmla="*/ 1589401 h 5844431"/>
              <a:gd name="connsiteX4" fmla="*/ 806890 w 6984384"/>
              <a:gd name="connsiteY4" fmla="*/ 499641 h 5844431"/>
              <a:gd name="connsiteX5" fmla="*/ 2478886 w 6984384"/>
              <a:gd name="connsiteY5" fmla="*/ 584771 h 5844431"/>
              <a:gd name="connsiteX6" fmla="*/ 3911666 w 6984384"/>
              <a:gd name="connsiteY6" fmla="*/ 769759 h 5844431"/>
              <a:gd name="connsiteX7" fmla="*/ 5198741 w 6984384"/>
              <a:gd name="connsiteY7" fmla="*/ 848380 h 5844431"/>
              <a:gd name="connsiteX8" fmla="*/ 6525643 w 6984384"/>
              <a:gd name="connsiteY8" fmla="*/ 676722 h 5844431"/>
              <a:gd name="connsiteX9" fmla="*/ 6416432 w 6984384"/>
              <a:gd name="connsiteY9" fmla="*/ 2078553 h 5844431"/>
              <a:gd name="connsiteX10" fmla="*/ 6211749 w 6984384"/>
              <a:gd name="connsiteY10" fmla="*/ 3253231 h 5844431"/>
              <a:gd name="connsiteX11" fmla="*/ 6121551 w 6984384"/>
              <a:gd name="connsiteY11" fmla="*/ 4316914 h 5844431"/>
              <a:gd name="connsiteX12" fmla="*/ 6282473 w 6984384"/>
              <a:gd name="connsiteY12" fmla="*/ 5399608 h 5844431"/>
              <a:gd name="connsiteX13" fmla="*/ 4615916 w 6984384"/>
              <a:gd name="connsiteY13" fmla="*/ 5311226 h 5844431"/>
              <a:gd name="connsiteX14" fmla="*/ 3207419 w 6984384"/>
              <a:gd name="connsiteY14" fmla="*/ 5153986 h 5844431"/>
              <a:gd name="connsiteX15" fmla="*/ 1920344 w 6984384"/>
              <a:gd name="connsiteY15" fmla="*/ 5079990 h 5844431"/>
              <a:gd name="connsiteX16" fmla="*/ 568586 w 6984384"/>
              <a:gd name="connsiteY16" fmla="*/ 5263331 h 5844431"/>
              <a:gd name="connsiteX0" fmla="*/ 568586 w 6984384"/>
              <a:gd name="connsiteY0" fmla="*/ 5270250 h 5851350"/>
              <a:gd name="connsiteX1" fmla="*/ 699224 w 6984384"/>
              <a:gd name="connsiteY1" fmla="*/ 3848888 h 5851350"/>
              <a:gd name="connsiteX2" fmla="*/ 910146 w 6984384"/>
              <a:gd name="connsiteY2" fmla="*/ 2663785 h 5851350"/>
              <a:gd name="connsiteX3" fmla="*/ 972437 w 6984384"/>
              <a:gd name="connsiteY3" fmla="*/ 1596320 h 5851350"/>
              <a:gd name="connsiteX4" fmla="*/ 806890 w 6984384"/>
              <a:gd name="connsiteY4" fmla="*/ 506560 h 5851350"/>
              <a:gd name="connsiteX5" fmla="*/ 2478886 w 6984384"/>
              <a:gd name="connsiteY5" fmla="*/ 591690 h 5851350"/>
              <a:gd name="connsiteX6" fmla="*/ 3911666 w 6984384"/>
              <a:gd name="connsiteY6" fmla="*/ 776678 h 5851350"/>
              <a:gd name="connsiteX7" fmla="*/ 5198741 w 6984384"/>
              <a:gd name="connsiteY7" fmla="*/ 855299 h 5851350"/>
              <a:gd name="connsiteX8" fmla="*/ 6525643 w 6984384"/>
              <a:gd name="connsiteY8" fmla="*/ 683641 h 5851350"/>
              <a:gd name="connsiteX9" fmla="*/ 6416432 w 6984384"/>
              <a:gd name="connsiteY9" fmla="*/ 2085472 h 5851350"/>
              <a:gd name="connsiteX10" fmla="*/ 6211749 w 6984384"/>
              <a:gd name="connsiteY10" fmla="*/ 3260150 h 5851350"/>
              <a:gd name="connsiteX11" fmla="*/ 6121551 w 6984384"/>
              <a:gd name="connsiteY11" fmla="*/ 4323833 h 5851350"/>
              <a:gd name="connsiteX12" fmla="*/ 6282473 w 6984384"/>
              <a:gd name="connsiteY12" fmla="*/ 5406527 h 5851350"/>
              <a:gd name="connsiteX13" fmla="*/ 4615916 w 6984384"/>
              <a:gd name="connsiteY13" fmla="*/ 5318145 h 5851350"/>
              <a:gd name="connsiteX14" fmla="*/ 3207419 w 6984384"/>
              <a:gd name="connsiteY14" fmla="*/ 5160905 h 5851350"/>
              <a:gd name="connsiteX15" fmla="*/ 1920344 w 6984384"/>
              <a:gd name="connsiteY15" fmla="*/ 5086909 h 5851350"/>
              <a:gd name="connsiteX16" fmla="*/ 568586 w 6984384"/>
              <a:gd name="connsiteY16" fmla="*/ 5270250 h 5851350"/>
              <a:gd name="connsiteX0" fmla="*/ 568586 w 6984384"/>
              <a:gd name="connsiteY0" fmla="*/ 5268518 h 5849618"/>
              <a:gd name="connsiteX1" fmla="*/ 699224 w 6984384"/>
              <a:gd name="connsiteY1" fmla="*/ 3847156 h 5849618"/>
              <a:gd name="connsiteX2" fmla="*/ 910146 w 6984384"/>
              <a:gd name="connsiteY2" fmla="*/ 2662053 h 5849618"/>
              <a:gd name="connsiteX3" fmla="*/ 972437 w 6984384"/>
              <a:gd name="connsiteY3" fmla="*/ 1594588 h 5849618"/>
              <a:gd name="connsiteX4" fmla="*/ 806890 w 6984384"/>
              <a:gd name="connsiteY4" fmla="*/ 504828 h 5849618"/>
              <a:gd name="connsiteX5" fmla="*/ 2478886 w 6984384"/>
              <a:gd name="connsiteY5" fmla="*/ 589958 h 5849618"/>
              <a:gd name="connsiteX6" fmla="*/ 3911666 w 6984384"/>
              <a:gd name="connsiteY6" fmla="*/ 774946 h 5849618"/>
              <a:gd name="connsiteX7" fmla="*/ 5198741 w 6984384"/>
              <a:gd name="connsiteY7" fmla="*/ 853567 h 5849618"/>
              <a:gd name="connsiteX8" fmla="*/ 6525643 w 6984384"/>
              <a:gd name="connsiteY8" fmla="*/ 681909 h 5849618"/>
              <a:gd name="connsiteX9" fmla="*/ 6416432 w 6984384"/>
              <a:gd name="connsiteY9" fmla="*/ 2083740 h 5849618"/>
              <a:gd name="connsiteX10" fmla="*/ 6211749 w 6984384"/>
              <a:gd name="connsiteY10" fmla="*/ 3258418 h 5849618"/>
              <a:gd name="connsiteX11" fmla="*/ 6121551 w 6984384"/>
              <a:gd name="connsiteY11" fmla="*/ 4322101 h 5849618"/>
              <a:gd name="connsiteX12" fmla="*/ 6282473 w 6984384"/>
              <a:gd name="connsiteY12" fmla="*/ 5404795 h 5849618"/>
              <a:gd name="connsiteX13" fmla="*/ 4615916 w 6984384"/>
              <a:gd name="connsiteY13" fmla="*/ 5316413 h 5849618"/>
              <a:gd name="connsiteX14" fmla="*/ 3207419 w 6984384"/>
              <a:gd name="connsiteY14" fmla="*/ 5159173 h 5849618"/>
              <a:gd name="connsiteX15" fmla="*/ 1920344 w 6984384"/>
              <a:gd name="connsiteY15" fmla="*/ 5085177 h 5849618"/>
              <a:gd name="connsiteX16" fmla="*/ 568586 w 6984384"/>
              <a:gd name="connsiteY16" fmla="*/ 5268518 h 5849618"/>
              <a:gd name="connsiteX0" fmla="*/ 568586 w 6984384"/>
              <a:gd name="connsiteY0" fmla="*/ 5273723 h 5854823"/>
              <a:gd name="connsiteX1" fmla="*/ 699224 w 6984384"/>
              <a:gd name="connsiteY1" fmla="*/ 3852361 h 5854823"/>
              <a:gd name="connsiteX2" fmla="*/ 910146 w 6984384"/>
              <a:gd name="connsiteY2" fmla="*/ 2667258 h 5854823"/>
              <a:gd name="connsiteX3" fmla="*/ 972437 w 6984384"/>
              <a:gd name="connsiteY3" fmla="*/ 1599793 h 5854823"/>
              <a:gd name="connsiteX4" fmla="*/ 806890 w 6984384"/>
              <a:gd name="connsiteY4" fmla="*/ 510033 h 5854823"/>
              <a:gd name="connsiteX5" fmla="*/ 2478886 w 6984384"/>
              <a:gd name="connsiteY5" fmla="*/ 595163 h 5854823"/>
              <a:gd name="connsiteX6" fmla="*/ 3911666 w 6984384"/>
              <a:gd name="connsiteY6" fmla="*/ 780151 h 5854823"/>
              <a:gd name="connsiteX7" fmla="*/ 5198741 w 6984384"/>
              <a:gd name="connsiteY7" fmla="*/ 858772 h 5854823"/>
              <a:gd name="connsiteX8" fmla="*/ 6525643 w 6984384"/>
              <a:gd name="connsiteY8" fmla="*/ 687114 h 5854823"/>
              <a:gd name="connsiteX9" fmla="*/ 6416432 w 6984384"/>
              <a:gd name="connsiteY9" fmla="*/ 2088945 h 5854823"/>
              <a:gd name="connsiteX10" fmla="*/ 6211749 w 6984384"/>
              <a:gd name="connsiteY10" fmla="*/ 3263623 h 5854823"/>
              <a:gd name="connsiteX11" fmla="*/ 6121551 w 6984384"/>
              <a:gd name="connsiteY11" fmla="*/ 4327306 h 5854823"/>
              <a:gd name="connsiteX12" fmla="*/ 6282473 w 6984384"/>
              <a:gd name="connsiteY12" fmla="*/ 5410000 h 5854823"/>
              <a:gd name="connsiteX13" fmla="*/ 4615916 w 6984384"/>
              <a:gd name="connsiteY13" fmla="*/ 5321618 h 5854823"/>
              <a:gd name="connsiteX14" fmla="*/ 3207419 w 6984384"/>
              <a:gd name="connsiteY14" fmla="*/ 5164378 h 5854823"/>
              <a:gd name="connsiteX15" fmla="*/ 1920344 w 6984384"/>
              <a:gd name="connsiteY15" fmla="*/ 5090382 h 5854823"/>
              <a:gd name="connsiteX16" fmla="*/ 568586 w 6984384"/>
              <a:gd name="connsiteY16" fmla="*/ 5273723 h 5854823"/>
              <a:gd name="connsiteX0" fmla="*/ 568586 w 6911922"/>
              <a:gd name="connsiteY0" fmla="*/ 5273723 h 5854823"/>
              <a:gd name="connsiteX1" fmla="*/ 699224 w 6911922"/>
              <a:gd name="connsiteY1" fmla="*/ 3852361 h 5854823"/>
              <a:gd name="connsiteX2" fmla="*/ 910146 w 6911922"/>
              <a:gd name="connsiteY2" fmla="*/ 2667258 h 5854823"/>
              <a:gd name="connsiteX3" fmla="*/ 972437 w 6911922"/>
              <a:gd name="connsiteY3" fmla="*/ 1599793 h 5854823"/>
              <a:gd name="connsiteX4" fmla="*/ 806890 w 6911922"/>
              <a:gd name="connsiteY4" fmla="*/ 510033 h 5854823"/>
              <a:gd name="connsiteX5" fmla="*/ 2478886 w 6911922"/>
              <a:gd name="connsiteY5" fmla="*/ 595163 h 5854823"/>
              <a:gd name="connsiteX6" fmla="*/ 3911666 w 6911922"/>
              <a:gd name="connsiteY6" fmla="*/ 780151 h 5854823"/>
              <a:gd name="connsiteX7" fmla="*/ 5198741 w 6911922"/>
              <a:gd name="connsiteY7" fmla="*/ 858772 h 5854823"/>
              <a:gd name="connsiteX8" fmla="*/ 6525643 w 6911922"/>
              <a:gd name="connsiteY8" fmla="*/ 687114 h 5854823"/>
              <a:gd name="connsiteX9" fmla="*/ 6416432 w 6911922"/>
              <a:gd name="connsiteY9" fmla="*/ 2088945 h 5854823"/>
              <a:gd name="connsiteX10" fmla="*/ 6211749 w 6911922"/>
              <a:gd name="connsiteY10" fmla="*/ 3263623 h 5854823"/>
              <a:gd name="connsiteX11" fmla="*/ 6121551 w 6911922"/>
              <a:gd name="connsiteY11" fmla="*/ 4327306 h 5854823"/>
              <a:gd name="connsiteX12" fmla="*/ 6282473 w 6911922"/>
              <a:gd name="connsiteY12" fmla="*/ 5410000 h 5854823"/>
              <a:gd name="connsiteX13" fmla="*/ 4615916 w 6911922"/>
              <a:gd name="connsiteY13" fmla="*/ 5321618 h 5854823"/>
              <a:gd name="connsiteX14" fmla="*/ 3207419 w 6911922"/>
              <a:gd name="connsiteY14" fmla="*/ 5164378 h 5854823"/>
              <a:gd name="connsiteX15" fmla="*/ 1920344 w 6911922"/>
              <a:gd name="connsiteY15" fmla="*/ 5090382 h 5854823"/>
              <a:gd name="connsiteX16" fmla="*/ 568586 w 6911922"/>
              <a:gd name="connsiteY16" fmla="*/ 5273723 h 5854823"/>
              <a:gd name="connsiteX0" fmla="*/ 568586 w 7070590"/>
              <a:gd name="connsiteY0" fmla="*/ 5273723 h 5854823"/>
              <a:gd name="connsiteX1" fmla="*/ 699224 w 7070590"/>
              <a:gd name="connsiteY1" fmla="*/ 3852361 h 5854823"/>
              <a:gd name="connsiteX2" fmla="*/ 910146 w 7070590"/>
              <a:gd name="connsiteY2" fmla="*/ 2667258 h 5854823"/>
              <a:gd name="connsiteX3" fmla="*/ 972437 w 7070590"/>
              <a:gd name="connsiteY3" fmla="*/ 1599793 h 5854823"/>
              <a:gd name="connsiteX4" fmla="*/ 806890 w 7070590"/>
              <a:gd name="connsiteY4" fmla="*/ 510033 h 5854823"/>
              <a:gd name="connsiteX5" fmla="*/ 2478886 w 7070590"/>
              <a:gd name="connsiteY5" fmla="*/ 595163 h 5854823"/>
              <a:gd name="connsiteX6" fmla="*/ 3911666 w 7070590"/>
              <a:gd name="connsiteY6" fmla="*/ 780151 h 5854823"/>
              <a:gd name="connsiteX7" fmla="*/ 5198741 w 7070590"/>
              <a:gd name="connsiteY7" fmla="*/ 858772 h 5854823"/>
              <a:gd name="connsiteX8" fmla="*/ 6525643 w 7070590"/>
              <a:gd name="connsiteY8" fmla="*/ 687114 h 5854823"/>
              <a:gd name="connsiteX9" fmla="*/ 6416432 w 7070590"/>
              <a:gd name="connsiteY9" fmla="*/ 2088945 h 5854823"/>
              <a:gd name="connsiteX10" fmla="*/ 6211749 w 7070590"/>
              <a:gd name="connsiteY10" fmla="*/ 3263623 h 5854823"/>
              <a:gd name="connsiteX11" fmla="*/ 6121551 w 7070590"/>
              <a:gd name="connsiteY11" fmla="*/ 4327306 h 5854823"/>
              <a:gd name="connsiteX12" fmla="*/ 6282473 w 7070590"/>
              <a:gd name="connsiteY12" fmla="*/ 5410000 h 5854823"/>
              <a:gd name="connsiteX13" fmla="*/ 4615916 w 7070590"/>
              <a:gd name="connsiteY13" fmla="*/ 5321618 h 5854823"/>
              <a:gd name="connsiteX14" fmla="*/ 3207419 w 7070590"/>
              <a:gd name="connsiteY14" fmla="*/ 5164378 h 5854823"/>
              <a:gd name="connsiteX15" fmla="*/ 1920344 w 7070590"/>
              <a:gd name="connsiteY15" fmla="*/ 5090382 h 5854823"/>
              <a:gd name="connsiteX16" fmla="*/ 568586 w 7070590"/>
              <a:gd name="connsiteY16" fmla="*/ 5273723 h 5854823"/>
              <a:gd name="connsiteX0" fmla="*/ 568586 w 7049363"/>
              <a:gd name="connsiteY0" fmla="*/ 5273723 h 5854823"/>
              <a:gd name="connsiteX1" fmla="*/ 699224 w 7049363"/>
              <a:gd name="connsiteY1" fmla="*/ 3852361 h 5854823"/>
              <a:gd name="connsiteX2" fmla="*/ 910146 w 7049363"/>
              <a:gd name="connsiteY2" fmla="*/ 2667258 h 5854823"/>
              <a:gd name="connsiteX3" fmla="*/ 972437 w 7049363"/>
              <a:gd name="connsiteY3" fmla="*/ 1599793 h 5854823"/>
              <a:gd name="connsiteX4" fmla="*/ 806890 w 7049363"/>
              <a:gd name="connsiteY4" fmla="*/ 510033 h 5854823"/>
              <a:gd name="connsiteX5" fmla="*/ 2478886 w 7049363"/>
              <a:gd name="connsiteY5" fmla="*/ 595163 h 5854823"/>
              <a:gd name="connsiteX6" fmla="*/ 3911666 w 7049363"/>
              <a:gd name="connsiteY6" fmla="*/ 780151 h 5854823"/>
              <a:gd name="connsiteX7" fmla="*/ 5198741 w 7049363"/>
              <a:gd name="connsiteY7" fmla="*/ 858772 h 5854823"/>
              <a:gd name="connsiteX8" fmla="*/ 6525643 w 7049363"/>
              <a:gd name="connsiteY8" fmla="*/ 687114 h 5854823"/>
              <a:gd name="connsiteX9" fmla="*/ 6416432 w 7049363"/>
              <a:gd name="connsiteY9" fmla="*/ 2088945 h 5854823"/>
              <a:gd name="connsiteX10" fmla="*/ 6211749 w 7049363"/>
              <a:gd name="connsiteY10" fmla="*/ 3263623 h 5854823"/>
              <a:gd name="connsiteX11" fmla="*/ 6121551 w 7049363"/>
              <a:gd name="connsiteY11" fmla="*/ 4327306 h 5854823"/>
              <a:gd name="connsiteX12" fmla="*/ 6282473 w 7049363"/>
              <a:gd name="connsiteY12" fmla="*/ 5410000 h 5854823"/>
              <a:gd name="connsiteX13" fmla="*/ 4615916 w 7049363"/>
              <a:gd name="connsiteY13" fmla="*/ 5321618 h 5854823"/>
              <a:gd name="connsiteX14" fmla="*/ 3207419 w 7049363"/>
              <a:gd name="connsiteY14" fmla="*/ 5164378 h 5854823"/>
              <a:gd name="connsiteX15" fmla="*/ 1920344 w 7049363"/>
              <a:gd name="connsiteY15" fmla="*/ 5090382 h 5854823"/>
              <a:gd name="connsiteX16" fmla="*/ 568586 w 7049363"/>
              <a:gd name="connsiteY16" fmla="*/ 5273723 h 5854823"/>
              <a:gd name="connsiteX0" fmla="*/ 568586 w 7101392"/>
              <a:gd name="connsiteY0" fmla="*/ 5273723 h 5854823"/>
              <a:gd name="connsiteX1" fmla="*/ 699224 w 7101392"/>
              <a:gd name="connsiteY1" fmla="*/ 3852361 h 5854823"/>
              <a:gd name="connsiteX2" fmla="*/ 910146 w 7101392"/>
              <a:gd name="connsiteY2" fmla="*/ 2667258 h 5854823"/>
              <a:gd name="connsiteX3" fmla="*/ 972437 w 7101392"/>
              <a:gd name="connsiteY3" fmla="*/ 1599793 h 5854823"/>
              <a:gd name="connsiteX4" fmla="*/ 806890 w 7101392"/>
              <a:gd name="connsiteY4" fmla="*/ 510033 h 5854823"/>
              <a:gd name="connsiteX5" fmla="*/ 2478886 w 7101392"/>
              <a:gd name="connsiteY5" fmla="*/ 595163 h 5854823"/>
              <a:gd name="connsiteX6" fmla="*/ 3911666 w 7101392"/>
              <a:gd name="connsiteY6" fmla="*/ 780151 h 5854823"/>
              <a:gd name="connsiteX7" fmla="*/ 5198741 w 7101392"/>
              <a:gd name="connsiteY7" fmla="*/ 858772 h 5854823"/>
              <a:gd name="connsiteX8" fmla="*/ 6525643 w 7101392"/>
              <a:gd name="connsiteY8" fmla="*/ 687114 h 5854823"/>
              <a:gd name="connsiteX9" fmla="*/ 6416432 w 7101392"/>
              <a:gd name="connsiteY9" fmla="*/ 2088945 h 5854823"/>
              <a:gd name="connsiteX10" fmla="*/ 6211749 w 7101392"/>
              <a:gd name="connsiteY10" fmla="*/ 3263623 h 5854823"/>
              <a:gd name="connsiteX11" fmla="*/ 6121551 w 7101392"/>
              <a:gd name="connsiteY11" fmla="*/ 4327306 h 5854823"/>
              <a:gd name="connsiteX12" fmla="*/ 6282473 w 7101392"/>
              <a:gd name="connsiteY12" fmla="*/ 5410000 h 5854823"/>
              <a:gd name="connsiteX13" fmla="*/ 4615916 w 7101392"/>
              <a:gd name="connsiteY13" fmla="*/ 5321618 h 5854823"/>
              <a:gd name="connsiteX14" fmla="*/ 3207419 w 7101392"/>
              <a:gd name="connsiteY14" fmla="*/ 5164378 h 5854823"/>
              <a:gd name="connsiteX15" fmla="*/ 1920344 w 7101392"/>
              <a:gd name="connsiteY15" fmla="*/ 5090382 h 5854823"/>
              <a:gd name="connsiteX16" fmla="*/ 568586 w 7101392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15016"/>
              <a:gd name="connsiteY0" fmla="*/ 5273723 h 5854823"/>
              <a:gd name="connsiteX1" fmla="*/ 699224 w 7115016"/>
              <a:gd name="connsiteY1" fmla="*/ 3852361 h 5854823"/>
              <a:gd name="connsiteX2" fmla="*/ 910146 w 7115016"/>
              <a:gd name="connsiteY2" fmla="*/ 2667258 h 5854823"/>
              <a:gd name="connsiteX3" fmla="*/ 972437 w 7115016"/>
              <a:gd name="connsiteY3" fmla="*/ 1599793 h 5854823"/>
              <a:gd name="connsiteX4" fmla="*/ 806890 w 7115016"/>
              <a:gd name="connsiteY4" fmla="*/ 510033 h 5854823"/>
              <a:gd name="connsiteX5" fmla="*/ 2478886 w 7115016"/>
              <a:gd name="connsiteY5" fmla="*/ 595163 h 5854823"/>
              <a:gd name="connsiteX6" fmla="*/ 3911666 w 7115016"/>
              <a:gd name="connsiteY6" fmla="*/ 780151 h 5854823"/>
              <a:gd name="connsiteX7" fmla="*/ 5198741 w 7115016"/>
              <a:gd name="connsiteY7" fmla="*/ 858772 h 5854823"/>
              <a:gd name="connsiteX8" fmla="*/ 6525643 w 7115016"/>
              <a:gd name="connsiteY8" fmla="*/ 687114 h 5854823"/>
              <a:gd name="connsiteX9" fmla="*/ 6416432 w 7115016"/>
              <a:gd name="connsiteY9" fmla="*/ 2088945 h 5854823"/>
              <a:gd name="connsiteX10" fmla="*/ 6211749 w 7115016"/>
              <a:gd name="connsiteY10" fmla="*/ 3263623 h 5854823"/>
              <a:gd name="connsiteX11" fmla="*/ 6121551 w 7115016"/>
              <a:gd name="connsiteY11" fmla="*/ 4327306 h 5854823"/>
              <a:gd name="connsiteX12" fmla="*/ 6282473 w 7115016"/>
              <a:gd name="connsiteY12" fmla="*/ 5410000 h 5854823"/>
              <a:gd name="connsiteX13" fmla="*/ 4615916 w 7115016"/>
              <a:gd name="connsiteY13" fmla="*/ 5321618 h 5854823"/>
              <a:gd name="connsiteX14" fmla="*/ 3207419 w 7115016"/>
              <a:gd name="connsiteY14" fmla="*/ 5164378 h 5854823"/>
              <a:gd name="connsiteX15" fmla="*/ 1920344 w 7115016"/>
              <a:gd name="connsiteY15" fmla="*/ 5090382 h 5854823"/>
              <a:gd name="connsiteX16" fmla="*/ 568586 w 7115016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696593"/>
              <a:gd name="connsiteX1" fmla="*/ 699224 w 7115946"/>
              <a:gd name="connsiteY1" fmla="*/ 3852361 h 5696593"/>
              <a:gd name="connsiteX2" fmla="*/ 910146 w 7115946"/>
              <a:gd name="connsiteY2" fmla="*/ 2667258 h 5696593"/>
              <a:gd name="connsiteX3" fmla="*/ 972437 w 7115946"/>
              <a:gd name="connsiteY3" fmla="*/ 1599793 h 5696593"/>
              <a:gd name="connsiteX4" fmla="*/ 806890 w 7115946"/>
              <a:gd name="connsiteY4" fmla="*/ 510033 h 5696593"/>
              <a:gd name="connsiteX5" fmla="*/ 2478886 w 7115946"/>
              <a:gd name="connsiteY5" fmla="*/ 595163 h 5696593"/>
              <a:gd name="connsiteX6" fmla="*/ 3911666 w 7115946"/>
              <a:gd name="connsiteY6" fmla="*/ 780151 h 5696593"/>
              <a:gd name="connsiteX7" fmla="*/ 5198741 w 7115946"/>
              <a:gd name="connsiteY7" fmla="*/ 858772 h 5696593"/>
              <a:gd name="connsiteX8" fmla="*/ 6525643 w 7115946"/>
              <a:gd name="connsiteY8" fmla="*/ 687114 h 5696593"/>
              <a:gd name="connsiteX9" fmla="*/ 6416432 w 7115946"/>
              <a:gd name="connsiteY9" fmla="*/ 2088945 h 5696593"/>
              <a:gd name="connsiteX10" fmla="*/ 6211749 w 7115946"/>
              <a:gd name="connsiteY10" fmla="*/ 3263623 h 5696593"/>
              <a:gd name="connsiteX11" fmla="*/ 6121551 w 7115946"/>
              <a:gd name="connsiteY11" fmla="*/ 4327306 h 5696593"/>
              <a:gd name="connsiteX12" fmla="*/ 6282473 w 7115946"/>
              <a:gd name="connsiteY12" fmla="*/ 5410000 h 5696593"/>
              <a:gd name="connsiteX13" fmla="*/ 4615916 w 7115946"/>
              <a:gd name="connsiteY13" fmla="*/ 5321618 h 5696593"/>
              <a:gd name="connsiteX14" fmla="*/ 3207419 w 7115946"/>
              <a:gd name="connsiteY14" fmla="*/ 5164378 h 5696593"/>
              <a:gd name="connsiteX15" fmla="*/ 1920344 w 7115946"/>
              <a:gd name="connsiteY15" fmla="*/ 5090382 h 5696593"/>
              <a:gd name="connsiteX16" fmla="*/ 568586 w 7115946"/>
              <a:gd name="connsiteY16" fmla="*/ 5273723 h 5696593"/>
              <a:gd name="connsiteX0" fmla="*/ 568586 w 7115946"/>
              <a:gd name="connsiteY0" fmla="*/ 5273723 h 5926954"/>
              <a:gd name="connsiteX1" fmla="*/ 699224 w 7115946"/>
              <a:gd name="connsiteY1" fmla="*/ 3852361 h 5926954"/>
              <a:gd name="connsiteX2" fmla="*/ 910146 w 7115946"/>
              <a:gd name="connsiteY2" fmla="*/ 2667258 h 5926954"/>
              <a:gd name="connsiteX3" fmla="*/ 972437 w 7115946"/>
              <a:gd name="connsiteY3" fmla="*/ 1599793 h 5926954"/>
              <a:gd name="connsiteX4" fmla="*/ 806890 w 7115946"/>
              <a:gd name="connsiteY4" fmla="*/ 510033 h 5926954"/>
              <a:gd name="connsiteX5" fmla="*/ 2478886 w 7115946"/>
              <a:gd name="connsiteY5" fmla="*/ 595163 h 5926954"/>
              <a:gd name="connsiteX6" fmla="*/ 3911666 w 7115946"/>
              <a:gd name="connsiteY6" fmla="*/ 780151 h 5926954"/>
              <a:gd name="connsiteX7" fmla="*/ 5198741 w 7115946"/>
              <a:gd name="connsiteY7" fmla="*/ 858772 h 5926954"/>
              <a:gd name="connsiteX8" fmla="*/ 6525643 w 7115946"/>
              <a:gd name="connsiteY8" fmla="*/ 687114 h 5926954"/>
              <a:gd name="connsiteX9" fmla="*/ 6416432 w 7115946"/>
              <a:gd name="connsiteY9" fmla="*/ 2088945 h 5926954"/>
              <a:gd name="connsiteX10" fmla="*/ 6211749 w 7115946"/>
              <a:gd name="connsiteY10" fmla="*/ 3263623 h 5926954"/>
              <a:gd name="connsiteX11" fmla="*/ 6121551 w 7115946"/>
              <a:gd name="connsiteY11" fmla="*/ 4327306 h 5926954"/>
              <a:gd name="connsiteX12" fmla="*/ 6282473 w 7115946"/>
              <a:gd name="connsiteY12" fmla="*/ 5410000 h 5926954"/>
              <a:gd name="connsiteX13" fmla="*/ 4615916 w 7115946"/>
              <a:gd name="connsiteY13" fmla="*/ 5321618 h 5926954"/>
              <a:gd name="connsiteX14" fmla="*/ 3207419 w 7115946"/>
              <a:gd name="connsiteY14" fmla="*/ 5164378 h 5926954"/>
              <a:gd name="connsiteX15" fmla="*/ 1920344 w 7115946"/>
              <a:gd name="connsiteY15" fmla="*/ 5090382 h 5926954"/>
              <a:gd name="connsiteX16" fmla="*/ 568586 w 7115946"/>
              <a:gd name="connsiteY16" fmla="*/ 5273723 h 5926954"/>
              <a:gd name="connsiteX0" fmla="*/ 568586 w 7115946"/>
              <a:gd name="connsiteY0" fmla="*/ 5273723 h 5913519"/>
              <a:gd name="connsiteX1" fmla="*/ 699224 w 7115946"/>
              <a:gd name="connsiteY1" fmla="*/ 3852361 h 5913519"/>
              <a:gd name="connsiteX2" fmla="*/ 910146 w 7115946"/>
              <a:gd name="connsiteY2" fmla="*/ 2667258 h 5913519"/>
              <a:gd name="connsiteX3" fmla="*/ 972437 w 7115946"/>
              <a:gd name="connsiteY3" fmla="*/ 1599793 h 5913519"/>
              <a:gd name="connsiteX4" fmla="*/ 806890 w 7115946"/>
              <a:gd name="connsiteY4" fmla="*/ 510033 h 5913519"/>
              <a:gd name="connsiteX5" fmla="*/ 2478886 w 7115946"/>
              <a:gd name="connsiteY5" fmla="*/ 595163 h 5913519"/>
              <a:gd name="connsiteX6" fmla="*/ 3911666 w 7115946"/>
              <a:gd name="connsiteY6" fmla="*/ 780151 h 5913519"/>
              <a:gd name="connsiteX7" fmla="*/ 5198741 w 7115946"/>
              <a:gd name="connsiteY7" fmla="*/ 858772 h 5913519"/>
              <a:gd name="connsiteX8" fmla="*/ 6525643 w 7115946"/>
              <a:gd name="connsiteY8" fmla="*/ 687114 h 5913519"/>
              <a:gd name="connsiteX9" fmla="*/ 6416432 w 7115946"/>
              <a:gd name="connsiteY9" fmla="*/ 2088945 h 5913519"/>
              <a:gd name="connsiteX10" fmla="*/ 6211749 w 7115946"/>
              <a:gd name="connsiteY10" fmla="*/ 3263623 h 5913519"/>
              <a:gd name="connsiteX11" fmla="*/ 6121551 w 7115946"/>
              <a:gd name="connsiteY11" fmla="*/ 4327306 h 5913519"/>
              <a:gd name="connsiteX12" fmla="*/ 6282473 w 7115946"/>
              <a:gd name="connsiteY12" fmla="*/ 5410000 h 5913519"/>
              <a:gd name="connsiteX13" fmla="*/ 4615916 w 7115946"/>
              <a:gd name="connsiteY13" fmla="*/ 5321618 h 5913519"/>
              <a:gd name="connsiteX14" fmla="*/ 3207419 w 7115946"/>
              <a:gd name="connsiteY14" fmla="*/ 5164378 h 5913519"/>
              <a:gd name="connsiteX15" fmla="*/ 1920344 w 7115946"/>
              <a:gd name="connsiteY15" fmla="*/ 5090382 h 5913519"/>
              <a:gd name="connsiteX16" fmla="*/ 568586 w 7115946"/>
              <a:gd name="connsiteY16" fmla="*/ 5273723 h 5913519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1464"/>
              <a:gd name="connsiteX1" fmla="*/ 699224 w 7115946"/>
              <a:gd name="connsiteY1" fmla="*/ 3852361 h 5931464"/>
              <a:gd name="connsiteX2" fmla="*/ 910146 w 7115946"/>
              <a:gd name="connsiteY2" fmla="*/ 2667258 h 5931464"/>
              <a:gd name="connsiteX3" fmla="*/ 972437 w 7115946"/>
              <a:gd name="connsiteY3" fmla="*/ 1599793 h 5931464"/>
              <a:gd name="connsiteX4" fmla="*/ 806890 w 7115946"/>
              <a:gd name="connsiteY4" fmla="*/ 510033 h 5931464"/>
              <a:gd name="connsiteX5" fmla="*/ 2478886 w 7115946"/>
              <a:gd name="connsiteY5" fmla="*/ 595163 h 5931464"/>
              <a:gd name="connsiteX6" fmla="*/ 3911666 w 7115946"/>
              <a:gd name="connsiteY6" fmla="*/ 780151 h 5931464"/>
              <a:gd name="connsiteX7" fmla="*/ 5198741 w 7115946"/>
              <a:gd name="connsiteY7" fmla="*/ 858772 h 5931464"/>
              <a:gd name="connsiteX8" fmla="*/ 6525643 w 7115946"/>
              <a:gd name="connsiteY8" fmla="*/ 687114 h 5931464"/>
              <a:gd name="connsiteX9" fmla="*/ 6416432 w 7115946"/>
              <a:gd name="connsiteY9" fmla="*/ 2088945 h 5931464"/>
              <a:gd name="connsiteX10" fmla="*/ 6211749 w 7115946"/>
              <a:gd name="connsiteY10" fmla="*/ 3263623 h 5931464"/>
              <a:gd name="connsiteX11" fmla="*/ 6121551 w 7115946"/>
              <a:gd name="connsiteY11" fmla="*/ 4327306 h 5931464"/>
              <a:gd name="connsiteX12" fmla="*/ 6282473 w 7115946"/>
              <a:gd name="connsiteY12" fmla="*/ 5410000 h 5931464"/>
              <a:gd name="connsiteX13" fmla="*/ 4615916 w 7115946"/>
              <a:gd name="connsiteY13" fmla="*/ 5321618 h 5931464"/>
              <a:gd name="connsiteX14" fmla="*/ 3207419 w 7115946"/>
              <a:gd name="connsiteY14" fmla="*/ 5164378 h 5931464"/>
              <a:gd name="connsiteX15" fmla="*/ 1920344 w 7115946"/>
              <a:gd name="connsiteY15" fmla="*/ 5090382 h 5931464"/>
              <a:gd name="connsiteX16" fmla="*/ 568586 w 7115946"/>
              <a:gd name="connsiteY16" fmla="*/ 5273723 h 5931464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6955"/>
              <a:gd name="connsiteX1" fmla="*/ 699224 w 7115946"/>
              <a:gd name="connsiteY1" fmla="*/ 3852361 h 5936955"/>
              <a:gd name="connsiteX2" fmla="*/ 910146 w 7115946"/>
              <a:gd name="connsiteY2" fmla="*/ 2667258 h 5936955"/>
              <a:gd name="connsiteX3" fmla="*/ 972437 w 7115946"/>
              <a:gd name="connsiteY3" fmla="*/ 1599793 h 5936955"/>
              <a:gd name="connsiteX4" fmla="*/ 806890 w 7115946"/>
              <a:gd name="connsiteY4" fmla="*/ 510033 h 5936955"/>
              <a:gd name="connsiteX5" fmla="*/ 2478886 w 7115946"/>
              <a:gd name="connsiteY5" fmla="*/ 595163 h 5936955"/>
              <a:gd name="connsiteX6" fmla="*/ 3911666 w 7115946"/>
              <a:gd name="connsiteY6" fmla="*/ 780151 h 5936955"/>
              <a:gd name="connsiteX7" fmla="*/ 5198741 w 7115946"/>
              <a:gd name="connsiteY7" fmla="*/ 858772 h 5936955"/>
              <a:gd name="connsiteX8" fmla="*/ 6525643 w 7115946"/>
              <a:gd name="connsiteY8" fmla="*/ 687114 h 5936955"/>
              <a:gd name="connsiteX9" fmla="*/ 6416432 w 7115946"/>
              <a:gd name="connsiteY9" fmla="*/ 2088945 h 5936955"/>
              <a:gd name="connsiteX10" fmla="*/ 6211749 w 7115946"/>
              <a:gd name="connsiteY10" fmla="*/ 3263623 h 5936955"/>
              <a:gd name="connsiteX11" fmla="*/ 6121551 w 7115946"/>
              <a:gd name="connsiteY11" fmla="*/ 4327306 h 5936955"/>
              <a:gd name="connsiteX12" fmla="*/ 6282473 w 7115946"/>
              <a:gd name="connsiteY12" fmla="*/ 5410000 h 5936955"/>
              <a:gd name="connsiteX13" fmla="*/ 4615916 w 7115946"/>
              <a:gd name="connsiteY13" fmla="*/ 5321618 h 5936955"/>
              <a:gd name="connsiteX14" fmla="*/ 3207419 w 7115946"/>
              <a:gd name="connsiteY14" fmla="*/ 5164378 h 5936955"/>
              <a:gd name="connsiteX15" fmla="*/ 1920344 w 7115946"/>
              <a:gd name="connsiteY15" fmla="*/ 5090382 h 5936955"/>
              <a:gd name="connsiteX16" fmla="*/ 568586 w 7115946"/>
              <a:gd name="connsiteY16" fmla="*/ 5273723 h 5936955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52425"/>
              <a:gd name="connsiteX1" fmla="*/ 699224 w 7115946"/>
              <a:gd name="connsiteY1" fmla="*/ 3852361 h 5952425"/>
              <a:gd name="connsiteX2" fmla="*/ 910146 w 7115946"/>
              <a:gd name="connsiteY2" fmla="*/ 2667258 h 5952425"/>
              <a:gd name="connsiteX3" fmla="*/ 972437 w 7115946"/>
              <a:gd name="connsiteY3" fmla="*/ 1599793 h 5952425"/>
              <a:gd name="connsiteX4" fmla="*/ 806890 w 7115946"/>
              <a:gd name="connsiteY4" fmla="*/ 510033 h 5952425"/>
              <a:gd name="connsiteX5" fmla="*/ 2478886 w 7115946"/>
              <a:gd name="connsiteY5" fmla="*/ 595163 h 5952425"/>
              <a:gd name="connsiteX6" fmla="*/ 3911666 w 7115946"/>
              <a:gd name="connsiteY6" fmla="*/ 780151 h 5952425"/>
              <a:gd name="connsiteX7" fmla="*/ 5198741 w 7115946"/>
              <a:gd name="connsiteY7" fmla="*/ 858772 h 5952425"/>
              <a:gd name="connsiteX8" fmla="*/ 6525643 w 7115946"/>
              <a:gd name="connsiteY8" fmla="*/ 687114 h 5952425"/>
              <a:gd name="connsiteX9" fmla="*/ 6416432 w 7115946"/>
              <a:gd name="connsiteY9" fmla="*/ 2088945 h 5952425"/>
              <a:gd name="connsiteX10" fmla="*/ 6211749 w 7115946"/>
              <a:gd name="connsiteY10" fmla="*/ 3263623 h 5952425"/>
              <a:gd name="connsiteX11" fmla="*/ 6121551 w 7115946"/>
              <a:gd name="connsiteY11" fmla="*/ 4327306 h 5952425"/>
              <a:gd name="connsiteX12" fmla="*/ 6282473 w 7115946"/>
              <a:gd name="connsiteY12" fmla="*/ 5410000 h 5952425"/>
              <a:gd name="connsiteX13" fmla="*/ 4615916 w 7115946"/>
              <a:gd name="connsiteY13" fmla="*/ 5321618 h 5952425"/>
              <a:gd name="connsiteX14" fmla="*/ 3207419 w 7115946"/>
              <a:gd name="connsiteY14" fmla="*/ 5164378 h 5952425"/>
              <a:gd name="connsiteX15" fmla="*/ 1920344 w 7115946"/>
              <a:gd name="connsiteY15" fmla="*/ 5090382 h 5952425"/>
              <a:gd name="connsiteX16" fmla="*/ 568586 w 7115946"/>
              <a:gd name="connsiteY16" fmla="*/ 5273723 h 5952425"/>
              <a:gd name="connsiteX0" fmla="*/ 568586 w 7115946"/>
              <a:gd name="connsiteY0" fmla="*/ 5273723 h 5919117"/>
              <a:gd name="connsiteX1" fmla="*/ 699224 w 7115946"/>
              <a:gd name="connsiteY1" fmla="*/ 3852361 h 5919117"/>
              <a:gd name="connsiteX2" fmla="*/ 910146 w 7115946"/>
              <a:gd name="connsiteY2" fmla="*/ 2667258 h 5919117"/>
              <a:gd name="connsiteX3" fmla="*/ 972437 w 7115946"/>
              <a:gd name="connsiteY3" fmla="*/ 1599793 h 5919117"/>
              <a:gd name="connsiteX4" fmla="*/ 806890 w 7115946"/>
              <a:gd name="connsiteY4" fmla="*/ 510033 h 5919117"/>
              <a:gd name="connsiteX5" fmla="*/ 2478886 w 7115946"/>
              <a:gd name="connsiteY5" fmla="*/ 595163 h 5919117"/>
              <a:gd name="connsiteX6" fmla="*/ 3911666 w 7115946"/>
              <a:gd name="connsiteY6" fmla="*/ 780151 h 5919117"/>
              <a:gd name="connsiteX7" fmla="*/ 5198741 w 7115946"/>
              <a:gd name="connsiteY7" fmla="*/ 858772 h 5919117"/>
              <a:gd name="connsiteX8" fmla="*/ 6525643 w 7115946"/>
              <a:gd name="connsiteY8" fmla="*/ 687114 h 5919117"/>
              <a:gd name="connsiteX9" fmla="*/ 6416432 w 7115946"/>
              <a:gd name="connsiteY9" fmla="*/ 2088945 h 5919117"/>
              <a:gd name="connsiteX10" fmla="*/ 6211749 w 7115946"/>
              <a:gd name="connsiteY10" fmla="*/ 3263623 h 5919117"/>
              <a:gd name="connsiteX11" fmla="*/ 6121551 w 7115946"/>
              <a:gd name="connsiteY11" fmla="*/ 4327306 h 5919117"/>
              <a:gd name="connsiteX12" fmla="*/ 6282473 w 7115946"/>
              <a:gd name="connsiteY12" fmla="*/ 5410000 h 5919117"/>
              <a:gd name="connsiteX13" fmla="*/ 4615916 w 7115946"/>
              <a:gd name="connsiteY13" fmla="*/ 5321618 h 5919117"/>
              <a:gd name="connsiteX14" fmla="*/ 3207419 w 7115946"/>
              <a:gd name="connsiteY14" fmla="*/ 5164378 h 5919117"/>
              <a:gd name="connsiteX15" fmla="*/ 1920344 w 7115946"/>
              <a:gd name="connsiteY15" fmla="*/ 5090382 h 5919117"/>
              <a:gd name="connsiteX16" fmla="*/ 568586 w 7115946"/>
              <a:gd name="connsiteY16" fmla="*/ 5273723 h 5919117"/>
              <a:gd name="connsiteX0" fmla="*/ 568586 w 7115946"/>
              <a:gd name="connsiteY0" fmla="*/ 5273723 h 5927812"/>
              <a:gd name="connsiteX1" fmla="*/ 699224 w 7115946"/>
              <a:gd name="connsiteY1" fmla="*/ 3852361 h 5927812"/>
              <a:gd name="connsiteX2" fmla="*/ 910146 w 7115946"/>
              <a:gd name="connsiteY2" fmla="*/ 2667258 h 5927812"/>
              <a:gd name="connsiteX3" fmla="*/ 972437 w 7115946"/>
              <a:gd name="connsiteY3" fmla="*/ 1599793 h 5927812"/>
              <a:gd name="connsiteX4" fmla="*/ 806890 w 7115946"/>
              <a:gd name="connsiteY4" fmla="*/ 510033 h 5927812"/>
              <a:gd name="connsiteX5" fmla="*/ 2478886 w 7115946"/>
              <a:gd name="connsiteY5" fmla="*/ 595163 h 5927812"/>
              <a:gd name="connsiteX6" fmla="*/ 3911666 w 7115946"/>
              <a:gd name="connsiteY6" fmla="*/ 780151 h 5927812"/>
              <a:gd name="connsiteX7" fmla="*/ 5198741 w 7115946"/>
              <a:gd name="connsiteY7" fmla="*/ 858772 h 5927812"/>
              <a:gd name="connsiteX8" fmla="*/ 6525643 w 7115946"/>
              <a:gd name="connsiteY8" fmla="*/ 687114 h 5927812"/>
              <a:gd name="connsiteX9" fmla="*/ 6416432 w 7115946"/>
              <a:gd name="connsiteY9" fmla="*/ 2088945 h 5927812"/>
              <a:gd name="connsiteX10" fmla="*/ 6211749 w 7115946"/>
              <a:gd name="connsiteY10" fmla="*/ 3263623 h 5927812"/>
              <a:gd name="connsiteX11" fmla="*/ 6121551 w 7115946"/>
              <a:gd name="connsiteY11" fmla="*/ 4327306 h 5927812"/>
              <a:gd name="connsiteX12" fmla="*/ 6282473 w 7115946"/>
              <a:gd name="connsiteY12" fmla="*/ 5410000 h 5927812"/>
              <a:gd name="connsiteX13" fmla="*/ 4615916 w 7115946"/>
              <a:gd name="connsiteY13" fmla="*/ 5321618 h 5927812"/>
              <a:gd name="connsiteX14" fmla="*/ 3207419 w 7115946"/>
              <a:gd name="connsiteY14" fmla="*/ 5164378 h 5927812"/>
              <a:gd name="connsiteX15" fmla="*/ 1920344 w 7115946"/>
              <a:gd name="connsiteY15" fmla="*/ 5090382 h 5927812"/>
              <a:gd name="connsiteX16" fmla="*/ 568586 w 7115946"/>
              <a:gd name="connsiteY16" fmla="*/ 5273723 h 59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5946" h="5927812">
                <a:moveTo>
                  <a:pt x="568586" y="5273723"/>
                </a:moveTo>
                <a:cubicBezTo>
                  <a:pt x="-136737" y="6079586"/>
                  <a:pt x="-274973" y="4691054"/>
                  <a:pt x="699224" y="3852361"/>
                </a:cubicBezTo>
                <a:cubicBezTo>
                  <a:pt x="-114654" y="4532981"/>
                  <a:pt x="-420039" y="3194867"/>
                  <a:pt x="910146" y="2667258"/>
                </a:cubicBezTo>
                <a:cubicBezTo>
                  <a:pt x="-299328" y="2989032"/>
                  <a:pt x="-315267" y="1498691"/>
                  <a:pt x="972437" y="1599793"/>
                </a:cubicBezTo>
                <a:cubicBezTo>
                  <a:pt x="-406583" y="1356136"/>
                  <a:pt x="-186212" y="-133333"/>
                  <a:pt x="806890" y="510033"/>
                </a:cubicBezTo>
                <a:cubicBezTo>
                  <a:pt x="-296760" y="-169978"/>
                  <a:pt x="1683887" y="-157438"/>
                  <a:pt x="2478886" y="595163"/>
                </a:cubicBezTo>
                <a:cubicBezTo>
                  <a:pt x="1646828" y="-261636"/>
                  <a:pt x="3578043" y="-141708"/>
                  <a:pt x="3911666" y="780151"/>
                </a:cubicBezTo>
                <a:cubicBezTo>
                  <a:pt x="3572263" y="-286616"/>
                  <a:pt x="5373080" y="-224091"/>
                  <a:pt x="5198741" y="858772"/>
                </a:cubicBezTo>
                <a:cubicBezTo>
                  <a:pt x="5485807" y="-338347"/>
                  <a:pt x="7276726" y="-176936"/>
                  <a:pt x="6525643" y="687114"/>
                </a:cubicBezTo>
                <a:cubicBezTo>
                  <a:pt x="7330473" y="-232118"/>
                  <a:pt x="7296731" y="1400542"/>
                  <a:pt x="6416432" y="2088945"/>
                </a:cubicBezTo>
                <a:cubicBezTo>
                  <a:pt x="7201351" y="1394558"/>
                  <a:pt x="7556644" y="2716366"/>
                  <a:pt x="6211749" y="3263623"/>
                </a:cubicBezTo>
                <a:cubicBezTo>
                  <a:pt x="7444472" y="2964557"/>
                  <a:pt x="7392791" y="4433590"/>
                  <a:pt x="6121551" y="4327306"/>
                </a:cubicBezTo>
                <a:cubicBezTo>
                  <a:pt x="7532005" y="4544753"/>
                  <a:pt x="7308779" y="6086751"/>
                  <a:pt x="6282473" y="5410000"/>
                </a:cubicBezTo>
                <a:cubicBezTo>
                  <a:pt x="7347820" y="5995888"/>
                  <a:pt x="5789886" y="6194234"/>
                  <a:pt x="4615916" y="5321618"/>
                </a:cubicBezTo>
                <a:cubicBezTo>
                  <a:pt x="5474898" y="6150899"/>
                  <a:pt x="3672292" y="6117069"/>
                  <a:pt x="3207419" y="5164378"/>
                </a:cubicBezTo>
                <a:cubicBezTo>
                  <a:pt x="3526586" y="6274309"/>
                  <a:pt x="1750726" y="6079576"/>
                  <a:pt x="1920344" y="5090382"/>
                </a:cubicBezTo>
                <a:cubicBezTo>
                  <a:pt x="1618933" y="6256804"/>
                  <a:pt x="-104850" y="6095931"/>
                  <a:pt x="568586" y="5273723"/>
                </a:cubicBez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en-FI"/>
          </a:p>
        </p:txBody>
      </p:sp>
      <p:pic>
        <p:nvPicPr>
          <p:cNvPr id="8" name="Picture 7" descr="Savonia">
            <a:extLst>
              <a:ext uri="{FF2B5EF4-FFF2-40B4-BE49-F238E27FC236}">
                <a16:creationId xmlns:a16="http://schemas.microsoft.com/office/drawing/2014/main" id="{44D744BD-C801-70F0-570F-13448D9C8D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835" y="0"/>
            <a:ext cx="1320165" cy="1244727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A14E1C-FCE4-3CCB-D564-85EBB2685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19.2.2024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6BBE5D-EF05-778A-D26F-0BB946069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1B8BFE-9449-A5F1-4AC6-3FA16E95DA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AE1DC-ED63-4448-916C-E4160A598C40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4C93BA-620E-73EA-7EF1-E0E3EED2B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8051" y="1106697"/>
            <a:ext cx="2394617" cy="1026904"/>
          </a:xfrm>
        </p:spPr>
        <p:txBody>
          <a:bodyPr>
            <a:normAutofit/>
          </a:bodyPr>
          <a:lstStyle>
            <a:lvl1pPr>
              <a:defRPr sz="2000"/>
            </a:lvl1pPr>
          </a:lstStyle>
          <a:p>
            <a:r>
              <a:rPr lang="en-GB" dirty="0"/>
              <a:t>K</a:t>
            </a:r>
            <a:r>
              <a:rPr lang="qaa-Latn-001" dirty="0"/>
              <a:t>irjoita dian otsikko tähän...</a:t>
            </a:r>
            <a:endParaRPr lang="en-FI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4EBB3E2-D82E-7E6D-F604-86BCFC5162D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33601"/>
            <a:ext cx="2394617" cy="4030747"/>
          </a:xfrm>
        </p:spPr>
        <p:txBody>
          <a:bodyPr>
            <a:normAutofit/>
          </a:bodyPr>
          <a:lstStyle>
            <a:lvl1pPr>
              <a:defRPr sz="1800"/>
            </a:lvl1pPr>
          </a:lstStyle>
          <a:p>
            <a:pPr lvl="0"/>
            <a:r>
              <a:rPr lang="en-GB" dirty="0"/>
              <a:t>Click to edit Master text styles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3181024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E4DBE-1662-4786-8BF6-BAD9A5A50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C33F05-8D9B-4BCF-94C1-338039094F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0C5B50-6C29-4ACB-A62B-B52A2BCBD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DB57E1-D9AA-4AE3-9755-230EEDC1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7983-2648-4E08-AC20-C70D49389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89304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8DC31C-6861-4F8E-A142-5C95C18722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E505F-D213-4ED6-A0B3-7DF92016D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B51F16-D5A7-4B51-BCB7-81B8B44C76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91FF1F-0BC3-4A3F-9390-E613BDC09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27FC6C-9AF9-4DB6-82A3-65D59E596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70634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DE4394-0ABF-44DE-B7D5-4D3C939AD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48BC1-8232-42B5-949F-E3F2752E32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8B8821-E392-421F-8D6D-14A6CA484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6CB3B-3C42-43FE-8ACD-1C38260FB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6DCEA6-A0EF-4E67-933B-2D2424238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8B96D-521B-4EEE-8B30-A07483FFD8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939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AD9A7D-2430-4AAC-B5DD-C0A50206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69FABC-2DC7-4F65-BFD6-6D9FA5D41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F3B7D-2AE4-4DE7-BCC2-CCA6C4AEDA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C47335-7E95-4599-B5A1-17837103A6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F775DD5-19C1-4882-B1CC-DE8F432CC4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651F58-FC5E-4C0C-85C2-F3B6FF185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F818F1-65BB-4138-AAA6-BEDC9DF12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105CE-AEE6-4289-A0D9-624764EC3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36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D917E-3E72-4F2B-8D4B-D2B6204AE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922CBE-3194-45CB-B35C-C79611BF2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6FEAEB-838F-4371-A437-47C302C94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90B790-2398-4A77-A07B-157B1A6E5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5847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8CFE64F-2FC0-4290-B170-9682EDFF8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3B9C8C-D978-45EB-9EF0-0A2BF4815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05A4A6-BC47-4862-A41D-F15DA5BB0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7845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CDB82-ED55-431B-BB5C-3E8EAA08D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A16E7D-05EA-4E0B-A020-F687838C71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AC5CF3-7B96-4A1C-8112-B31B128DAB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80ED8-651C-499A-B819-B425200D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E801E4-78BF-46F9-B618-7EC0D2475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DA670C-C491-4544-9DD9-B9F09703B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63925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2CE10-2996-4F95-8862-146E35C6E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2E23C-48F1-4713-84F1-B9434015F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6CBF0D-1EA7-452B-BC75-EB85259ED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27BC73-891B-4858-8893-A2545B5CF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22681C-4AF8-42BE-BEC0-253555F208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89562D-14F4-4353-B7D1-221CE05B49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744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BF2E399-7B03-48DC-A424-4178AA8BF8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367E90-93C8-46F4-9B86-DC045C566E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434C1F-7721-432B-B359-1FC0B377D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187292-31AD-4B9D-833E-7332E47A0E5E}" type="datetimeFigureOut">
              <a:rPr lang="fi-FI" smtClean="0"/>
              <a:t>19.2.2024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3D1BCC-A458-48D4-9981-D977E5C331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E5C635-CC28-4497-B2FE-79DDE58BA2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201B2-2824-4F77-9E5F-318665C2C37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5008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reeneconomycoalition.org/our-vision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green fingerprint with a world map&#10;&#10;Description automatically generated">
            <a:extLst>
              <a:ext uri="{FF2B5EF4-FFF2-40B4-BE49-F238E27FC236}">
                <a16:creationId xmlns:a16="http://schemas.microsoft.com/office/drawing/2014/main" id="{B10E26C0-EF5E-6FD6-D0F3-6D0EF20F47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r="-1" b="17339"/>
          <a:stretch/>
        </p:blipFill>
        <p:spPr>
          <a:xfrm>
            <a:off x="6858228" y="-16019"/>
            <a:ext cx="5347582" cy="6884257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E0D01-695F-6E38-CE4F-F2154C05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223" y="6327194"/>
            <a:ext cx="1260000" cy="25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4053787-9005-480A-A7C1-9A518650FBFA}" type="datetime1">
              <a:rPr lang="fi-FI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19.2.2024</a:t>
            </a:fld>
            <a:endParaRPr lang="fi-FI" sz="11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6610A-156B-2D83-6437-5F5584EC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5223" y="6327194"/>
            <a:ext cx="5052127" cy="25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100"/>
              <a:t>www.savonia.fi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B110D-B929-C761-C6E4-6615AFFD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887" y="2911245"/>
            <a:ext cx="5829300" cy="1889422"/>
          </a:xfrm>
        </p:spPr>
        <p:txBody>
          <a:bodyPr anchor="b">
            <a:noAutofit/>
          </a:bodyPr>
          <a:lstStyle/>
          <a:p>
            <a:r>
              <a:rPr lang="fi-FI" sz="4000"/>
              <a:t>Welcome</a:t>
            </a:r>
            <a:br>
              <a:rPr lang="fi-FI" sz="4000"/>
            </a:br>
            <a:r>
              <a:rPr lang="en-FI" sz="4000"/>
              <a:t>International </a:t>
            </a:r>
            <a:r>
              <a:rPr lang="en-FI" sz="4000" dirty="0"/>
              <a:t>Staff </a:t>
            </a:r>
            <a:r>
              <a:rPr lang="en-FI" sz="4000"/>
              <a:t>Week 2024</a:t>
            </a:r>
            <a:br>
              <a:rPr lang="fi-FI" sz="4000"/>
            </a:br>
            <a:br>
              <a:rPr lang="fi-FI" sz="4000"/>
            </a:br>
            <a:r>
              <a:rPr lang="fi-FI" sz="2800"/>
              <a:t>- Moving towards</a:t>
            </a:r>
            <a:br>
              <a:rPr lang="fi-FI" sz="2800"/>
            </a:br>
            <a:r>
              <a:rPr lang="fi-FI" sz="2800"/>
              <a:t>  Greener Economy</a:t>
            </a:r>
            <a:endParaRPr lang="fi-FI" sz="28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FB466935-8C4A-6507-067C-95ED760CFF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0299" y="386533"/>
            <a:ext cx="571727" cy="2945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ADAE1DC-ED63-4448-916C-E4160A598C40}" type="slidenum">
              <a:rPr lang="fi-FI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1</a:t>
            </a:fld>
            <a:endParaRPr lang="fi-FI" sz="1400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0D58AFEF-24B9-231D-3DC0-B8F1C9F55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1E0FCB-7CA3-DA88-0B66-537572CC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0812" y="278806"/>
            <a:ext cx="1150375" cy="74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28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C0FCD4-64F5-9415-E189-3C61DDDFB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53787-9005-480A-A7C1-9A518650FBFA}" type="datetime1">
              <a:rPr lang="fi-FI" smtClean="0"/>
              <a:t>19.2.2024</a:t>
            </a:fld>
            <a:endParaRPr lang="fi-F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DEFB5-DAE0-7BC1-0E4F-2AA09DF0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www.savonia.fi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612AF7-9393-977A-1EFB-29D507A806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8D12027-A970-A53F-2A42-5FCA44B562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Monday 19 Feb 2024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5C411AE-01AE-C979-5689-992574001C8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0" y="2133601"/>
            <a:ext cx="9818943" cy="4030747"/>
          </a:xfrm>
        </p:spPr>
        <p:txBody>
          <a:bodyPr>
            <a:normAutofit/>
          </a:bodyPr>
          <a:lstStyle/>
          <a:p>
            <a:r>
              <a:rPr lang="fi-FI" b="0" i="0">
                <a:solidFill>
                  <a:srgbClr val="D0D0D0"/>
                </a:solidFill>
                <a:effectLst/>
                <a:latin typeface="-apple-system"/>
              </a:rPr>
              <a:t>Musical performance by Savonia students LUSH Cover Duo</a:t>
            </a:r>
          </a:p>
          <a:p>
            <a:r>
              <a:rPr lang="fi-FI" b="0" i="0">
                <a:solidFill>
                  <a:srgbClr val="D0D0D0"/>
                </a:solidFill>
                <a:effectLst/>
                <a:latin typeface="-apple-system"/>
              </a:rPr>
              <a:t>Welcoming words Rector Mervi Vidgrén</a:t>
            </a:r>
            <a:endParaRPr lang="fi-FI"/>
          </a:p>
          <a:p>
            <a:r>
              <a:rPr lang="fi-FI" b="0" i="0">
                <a:solidFill>
                  <a:srgbClr val="D0D0D0"/>
                </a:solidFill>
                <a:effectLst/>
                <a:latin typeface="-apple-system"/>
              </a:rPr>
              <a:t>Introduction to the week, Director of Internationality Virpi Laukkanen</a:t>
            </a:r>
          </a:p>
          <a:p>
            <a:r>
              <a:rPr lang="fi-FI" b="0" i="0">
                <a:solidFill>
                  <a:srgbClr val="D0D0D0"/>
                </a:solidFill>
                <a:effectLst/>
                <a:latin typeface="-apple-system"/>
              </a:rPr>
              <a:t>Keynote: Where is the world going? Mr. Pekka Reinikainen, Finnish Red Cross, European Union Climate Pact Ambassador at EU Climate Pact Secretariat</a:t>
            </a:r>
          </a:p>
          <a:p>
            <a:r>
              <a:rPr lang="fi-FI">
                <a:solidFill>
                  <a:srgbClr val="D0D0D0"/>
                </a:solidFill>
                <a:latin typeface="-apple-system"/>
              </a:rPr>
              <a:t>Get-together event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7220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outdoor, night, sign&#10;&#10;Description automatically generated">
            <a:extLst>
              <a:ext uri="{FF2B5EF4-FFF2-40B4-BE49-F238E27FC236}">
                <a16:creationId xmlns:a16="http://schemas.microsoft.com/office/drawing/2014/main" id="{67A85B9C-82C1-4B11-86FF-DBC9299C3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62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Kuva, joka sisältää kohteen Magenta, vaaleanpunainen, Grafiikka, graafinen suunnittelu">
            <a:extLst>
              <a:ext uri="{FF2B5EF4-FFF2-40B4-BE49-F238E27FC236}">
                <a16:creationId xmlns:a16="http://schemas.microsoft.com/office/drawing/2014/main" id="{E9D60C42-4585-F479-16F9-1B28A57CEE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/>
          <a:stretch/>
        </p:blipFill>
        <p:spPr>
          <a:xfrm>
            <a:off x="0" y="1"/>
            <a:ext cx="12192000" cy="6858000"/>
          </a:xfrm>
        </p:spPr>
      </p:pic>
      <p:pic>
        <p:nvPicPr>
          <p:cNvPr id="41" name="Kuva 40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F8777B03-FFD9-B4B2-7E93-695BDC2393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032" y="802919"/>
            <a:ext cx="2071380" cy="1747011"/>
          </a:xfrm>
          <a:prstGeom prst="rect">
            <a:avLst/>
          </a:prstGeom>
        </p:spPr>
      </p:pic>
      <p:pic>
        <p:nvPicPr>
          <p:cNvPr id="32" name="Kuva 31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391744F2-C1D9-7C10-67BD-2018426CAB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926" y="2558354"/>
            <a:ext cx="1929626" cy="1625376"/>
          </a:xfrm>
          <a:prstGeom prst="rect">
            <a:avLst/>
          </a:prstGeom>
        </p:spPr>
      </p:pic>
      <p:pic>
        <p:nvPicPr>
          <p:cNvPr id="33" name="Kuva 32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EFB102C2-802E-9EC5-9F1D-88A2A14AA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955" y="2459663"/>
            <a:ext cx="2071380" cy="1747011"/>
          </a:xfrm>
          <a:prstGeom prst="rect">
            <a:avLst/>
          </a:prstGeom>
        </p:spPr>
      </p:pic>
      <p:pic>
        <p:nvPicPr>
          <p:cNvPr id="34" name="Kuva 33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41AD3377-7484-1859-E263-A251626C969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571" y="4588110"/>
            <a:ext cx="1929626" cy="1625376"/>
          </a:xfrm>
          <a:prstGeom prst="rect">
            <a:avLst/>
          </a:prstGeom>
        </p:spPr>
      </p:pic>
      <p:pic>
        <p:nvPicPr>
          <p:cNvPr id="35" name="Kuva 34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E38FD632-9076-5439-B2FD-7151E94B8C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6600" y="4489419"/>
            <a:ext cx="2071380" cy="1747011"/>
          </a:xfrm>
          <a:prstGeom prst="rect">
            <a:avLst/>
          </a:prstGeom>
        </p:spPr>
      </p:pic>
      <p:pic>
        <p:nvPicPr>
          <p:cNvPr id="37" name="Kuva 36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16927267-B174-AD8D-90E9-B69EEA0960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91" y="4553962"/>
            <a:ext cx="1830575" cy="1617924"/>
          </a:xfrm>
          <a:prstGeom prst="rect">
            <a:avLst/>
          </a:prstGeom>
        </p:spPr>
      </p:pic>
      <p:pic>
        <p:nvPicPr>
          <p:cNvPr id="38" name="Kuva 37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BD76AC6D-51A4-B377-C7E3-E2317CB5DC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4172" y="4527292"/>
            <a:ext cx="2071380" cy="1747011"/>
          </a:xfrm>
          <a:prstGeom prst="rect">
            <a:avLst/>
          </a:prstGeom>
        </p:spPr>
      </p:pic>
      <p:pic>
        <p:nvPicPr>
          <p:cNvPr id="31" name="Kuva 30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23FD8188-BEDE-8246-3085-87D67E1C7A7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9231" y="2526906"/>
            <a:ext cx="1929626" cy="1625376"/>
          </a:xfrm>
          <a:prstGeom prst="rect">
            <a:avLst/>
          </a:prstGeom>
        </p:spPr>
      </p:pic>
      <p:pic>
        <p:nvPicPr>
          <p:cNvPr id="29" name="Kuva 28" descr="Kuva, joka sisältää kohteen musta, pimeys&#10;&#10;Kuvaus luotu automaattisesti">
            <a:extLst>
              <a:ext uri="{FF2B5EF4-FFF2-40B4-BE49-F238E27FC236}">
                <a16:creationId xmlns:a16="http://schemas.microsoft.com/office/drawing/2014/main" id="{8C32D24A-1234-5DAE-BC0E-73B4496B62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260" y="2428215"/>
            <a:ext cx="2071380" cy="1747011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1270165-552C-4079-B88F-6B75C7595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0991" y="743186"/>
            <a:ext cx="7563453" cy="948241"/>
          </a:xfrm>
        </p:spPr>
        <p:txBody>
          <a:bodyPr>
            <a:normAutofit fontScale="90000"/>
          </a:bodyPr>
          <a:lstStyle/>
          <a:p>
            <a:r>
              <a:rPr lang="fi-FI" sz="4900" b="1" dirty="0"/>
              <a:t>Savonia:</a:t>
            </a:r>
            <a:br>
              <a:rPr lang="fi-FI" sz="2800" b="1" dirty="0"/>
            </a:br>
            <a:r>
              <a:rPr lang="fi-FI" sz="3100" b="1" dirty="0" err="1"/>
              <a:t>This</a:t>
            </a:r>
            <a:r>
              <a:rPr lang="fi-FI" sz="3100" b="1" dirty="0"/>
              <a:t> is </a:t>
            </a:r>
            <a:r>
              <a:rPr lang="fi-FI" sz="3100" b="1" dirty="0" err="1"/>
              <a:t>the</a:t>
            </a:r>
            <a:r>
              <a:rPr lang="fi-FI" sz="3100" b="1" dirty="0"/>
              <a:t> </a:t>
            </a:r>
            <a:r>
              <a:rPr lang="fi-FI" sz="3100" b="1" dirty="0" err="1"/>
              <a:t>way</a:t>
            </a:r>
            <a:r>
              <a:rPr lang="fi-FI" sz="3100" b="1" dirty="0"/>
              <a:t> to </a:t>
            </a:r>
            <a:r>
              <a:rPr lang="fi-FI" sz="3100" b="1" dirty="0" err="1"/>
              <a:t>change</a:t>
            </a:r>
            <a:r>
              <a:rPr lang="fi-FI" sz="3100" b="1" dirty="0"/>
              <a:t> </a:t>
            </a:r>
            <a:r>
              <a:rPr lang="fi-FI" sz="3100" b="1" dirty="0" err="1"/>
              <a:t>the</a:t>
            </a:r>
            <a:r>
              <a:rPr lang="fi-FI" sz="3100" b="1" dirty="0"/>
              <a:t> </a:t>
            </a:r>
            <a:r>
              <a:rPr lang="fi-FI" sz="3100" b="1" dirty="0" err="1"/>
              <a:t>world</a:t>
            </a:r>
            <a:endParaRPr lang="fi-FI" sz="31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70DAD1E5-7A00-D4DC-060F-20A499E6B081}"/>
              </a:ext>
            </a:extLst>
          </p:cNvPr>
          <p:cNvSpPr txBox="1"/>
          <p:nvPr/>
        </p:nvSpPr>
        <p:spPr>
          <a:xfrm>
            <a:off x="1110756" y="2968810"/>
            <a:ext cx="1815799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STUDENTS</a:t>
            </a:r>
            <a:br>
              <a:rPr lang="en-FI" sz="1600" b="1" dirty="0">
                <a:solidFill>
                  <a:schemeClr val="bg1"/>
                </a:solidFill>
              </a:rPr>
            </a:br>
            <a:r>
              <a:rPr lang="en-FI" sz="1600" b="1" dirty="0">
                <a:solidFill>
                  <a:schemeClr val="bg1"/>
                </a:solidFill>
              </a:rPr>
              <a:t>+</a:t>
            </a:r>
            <a:r>
              <a:rPr lang="fi-FI" sz="1600" b="1" dirty="0">
                <a:solidFill>
                  <a:schemeClr val="bg1"/>
                </a:solidFill>
              </a:rPr>
              <a:t>8</a:t>
            </a:r>
            <a:r>
              <a:rPr lang="en-FI" sz="1600" b="1" dirty="0">
                <a:solidFill>
                  <a:schemeClr val="bg1"/>
                </a:solidFill>
              </a:rPr>
              <a:t>000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9" name="Tekstiruutu 8">
            <a:extLst>
              <a:ext uri="{FF2B5EF4-FFF2-40B4-BE49-F238E27FC236}">
                <a16:creationId xmlns:a16="http://schemas.microsoft.com/office/drawing/2014/main" id="{0B63809F-98DB-982F-9736-A62749DBB580}"/>
              </a:ext>
            </a:extLst>
          </p:cNvPr>
          <p:cNvSpPr txBox="1"/>
          <p:nvPr/>
        </p:nvSpPr>
        <p:spPr>
          <a:xfrm>
            <a:off x="3216071" y="3001049"/>
            <a:ext cx="1815799" cy="78124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FI" sz="1600" b="1" dirty="0">
                <a:solidFill>
                  <a:schemeClr val="bg1"/>
                </a:solidFill>
              </a:rPr>
              <a:t>ALUMNI</a:t>
            </a:r>
            <a:br>
              <a:rPr lang="en-FI" sz="1600" b="1" dirty="0"/>
            </a:br>
            <a:r>
              <a:rPr lang="en-FI" sz="1600" b="1">
                <a:solidFill>
                  <a:schemeClr val="bg1"/>
                </a:solidFill>
              </a:rPr>
              <a:t>30000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11" name="Tekstiruutu 10">
            <a:extLst>
              <a:ext uri="{FF2B5EF4-FFF2-40B4-BE49-F238E27FC236}">
                <a16:creationId xmlns:a16="http://schemas.microsoft.com/office/drawing/2014/main" id="{D7E31D5B-165F-97E8-3515-BB18C2057D7F}"/>
              </a:ext>
            </a:extLst>
          </p:cNvPr>
          <p:cNvSpPr txBox="1"/>
          <p:nvPr/>
        </p:nvSpPr>
        <p:spPr>
          <a:xfrm>
            <a:off x="5321386" y="2899560"/>
            <a:ext cx="1815799" cy="91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</a:rPr>
              <a:t>BUSINESS PARTNERS</a:t>
            </a:r>
            <a:br>
              <a:rPr lang="en-FI" sz="1600" b="1" dirty="0">
                <a:solidFill>
                  <a:schemeClr val="bg1"/>
                </a:solidFill>
              </a:rPr>
            </a:br>
            <a:r>
              <a:rPr lang="en-FI" sz="1600" b="1" dirty="0">
                <a:solidFill>
                  <a:schemeClr val="bg1"/>
                </a:solidFill>
              </a:rPr>
              <a:t>2300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13" name="Tekstiruutu 12">
            <a:extLst>
              <a:ext uri="{FF2B5EF4-FFF2-40B4-BE49-F238E27FC236}">
                <a16:creationId xmlns:a16="http://schemas.microsoft.com/office/drawing/2014/main" id="{BB3DFFDB-B61F-5719-CD16-7235BCFD531F}"/>
              </a:ext>
            </a:extLst>
          </p:cNvPr>
          <p:cNvSpPr txBox="1"/>
          <p:nvPr/>
        </p:nvSpPr>
        <p:spPr>
          <a:xfrm>
            <a:off x="7434483" y="2968810"/>
            <a:ext cx="1815799" cy="919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100" b="1" dirty="0">
                <a:solidFill>
                  <a:schemeClr val="bg1"/>
                </a:solidFill>
              </a:rPr>
              <a:t>STUDENT EMPLOYMENT </a:t>
            </a:r>
            <a:r>
              <a:rPr lang="fi-FI" sz="1600" b="1" dirty="0">
                <a:solidFill>
                  <a:schemeClr val="bg1"/>
                </a:solidFill>
              </a:rPr>
              <a:t>90</a:t>
            </a:r>
            <a:r>
              <a:rPr lang="en-FI" sz="1600" b="1" dirty="0">
                <a:solidFill>
                  <a:schemeClr val="bg1"/>
                </a:solidFill>
              </a:rPr>
              <a:t>%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17" name="Tekstiruutu 16">
            <a:extLst>
              <a:ext uri="{FF2B5EF4-FFF2-40B4-BE49-F238E27FC236}">
                <a16:creationId xmlns:a16="http://schemas.microsoft.com/office/drawing/2014/main" id="{46E212BB-7BFA-CAB4-6CB4-A8F10C7DC0B8}"/>
              </a:ext>
            </a:extLst>
          </p:cNvPr>
          <p:cNvSpPr txBox="1"/>
          <p:nvPr/>
        </p:nvSpPr>
        <p:spPr>
          <a:xfrm>
            <a:off x="1010991" y="5007070"/>
            <a:ext cx="1815799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Employees</a:t>
            </a:r>
            <a:br>
              <a:rPr lang="en-FI" sz="1600" b="1" dirty="0">
                <a:solidFill>
                  <a:schemeClr val="bg1"/>
                </a:solidFill>
              </a:rPr>
            </a:br>
            <a:r>
              <a:rPr lang="fi-FI" sz="1600" b="1" dirty="0">
                <a:solidFill>
                  <a:schemeClr val="bg1"/>
                </a:solidFill>
              </a:rPr>
              <a:t>+</a:t>
            </a:r>
            <a:r>
              <a:rPr lang="en-FI" sz="1600" b="1" dirty="0">
                <a:solidFill>
                  <a:schemeClr val="bg1"/>
                </a:solidFill>
              </a:rPr>
              <a:t>600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7F66329F-1320-DD1C-6EA0-1F2697191F2B}"/>
              </a:ext>
            </a:extLst>
          </p:cNvPr>
          <p:cNvSpPr txBox="1"/>
          <p:nvPr/>
        </p:nvSpPr>
        <p:spPr>
          <a:xfrm>
            <a:off x="3126535" y="5007070"/>
            <a:ext cx="1815799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RDI Volume</a:t>
            </a:r>
            <a:br>
              <a:rPr lang="en-FI" sz="1600" b="1" dirty="0">
                <a:solidFill>
                  <a:schemeClr val="bg1"/>
                </a:solidFill>
              </a:rPr>
            </a:br>
            <a:r>
              <a:rPr lang="en-FI" sz="1600" b="1" dirty="0">
                <a:solidFill>
                  <a:schemeClr val="bg1"/>
                </a:solidFill>
              </a:rPr>
              <a:t>14</a:t>
            </a:r>
            <a:r>
              <a:rPr lang="en-US" sz="1600" b="1" dirty="0">
                <a:solidFill>
                  <a:schemeClr val="bg1"/>
                </a:solidFill>
              </a:rPr>
              <a:t>M</a:t>
            </a:r>
            <a:r>
              <a:rPr lang="en-FI" sz="1600" b="1" dirty="0">
                <a:solidFill>
                  <a:schemeClr val="bg1"/>
                </a:solidFill>
              </a:rPr>
              <a:t>€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21" name="Tekstiruutu 20">
            <a:extLst>
              <a:ext uri="{FF2B5EF4-FFF2-40B4-BE49-F238E27FC236}">
                <a16:creationId xmlns:a16="http://schemas.microsoft.com/office/drawing/2014/main" id="{8D1637A8-BB11-53D5-02A8-349AEA235AD2}"/>
              </a:ext>
            </a:extLst>
          </p:cNvPr>
          <p:cNvSpPr txBox="1"/>
          <p:nvPr/>
        </p:nvSpPr>
        <p:spPr>
          <a:xfrm>
            <a:off x="5242079" y="5007070"/>
            <a:ext cx="1815799" cy="781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1"/>
                </a:solidFill>
              </a:rPr>
              <a:t>Turnover</a:t>
            </a:r>
            <a:br>
              <a:rPr lang="en-FI" sz="1600" b="1" dirty="0">
                <a:solidFill>
                  <a:schemeClr val="bg1"/>
                </a:solidFill>
              </a:rPr>
            </a:br>
            <a:r>
              <a:rPr lang="en-FI" sz="1600" b="1" dirty="0">
                <a:solidFill>
                  <a:schemeClr val="bg1"/>
                </a:solidFill>
              </a:rPr>
              <a:t>5</a:t>
            </a:r>
            <a:r>
              <a:rPr lang="fi-FI" sz="1600" b="1" dirty="0">
                <a:solidFill>
                  <a:schemeClr val="bg1"/>
                </a:solidFill>
              </a:rPr>
              <a:t>9</a:t>
            </a:r>
            <a:r>
              <a:rPr lang="en-US" sz="1600" b="1" dirty="0">
                <a:solidFill>
                  <a:schemeClr val="bg1"/>
                </a:solidFill>
              </a:rPr>
              <a:t>M</a:t>
            </a:r>
            <a:r>
              <a:rPr lang="en-FI" sz="1600" b="1" dirty="0">
                <a:solidFill>
                  <a:schemeClr val="bg1"/>
                </a:solidFill>
              </a:rPr>
              <a:t>€</a:t>
            </a:r>
            <a:endParaRPr lang="fi-FI" sz="1600" b="1" dirty="0">
              <a:solidFill>
                <a:schemeClr val="bg1"/>
              </a:solidFill>
            </a:endParaRPr>
          </a:p>
        </p:txBody>
      </p:sp>
      <p:sp>
        <p:nvSpPr>
          <p:cNvPr id="23" name="Tekstiruutu 22">
            <a:extLst>
              <a:ext uri="{FF2B5EF4-FFF2-40B4-BE49-F238E27FC236}">
                <a16:creationId xmlns:a16="http://schemas.microsoft.com/office/drawing/2014/main" id="{B2B9259C-8884-868C-FC97-8ED61F66CC3C}"/>
              </a:ext>
            </a:extLst>
          </p:cNvPr>
          <p:cNvSpPr txBox="1"/>
          <p:nvPr/>
        </p:nvSpPr>
        <p:spPr>
          <a:xfrm>
            <a:off x="7392839" y="4920636"/>
            <a:ext cx="1815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</a:rPr>
              <a:t>Students remaining in the region  </a:t>
            </a:r>
            <a:r>
              <a:rPr lang="en-FI" sz="1400" b="1" dirty="0">
                <a:solidFill>
                  <a:schemeClr val="bg1"/>
                </a:solidFill>
              </a:rPr>
              <a:t>60%</a:t>
            </a:r>
            <a:endParaRPr lang="fi-FI" sz="1400" b="1" dirty="0">
              <a:solidFill>
                <a:schemeClr val="bg1"/>
              </a:solidFill>
            </a:endParaRPr>
          </a:p>
        </p:txBody>
      </p:sp>
      <p:sp>
        <p:nvSpPr>
          <p:cNvPr id="24" name="Otsikko 1">
            <a:extLst>
              <a:ext uri="{FF2B5EF4-FFF2-40B4-BE49-F238E27FC236}">
                <a16:creationId xmlns:a16="http://schemas.microsoft.com/office/drawing/2014/main" id="{909F9F03-ACBB-8A76-72E7-BEECB9C51DE5}"/>
              </a:ext>
            </a:extLst>
          </p:cNvPr>
          <p:cNvSpPr txBox="1">
            <a:spLocks/>
          </p:cNvSpPr>
          <p:nvPr/>
        </p:nvSpPr>
        <p:spPr>
          <a:xfrm>
            <a:off x="9630633" y="1333459"/>
            <a:ext cx="2705256" cy="6330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b="1" dirty="0">
                <a:solidFill>
                  <a:schemeClr val="bg1"/>
                </a:solidFill>
              </a:rPr>
              <a:t>Three </a:t>
            </a:r>
          </a:p>
          <a:p>
            <a:pPr algn="ctr"/>
            <a:r>
              <a:rPr lang="en-US" sz="2000" b="1" dirty="0">
                <a:solidFill>
                  <a:schemeClr val="bg1"/>
                </a:solidFill>
              </a:rPr>
              <a:t>campuses</a:t>
            </a:r>
            <a:endParaRPr lang="fi-FI" sz="2000" b="1" dirty="0">
              <a:solidFill>
                <a:schemeClr val="bg1"/>
              </a:solidFill>
            </a:endParaRPr>
          </a:p>
        </p:txBody>
      </p:sp>
      <p:sp>
        <p:nvSpPr>
          <p:cNvPr id="26" name="Otsikko 1">
            <a:extLst>
              <a:ext uri="{FF2B5EF4-FFF2-40B4-BE49-F238E27FC236}">
                <a16:creationId xmlns:a16="http://schemas.microsoft.com/office/drawing/2014/main" id="{100763A1-DAF9-41EA-61EC-00998AC3994C}"/>
              </a:ext>
            </a:extLst>
          </p:cNvPr>
          <p:cNvSpPr txBox="1">
            <a:spLocks/>
          </p:cNvSpPr>
          <p:nvPr/>
        </p:nvSpPr>
        <p:spPr>
          <a:xfrm>
            <a:off x="9615027" y="4018506"/>
            <a:ext cx="2705256" cy="13477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FI" sz="2000" b="1" dirty="0"/>
              <a:t>IISALMI</a:t>
            </a:r>
          </a:p>
          <a:p>
            <a:pPr algn="ctr"/>
            <a:r>
              <a:rPr lang="en-FI" sz="2000" b="1" dirty="0"/>
              <a:t>KUOPIO</a:t>
            </a:r>
            <a:br>
              <a:rPr lang="en-FI" sz="2000" b="1" dirty="0"/>
            </a:br>
            <a:r>
              <a:rPr lang="en-FI" sz="2000" b="1" dirty="0"/>
              <a:t>VARKAUS</a:t>
            </a:r>
            <a:endParaRPr lang="fi-FI" sz="2000" b="1" dirty="0"/>
          </a:p>
        </p:txBody>
      </p:sp>
      <p:pic>
        <p:nvPicPr>
          <p:cNvPr id="4" name="Kuva 3">
            <a:extLst>
              <a:ext uri="{FF2B5EF4-FFF2-40B4-BE49-F238E27FC236}">
                <a16:creationId xmlns:a16="http://schemas.microsoft.com/office/drawing/2014/main" id="{DA3DFA49-0801-29A2-9088-A21A713BECC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81986" y="471311"/>
            <a:ext cx="1103449" cy="188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976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lage of people in a store&#10;&#10;Description automatically generated with low confidence">
            <a:extLst>
              <a:ext uri="{FF2B5EF4-FFF2-40B4-BE49-F238E27FC236}">
                <a16:creationId xmlns:a16="http://schemas.microsoft.com/office/drawing/2014/main" id="{53C50C3E-2A45-412C-8DD5-9C449408A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69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green fingerprint with a world map&#10;&#10;Description automatically generated">
            <a:extLst>
              <a:ext uri="{FF2B5EF4-FFF2-40B4-BE49-F238E27FC236}">
                <a16:creationId xmlns:a16="http://schemas.microsoft.com/office/drawing/2014/main" id="{B10E26C0-EF5E-6FD6-D0F3-6D0EF20F473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1" r="-1" b="17339"/>
          <a:stretch/>
        </p:blipFill>
        <p:spPr>
          <a:xfrm>
            <a:off x="6858228" y="-16019"/>
            <a:ext cx="5347582" cy="6884257"/>
          </a:xfr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E0D01-695F-6E38-CE4F-F2154C050E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223" y="6327194"/>
            <a:ext cx="1260000" cy="25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4053787-9005-480A-A7C1-9A518650FBFA}" type="datetime1">
              <a:rPr lang="fi-FI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19.2.2024</a:t>
            </a:fld>
            <a:endParaRPr lang="fi-FI" sz="11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96610A-156B-2D83-6437-5F5584ECF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5223" y="6327194"/>
            <a:ext cx="5052127" cy="25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100"/>
              <a:t>www.savonia.fi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4BB110D-B929-C761-C6E4-6615AFFD1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151" y="1613387"/>
            <a:ext cx="5829300" cy="1889422"/>
          </a:xfrm>
        </p:spPr>
        <p:txBody>
          <a:bodyPr anchor="b">
            <a:noAutofit/>
          </a:bodyPr>
          <a:lstStyle/>
          <a:p>
            <a:r>
              <a:rPr lang="en-FI" sz="4000" dirty="0"/>
              <a:t>Introduction to the International Staff Week 2024</a:t>
            </a:r>
            <a:endParaRPr lang="fi-FI" sz="4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70619F-53EB-C72F-5DA9-DB2F7D94BA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3937518"/>
            <a:ext cx="5828400" cy="15750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FI" sz="3200" dirty="0"/>
              <a:t>Virpi Laukkanen </a:t>
            </a:r>
          </a:p>
          <a:p>
            <a:pPr marL="0" indent="0">
              <a:buNone/>
            </a:pPr>
            <a:r>
              <a:rPr lang="en-FI" sz="1600" dirty="0"/>
              <a:t>Director of Internationality, Savonia UAS</a:t>
            </a:r>
          </a:p>
          <a:p>
            <a:pPr marL="0" indent="0">
              <a:buNone/>
            </a:pPr>
            <a:r>
              <a:rPr lang="en-FI" sz="1600" dirty="0"/>
              <a:t>Academic Director, EU4DUAL</a:t>
            </a:r>
            <a:endParaRPr lang="fi-FI" sz="1600" dirty="0"/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FB466935-8C4A-6507-067C-95ED760CFF3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290299" y="386533"/>
            <a:ext cx="571727" cy="2945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ADAE1DC-ED63-4448-916C-E4160A598C40}" type="slidenum">
              <a:rPr lang="fi-FI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6</a:t>
            </a:fld>
            <a:endParaRPr lang="fi-FI" sz="1400"/>
          </a:p>
        </p:txBody>
      </p:sp>
      <p:sp>
        <p:nvSpPr>
          <p:cNvPr id="19" name="AutoShape 2">
            <a:extLst>
              <a:ext uri="{FF2B5EF4-FFF2-40B4-BE49-F238E27FC236}">
                <a16:creationId xmlns:a16="http://schemas.microsoft.com/office/drawing/2014/main" id="{0D58AFEF-24B9-231D-3DC0-B8F1C9F55E5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A1E0FCB-7CA3-DA88-0B66-537572CCD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669" y="205274"/>
            <a:ext cx="913097" cy="59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224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E3B86737-AC66-8BB2-3FB8-6E7E89D3F3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1" y="1106697"/>
            <a:ext cx="5829300" cy="712772"/>
          </a:xfrm>
        </p:spPr>
        <p:txBody>
          <a:bodyPr anchor="ctr">
            <a:normAutofit/>
          </a:bodyPr>
          <a:lstStyle/>
          <a:p>
            <a:r>
              <a:rPr lang="en-FI" sz="2800" dirty="0"/>
              <a:t>Welcome our visitors from:</a:t>
            </a:r>
            <a:endParaRPr lang="fi-FI" sz="28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06D5755-7CC5-DB27-1AF5-B9943B547E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numCol="2">
            <a:normAutofit lnSpcReduction="10000"/>
          </a:bodyPr>
          <a:lstStyle/>
          <a:p>
            <a:r>
              <a:rPr lang="en-FI" dirty="0"/>
              <a:t>Austria</a:t>
            </a:r>
          </a:p>
          <a:p>
            <a:r>
              <a:rPr lang="en-FI" dirty="0"/>
              <a:t>China</a:t>
            </a:r>
          </a:p>
          <a:p>
            <a:r>
              <a:rPr lang="en-FI" dirty="0"/>
              <a:t>Costa Rica</a:t>
            </a:r>
          </a:p>
          <a:p>
            <a:r>
              <a:rPr lang="en-FI" dirty="0"/>
              <a:t>Croatia</a:t>
            </a:r>
          </a:p>
          <a:p>
            <a:r>
              <a:rPr lang="en-FI" dirty="0"/>
              <a:t>Czech Republic</a:t>
            </a:r>
          </a:p>
          <a:p>
            <a:r>
              <a:rPr lang="en-FI" dirty="0"/>
              <a:t>France</a:t>
            </a:r>
          </a:p>
          <a:p>
            <a:r>
              <a:rPr lang="en-FI" dirty="0"/>
              <a:t>Germany</a:t>
            </a:r>
          </a:p>
          <a:p>
            <a:r>
              <a:rPr lang="en-FI" dirty="0"/>
              <a:t>Hungary</a:t>
            </a:r>
          </a:p>
          <a:p>
            <a:r>
              <a:rPr lang="en-FI" dirty="0"/>
              <a:t>Ireland </a:t>
            </a:r>
          </a:p>
          <a:p>
            <a:r>
              <a:rPr lang="en-FI" dirty="0"/>
              <a:t>Kosovo</a:t>
            </a:r>
          </a:p>
          <a:p>
            <a:r>
              <a:rPr lang="en-FI" dirty="0"/>
              <a:t>Lithuania</a:t>
            </a:r>
          </a:p>
          <a:p>
            <a:r>
              <a:rPr lang="en-FI" dirty="0"/>
              <a:t>Malta</a:t>
            </a:r>
          </a:p>
          <a:p>
            <a:r>
              <a:rPr lang="en-FI" dirty="0"/>
              <a:t>Poland</a:t>
            </a:r>
          </a:p>
          <a:p>
            <a:r>
              <a:rPr lang="en-FI" dirty="0"/>
              <a:t>Spain</a:t>
            </a:r>
          </a:p>
          <a:p>
            <a:r>
              <a:rPr lang="en-FI" dirty="0"/>
              <a:t>Sweden </a:t>
            </a:r>
          </a:p>
          <a:p>
            <a:r>
              <a:rPr lang="en-FI" dirty="0"/>
              <a:t>Ukraine</a:t>
            </a:r>
            <a:endParaRPr lang="fi-FI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984793-86AB-3199-51BB-394C3C7197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620500" y="385763"/>
            <a:ext cx="571500" cy="295275"/>
          </a:xfrm>
        </p:spPr>
        <p:txBody>
          <a:bodyPr/>
          <a:lstStyle/>
          <a:p>
            <a:fld id="{5ADAE1DC-ED63-4448-916C-E4160A598C40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AED497B-3CBA-A3B0-6AB0-FAC70A7FD65D}"/>
              </a:ext>
            </a:extLst>
          </p:cNvPr>
          <p:cNvSpPr>
            <a:spLocks noGrp="1"/>
          </p:cNvSpPr>
          <p:nvPr>
            <p:ph sz="quarter" idx="4294967295"/>
          </p:nvPr>
        </p:nvSpPr>
        <p:spPr>
          <a:xfrm>
            <a:off x="6834188" y="2133601"/>
            <a:ext cx="4786312" cy="4030663"/>
          </a:xfrm>
        </p:spPr>
        <p:txBody>
          <a:bodyPr>
            <a:normAutofit lnSpcReduction="10000"/>
          </a:bodyPr>
          <a:lstStyle/>
          <a:p>
            <a:r>
              <a:rPr lang="en-FI" dirty="0"/>
              <a:t>EU4DUAL European University Alliance’s Staff Week</a:t>
            </a:r>
          </a:p>
          <a:p>
            <a:r>
              <a:rPr lang="en-FI" dirty="0"/>
              <a:t>Kick-off for EU4DUAL Grand Challenge; Green Economy</a:t>
            </a:r>
          </a:p>
          <a:p>
            <a:r>
              <a:rPr lang="en-FI" dirty="0"/>
              <a:t>Meeting point for </a:t>
            </a:r>
            <a:r>
              <a:rPr lang="en-FI" dirty="0" err="1"/>
              <a:t>Savonia’s</a:t>
            </a:r>
            <a:r>
              <a:rPr lang="en-FI" dirty="0"/>
              <a:t> partners</a:t>
            </a:r>
          </a:p>
          <a:p>
            <a:r>
              <a:rPr lang="en-FI" dirty="0"/>
              <a:t>Discussion forum for very current topics related to Green Economy</a:t>
            </a:r>
          </a:p>
          <a:p>
            <a:pPr lvl="1"/>
            <a:endParaRPr lang="en-FI" dirty="0"/>
          </a:p>
          <a:p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EEDF8E8-D962-5250-B0E3-955FC46CEE2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834188" y="1112173"/>
            <a:ext cx="5072062" cy="712772"/>
          </a:xfrm>
        </p:spPr>
        <p:txBody>
          <a:bodyPr anchor="ctr"/>
          <a:lstStyle/>
          <a:p>
            <a:pPr marL="0" indent="0">
              <a:buNone/>
            </a:pPr>
            <a:r>
              <a:rPr lang="en-FI" sz="2800" dirty="0">
                <a:latin typeface="+mj-lt"/>
                <a:ea typeface="+mj-ea"/>
                <a:cs typeface="+mj-cs"/>
              </a:rPr>
              <a:t>This week is: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83A684-B0D2-10E2-9132-6804E7D7DA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3469" y="293865"/>
            <a:ext cx="793082" cy="51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520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A forest with many trees&#10;&#10;Description automatically generated">
            <a:extLst>
              <a:ext uri="{FF2B5EF4-FFF2-40B4-BE49-F238E27FC236}">
                <a16:creationId xmlns:a16="http://schemas.microsoft.com/office/drawing/2014/main" id="{E7699D66-9DDD-6D5B-99B1-A156B7EABD7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0752" r="26911" b="1"/>
          <a:stretch/>
        </p:blipFill>
        <p:spPr>
          <a:xfrm>
            <a:off x="6864388" y="1516629"/>
            <a:ext cx="5341159" cy="5357669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BC3FB1-212F-6930-D135-493108BF0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299" y="386533"/>
            <a:ext cx="571727" cy="2945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ADAE1DC-ED63-4448-916C-E4160A598C40}" type="slidenum">
              <a:rPr lang="fi-FI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fi-FI" sz="140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8A13BCA-DDB1-3CAA-007A-E7F09FA18F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051" y="766229"/>
            <a:ext cx="5829300" cy="1026904"/>
          </a:xfrm>
        </p:spPr>
        <p:txBody>
          <a:bodyPr anchor="b">
            <a:normAutofit/>
          </a:bodyPr>
          <a:lstStyle/>
          <a:p>
            <a:r>
              <a:rPr lang="en-FI" sz="3200" dirty="0"/>
              <a:t>Moving towards greener economy together!</a:t>
            </a:r>
            <a:endParaRPr lang="fi-FI" sz="3200" dirty="0"/>
          </a:p>
        </p:txBody>
      </p:sp>
      <p:sp>
        <p:nvSpPr>
          <p:cNvPr id="18" name="Content Placeholder 6">
            <a:extLst>
              <a:ext uri="{FF2B5EF4-FFF2-40B4-BE49-F238E27FC236}">
                <a16:creationId xmlns:a16="http://schemas.microsoft.com/office/drawing/2014/main" id="{CEB39F2A-7A17-08AA-1004-4386BD43E0D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08051" y="2118048"/>
            <a:ext cx="6388488" cy="4198775"/>
          </a:xfrm>
        </p:spPr>
        <p:txBody>
          <a:bodyPr>
            <a:normAutofit/>
          </a:bodyPr>
          <a:lstStyle/>
          <a:p>
            <a:r>
              <a:rPr lang="en-FI" sz="1800" dirty="0"/>
              <a:t>Climate change mitigation</a:t>
            </a:r>
          </a:p>
          <a:p>
            <a:r>
              <a:rPr lang="en-FI" sz="1800" dirty="0"/>
              <a:t>Bio and circular economy</a:t>
            </a:r>
          </a:p>
          <a:p>
            <a:r>
              <a:rPr lang="en-FI" sz="1800" dirty="0"/>
              <a:t>Water safety</a:t>
            </a:r>
          </a:p>
          <a:p>
            <a:r>
              <a:rPr lang="en-FI" sz="1800" dirty="0"/>
              <a:t>Carbon neutrality and optimization of energy consumption</a:t>
            </a:r>
          </a:p>
          <a:p>
            <a:r>
              <a:rPr lang="en-FI" sz="1800" dirty="0"/>
              <a:t>Ethical food production</a:t>
            </a:r>
          </a:p>
          <a:p>
            <a:r>
              <a:rPr lang="en-FI" sz="1800" dirty="0"/>
              <a:t>Sustainability in</a:t>
            </a:r>
          </a:p>
          <a:p>
            <a:pPr lvl="1"/>
            <a:r>
              <a:rPr lang="fi-FI" sz="1800" dirty="0" err="1"/>
              <a:t>Agriculture</a:t>
            </a:r>
            <a:r>
              <a:rPr lang="fi-FI" sz="1800" dirty="0"/>
              <a:t> and </a:t>
            </a:r>
            <a:r>
              <a:rPr lang="fi-FI" sz="1800" dirty="0" err="1"/>
              <a:t>forestry</a:t>
            </a:r>
            <a:endParaRPr lang="fi-FI" sz="1800" dirty="0"/>
          </a:p>
          <a:p>
            <a:pPr lvl="1"/>
            <a:r>
              <a:rPr lang="fi-FI" sz="1800" dirty="0"/>
              <a:t>T</a:t>
            </a:r>
            <a:r>
              <a:rPr lang="en-FI" sz="1800" dirty="0" err="1"/>
              <a:t>ourism</a:t>
            </a:r>
            <a:endParaRPr lang="en-FI" sz="1800" dirty="0"/>
          </a:p>
          <a:p>
            <a:pPr lvl="1"/>
            <a:r>
              <a:rPr lang="en-FI" sz="1800" dirty="0"/>
              <a:t>Design and product development</a:t>
            </a:r>
          </a:p>
          <a:p>
            <a:r>
              <a:rPr lang="en-FI" sz="1800" dirty="0"/>
              <a:t>Social sustainability</a:t>
            </a:r>
          </a:p>
          <a:p>
            <a:r>
              <a:rPr lang="en-FI" sz="1800" dirty="0"/>
              <a:t>Etc.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17823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9">
            <a:extLst>
              <a:ext uri="{FF2B5EF4-FFF2-40B4-BE49-F238E27FC236}">
                <a16:creationId xmlns:a16="http://schemas.microsoft.com/office/drawing/2014/main" id="{926C925A-69D7-1284-A034-5EA60C3017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1" r="23041"/>
          <a:stretch/>
        </p:blipFill>
        <p:spPr>
          <a:xfrm>
            <a:off x="4824918" y="766054"/>
            <a:ext cx="7027517" cy="5327496"/>
          </a:xfrm>
          <a:custGeom>
            <a:avLst/>
            <a:gdLst>
              <a:gd name="connsiteX0" fmla="*/ -14 w 5346000"/>
              <a:gd name="connsiteY0" fmla="*/ 3439043 h 5347547"/>
              <a:gd name="connsiteX1" fmla="*/ 823221 w 5346000"/>
              <a:gd name="connsiteY1" fmla="*/ 2379896 h 5347547"/>
              <a:gd name="connsiteX2" fmla="*/ 529418 w 5346000"/>
              <a:gd name="connsiteY2" fmla="*/ 1059152 h 5347547"/>
              <a:gd name="connsiteX3" fmla="*/ 1849780 w 5346000"/>
              <a:gd name="connsiteY3" fmla="*/ 1059154 h 5347547"/>
              <a:gd name="connsiteX4" fmla="*/ 2673000 w 5346000"/>
              <a:gd name="connsiteY4" fmla="*/ 0 h 5347547"/>
              <a:gd name="connsiteX5" fmla="*/ 3496220 w 5346000"/>
              <a:gd name="connsiteY5" fmla="*/ 1059154 h 5347547"/>
              <a:gd name="connsiteX6" fmla="*/ 4816582 w 5346000"/>
              <a:gd name="connsiteY6" fmla="*/ 1059152 h 5347547"/>
              <a:gd name="connsiteX7" fmla="*/ 4522779 w 5346000"/>
              <a:gd name="connsiteY7" fmla="*/ 2379896 h 5347547"/>
              <a:gd name="connsiteX8" fmla="*/ 5346014 w 5346000"/>
              <a:gd name="connsiteY8" fmla="*/ 3439043 h 5347547"/>
              <a:gd name="connsiteX9" fmla="*/ 4156402 w 5346000"/>
              <a:gd name="connsiteY9" fmla="*/ 4026829 h 5347547"/>
              <a:gd name="connsiteX10" fmla="*/ 3862590 w 5346000"/>
              <a:gd name="connsiteY10" fmla="*/ 5347575 h 5347547"/>
              <a:gd name="connsiteX11" fmla="*/ 2673000 w 5346000"/>
              <a:gd name="connsiteY11" fmla="*/ 4759783 h 5347547"/>
              <a:gd name="connsiteX12" fmla="*/ 1483410 w 5346000"/>
              <a:gd name="connsiteY12" fmla="*/ 5347575 h 5347547"/>
              <a:gd name="connsiteX13" fmla="*/ 1189598 w 5346000"/>
              <a:gd name="connsiteY13" fmla="*/ 4026829 h 5347547"/>
              <a:gd name="connsiteX14" fmla="*/ -14 w 5346000"/>
              <a:gd name="connsiteY14" fmla="*/ 3439043 h 5347547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529432 w 5346028"/>
              <a:gd name="connsiteY2" fmla="*/ 1059152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39043 h 5347575"/>
              <a:gd name="connsiteX1" fmla="*/ 823235 w 5346028"/>
              <a:gd name="connsiteY1" fmla="*/ 2379896 h 5347575"/>
              <a:gd name="connsiteX2" fmla="*/ 482018 w 5346028"/>
              <a:gd name="connsiteY2" fmla="*/ 1275899 h 5347575"/>
              <a:gd name="connsiteX3" fmla="*/ 1863341 w 5346028"/>
              <a:gd name="connsiteY3" fmla="*/ 395367 h 5347575"/>
              <a:gd name="connsiteX4" fmla="*/ 2673014 w 5346028"/>
              <a:gd name="connsiteY4" fmla="*/ 0 h 5347575"/>
              <a:gd name="connsiteX5" fmla="*/ 3496234 w 5346028"/>
              <a:gd name="connsiteY5" fmla="*/ 1059154 h 5347575"/>
              <a:gd name="connsiteX6" fmla="*/ 4816596 w 5346028"/>
              <a:gd name="connsiteY6" fmla="*/ 1059152 h 5347575"/>
              <a:gd name="connsiteX7" fmla="*/ 4522793 w 5346028"/>
              <a:gd name="connsiteY7" fmla="*/ 2379896 h 5347575"/>
              <a:gd name="connsiteX8" fmla="*/ 5346028 w 5346028"/>
              <a:gd name="connsiteY8" fmla="*/ 3439043 h 5347575"/>
              <a:gd name="connsiteX9" fmla="*/ 4156416 w 5346028"/>
              <a:gd name="connsiteY9" fmla="*/ 4026829 h 5347575"/>
              <a:gd name="connsiteX10" fmla="*/ 3862604 w 5346028"/>
              <a:gd name="connsiteY10" fmla="*/ 5347575 h 5347575"/>
              <a:gd name="connsiteX11" fmla="*/ 2673014 w 5346028"/>
              <a:gd name="connsiteY11" fmla="*/ 4759783 h 5347575"/>
              <a:gd name="connsiteX12" fmla="*/ 1483424 w 5346028"/>
              <a:gd name="connsiteY12" fmla="*/ 5347575 h 5347575"/>
              <a:gd name="connsiteX13" fmla="*/ 1189612 w 5346028"/>
              <a:gd name="connsiteY13" fmla="*/ 4026829 h 5347575"/>
              <a:gd name="connsiteX14" fmla="*/ 0 w 5346028"/>
              <a:gd name="connsiteY14" fmla="*/ 3439043 h 5347575"/>
              <a:gd name="connsiteX0" fmla="*/ 0 w 5346028"/>
              <a:gd name="connsiteY0" fmla="*/ 3418723 h 5327255"/>
              <a:gd name="connsiteX1" fmla="*/ 823235 w 5346028"/>
              <a:gd name="connsiteY1" fmla="*/ 2359576 h 5327255"/>
              <a:gd name="connsiteX2" fmla="*/ 482018 w 5346028"/>
              <a:gd name="connsiteY2" fmla="*/ 1255579 h 5327255"/>
              <a:gd name="connsiteX3" fmla="*/ 1863341 w 5346028"/>
              <a:gd name="connsiteY3" fmla="*/ 375047 h 5327255"/>
              <a:gd name="connsiteX4" fmla="*/ 3241974 w 5346028"/>
              <a:gd name="connsiteY4" fmla="*/ 0 h 5327255"/>
              <a:gd name="connsiteX5" fmla="*/ 3496234 w 5346028"/>
              <a:gd name="connsiteY5" fmla="*/ 1038834 h 5327255"/>
              <a:gd name="connsiteX6" fmla="*/ 4816596 w 5346028"/>
              <a:gd name="connsiteY6" fmla="*/ 1038832 h 5327255"/>
              <a:gd name="connsiteX7" fmla="*/ 4522793 w 5346028"/>
              <a:gd name="connsiteY7" fmla="*/ 2359576 h 5327255"/>
              <a:gd name="connsiteX8" fmla="*/ 5346028 w 5346028"/>
              <a:gd name="connsiteY8" fmla="*/ 3418723 h 5327255"/>
              <a:gd name="connsiteX9" fmla="*/ 4156416 w 5346028"/>
              <a:gd name="connsiteY9" fmla="*/ 4006509 h 5327255"/>
              <a:gd name="connsiteX10" fmla="*/ 3862604 w 5346028"/>
              <a:gd name="connsiteY10" fmla="*/ 5327255 h 5327255"/>
              <a:gd name="connsiteX11" fmla="*/ 2673014 w 5346028"/>
              <a:gd name="connsiteY11" fmla="*/ 4739463 h 5327255"/>
              <a:gd name="connsiteX12" fmla="*/ 1483424 w 5346028"/>
              <a:gd name="connsiteY12" fmla="*/ 5327255 h 5327255"/>
              <a:gd name="connsiteX13" fmla="*/ 1189612 w 5346028"/>
              <a:gd name="connsiteY13" fmla="*/ 4006509 h 5327255"/>
              <a:gd name="connsiteX14" fmla="*/ 0 w 5346028"/>
              <a:gd name="connsiteY14" fmla="*/ 3418723 h 5327255"/>
              <a:gd name="connsiteX0" fmla="*/ 0 w 5346028"/>
              <a:gd name="connsiteY0" fmla="*/ 3418806 h 5327338"/>
              <a:gd name="connsiteX1" fmla="*/ 823235 w 5346028"/>
              <a:gd name="connsiteY1" fmla="*/ 2359659 h 5327338"/>
              <a:gd name="connsiteX2" fmla="*/ 482018 w 5346028"/>
              <a:gd name="connsiteY2" fmla="*/ 1255662 h 5327338"/>
              <a:gd name="connsiteX3" fmla="*/ 1863341 w 5346028"/>
              <a:gd name="connsiteY3" fmla="*/ 375130 h 5327338"/>
              <a:gd name="connsiteX4" fmla="*/ 3241974 w 5346028"/>
              <a:gd name="connsiteY4" fmla="*/ 83 h 5327338"/>
              <a:gd name="connsiteX5" fmla="*/ 3496234 w 5346028"/>
              <a:gd name="connsiteY5" fmla="*/ 1038917 h 5327338"/>
              <a:gd name="connsiteX6" fmla="*/ 4816596 w 5346028"/>
              <a:gd name="connsiteY6" fmla="*/ 1038915 h 5327338"/>
              <a:gd name="connsiteX7" fmla="*/ 4522793 w 5346028"/>
              <a:gd name="connsiteY7" fmla="*/ 2359659 h 5327338"/>
              <a:gd name="connsiteX8" fmla="*/ 5346028 w 5346028"/>
              <a:gd name="connsiteY8" fmla="*/ 3418806 h 5327338"/>
              <a:gd name="connsiteX9" fmla="*/ 4156416 w 5346028"/>
              <a:gd name="connsiteY9" fmla="*/ 4006592 h 5327338"/>
              <a:gd name="connsiteX10" fmla="*/ 3862604 w 5346028"/>
              <a:gd name="connsiteY10" fmla="*/ 5327338 h 5327338"/>
              <a:gd name="connsiteX11" fmla="*/ 2673014 w 5346028"/>
              <a:gd name="connsiteY11" fmla="*/ 4739546 h 5327338"/>
              <a:gd name="connsiteX12" fmla="*/ 1483424 w 5346028"/>
              <a:gd name="connsiteY12" fmla="*/ 5327338 h 5327338"/>
              <a:gd name="connsiteX13" fmla="*/ 1189612 w 5346028"/>
              <a:gd name="connsiteY13" fmla="*/ 4006592 h 5327338"/>
              <a:gd name="connsiteX14" fmla="*/ 0 w 5346028"/>
              <a:gd name="connsiteY14" fmla="*/ 3418806 h 5327338"/>
              <a:gd name="connsiteX0" fmla="*/ 0 w 5346028"/>
              <a:gd name="connsiteY0" fmla="*/ 3419966 h 5328498"/>
              <a:gd name="connsiteX1" fmla="*/ 823235 w 5346028"/>
              <a:gd name="connsiteY1" fmla="*/ 2360819 h 5328498"/>
              <a:gd name="connsiteX2" fmla="*/ 482018 w 5346028"/>
              <a:gd name="connsiteY2" fmla="*/ 1256822 h 5328498"/>
              <a:gd name="connsiteX3" fmla="*/ 1863341 w 5346028"/>
              <a:gd name="connsiteY3" fmla="*/ 376290 h 5328498"/>
              <a:gd name="connsiteX4" fmla="*/ 3241974 w 5346028"/>
              <a:gd name="connsiteY4" fmla="*/ 1243 h 5328498"/>
              <a:gd name="connsiteX5" fmla="*/ 3496234 w 5346028"/>
              <a:gd name="connsiteY5" fmla="*/ 1040077 h 5328498"/>
              <a:gd name="connsiteX6" fmla="*/ 4816596 w 5346028"/>
              <a:gd name="connsiteY6" fmla="*/ 1040075 h 5328498"/>
              <a:gd name="connsiteX7" fmla="*/ 4522793 w 5346028"/>
              <a:gd name="connsiteY7" fmla="*/ 2360819 h 5328498"/>
              <a:gd name="connsiteX8" fmla="*/ 5346028 w 5346028"/>
              <a:gd name="connsiteY8" fmla="*/ 3419966 h 5328498"/>
              <a:gd name="connsiteX9" fmla="*/ 4156416 w 5346028"/>
              <a:gd name="connsiteY9" fmla="*/ 4007752 h 5328498"/>
              <a:gd name="connsiteX10" fmla="*/ 3862604 w 5346028"/>
              <a:gd name="connsiteY10" fmla="*/ 5328498 h 5328498"/>
              <a:gd name="connsiteX11" fmla="*/ 2673014 w 5346028"/>
              <a:gd name="connsiteY11" fmla="*/ 4740706 h 5328498"/>
              <a:gd name="connsiteX12" fmla="*/ 1483424 w 5346028"/>
              <a:gd name="connsiteY12" fmla="*/ 5328498 h 5328498"/>
              <a:gd name="connsiteX13" fmla="*/ 1189612 w 5346028"/>
              <a:gd name="connsiteY13" fmla="*/ 4007752 h 5328498"/>
              <a:gd name="connsiteX14" fmla="*/ 0 w 5346028"/>
              <a:gd name="connsiteY14" fmla="*/ 3419966 h 5328498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81535 h 5390067"/>
              <a:gd name="connsiteX1" fmla="*/ 823235 w 5358901"/>
              <a:gd name="connsiteY1" fmla="*/ 2422388 h 5390067"/>
              <a:gd name="connsiteX2" fmla="*/ 482018 w 5358901"/>
              <a:gd name="connsiteY2" fmla="*/ 1318391 h 5390067"/>
              <a:gd name="connsiteX3" fmla="*/ 1863341 w 5358901"/>
              <a:gd name="connsiteY3" fmla="*/ 437859 h 5390067"/>
              <a:gd name="connsiteX4" fmla="*/ 3241974 w 5358901"/>
              <a:gd name="connsiteY4" fmla="*/ 62812 h 5390067"/>
              <a:gd name="connsiteX5" fmla="*/ 5358901 w 5358901"/>
              <a:gd name="connsiteY5" fmla="*/ 1629966 h 5390067"/>
              <a:gd name="connsiteX6" fmla="*/ 4816596 w 5358901"/>
              <a:gd name="connsiteY6" fmla="*/ 1101644 h 5390067"/>
              <a:gd name="connsiteX7" fmla="*/ 4522793 w 5358901"/>
              <a:gd name="connsiteY7" fmla="*/ 2422388 h 5390067"/>
              <a:gd name="connsiteX8" fmla="*/ 5346028 w 5358901"/>
              <a:gd name="connsiteY8" fmla="*/ 3481535 h 5390067"/>
              <a:gd name="connsiteX9" fmla="*/ 4156416 w 5358901"/>
              <a:gd name="connsiteY9" fmla="*/ 4069321 h 5390067"/>
              <a:gd name="connsiteX10" fmla="*/ 3862604 w 5358901"/>
              <a:gd name="connsiteY10" fmla="*/ 5390067 h 5390067"/>
              <a:gd name="connsiteX11" fmla="*/ 2673014 w 5358901"/>
              <a:gd name="connsiteY11" fmla="*/ 4802275 h 5390067"/>
              <a:gd name="connsiteX12" fmla="*/ 1483424 w 5358901"/>
              <a:gd name="connsiteY12" fmla="*/ 5390067 h 5390067"/>
              <a:gd name="connsiteX13" fmla="*/ 1189612 w 5358901"/>
              <a:gd name="connsiteY13" fmla="*/ 4069321 h 5390067"/>
              <a:gd name="connsiteX14" fmla="*/ 0 w 5358901"/>
              <a:gd name="connsiteY14" fmla="*/ 3481535 h 5390067"/>
              <a:gd name="connsiteX0" fmla="*/ 0 w 5358901"/>
              <a:gd name="connsiteY0" fmla="*/ 3426622 h 5335154"/>
              <a:gd name="connsiteX1" fmla="*/ 823235 w 5358901"/>
              <a:gd name="connsiteY1" fmla="*/ 2367475 h 5335154"/>
              <a:gd name="connsiteX2" fmla="*/ 482018 w 5358901"/>
              <a:gd name="connsiteY2" fmla="*/ 1263478 h 5335154"/>
              <a:gd name="connsiteX3" fmla="*/ 1863341 w 5358901"/>
              <a:gd name="connsiteY3" fmla="*/ 382946 h 5335154"/>
              <a:gd name="connsiteX4" fmla="*/ 3241974 w 5358901"/>
              <a:gd name="connsiteY4" fmla="*/ 7899 h 5335154"/>
              <a:gd name="connsiteX5" fmla="*/ 5358901 w 5358901"/>
              <a:gd name="connsiteY5" fmla="*/ 1575053 h 5335154"/>
              <a:gd name="connsiteX6" fmla="*/ 4816596 w 5358901"/>
              <a:gd name="connsiteY6" fmla="*/ 1046731 h 5335154"/>
              <a:gd name="connsiteX7" fmla="*/ 4522793 w 5358901"/>
              <a:gd name="connsiteY7" fmla="*/ 2367475 h 5335154"/>
              <a:gd name="connsiteX8" fmla="*/ 5346028 w 5358901"/>
              <a:gd name="connsiteY8" fmla="*/ 3426622 h 5335154"/>
              <a:gd name="connsiteX9" fmla="*/ 4156416 w 5358901"/>
              <a:gd name="connsiteY9" fmla="*/ 4014408 h 5335154"/>
              <a:gd name="connsiteX10" fmla="*/ 3862604 w 5358901"/>
              <a:gd name="connsiteY10" fmla="*/ 5335154 h 5335154"/>
              <a:gd name="connsiteX11" fmla="*/ 2673014 w 5358901"/>
              <a:gd name="connsiteY11" fmla="*/ 4747362 h 5335154"/>
              <a:gd name="connsiteX12" fmla="*/ 1483424 w 5358901"/>
              <a:gd name="connsiteY12" fmla="*/ 5335154 h 5335154"/>
              <a:gd name="connsiteX13" fmla="*/ 1189612 w 5358901"/>
              <a:gd name="connsiteY13" fmla="*/ 4014408 h 5335154"/>
              <a:gd name="connsiteX14" fmla="*/ 0 w 5358901"/>
              <a:gd name="connsiteY14" fmla="*/ 3426622 h 5335154"/>
              <a:gd name="connsiteX0" fmla="*/ 0 w 5358901"/>
              <a:gd name="connsiteY0" fmla="*/ 3418809 h 5327341"/>
              <a:gd name="connsiteX1" fmla="*/ 823235 w 5358901"/>
              <a:gd name="connsiteY1" fmla="*/ 2359662 h 5327341"/>
              <a:gd name="connsiteX2" fmla="*/ 482018 w 5358901"/>
              <a:gd name="connsiteY2" fmla="*/ 1255665 h 5327341"/>
              <a:gd name="connsiteX3" fmla="*/ 1863341 w 5358901"/>
              <a:gd name="connsiteY3" fmla="*/ 375133 h 5327341"/>
              <a:gd name="connsiteX4" fmla="*/ 3241974 w 5358901"/>
              <a:gd name="connsiteY4" fmla="*/ 86 h 5327341"/>
              <a:gd name="connsiteX5" fmla="*/ 5358901 w 5358901"/>
              <a:gd name="connsiteY5" fmla="*/ 1567240 h 5327341"/>
              <a:gd name="connsiteX6" fmla="*/ 4816596 w 5358901"/>
              <a:gd name="connsiteY6" fmla="*/ 1038918 h 5327341"/>
              <a:gd name="connsiteX7" fmla="*/ 4522793 w 5358901"/>
              <a:gd name="connsiteY7" fmla="*/ 2359662 h 5327341"/>
              <a:gd name="connsiteX8" fmla="*/ 5346028 w 5358901"/>
              <a:gd name="connsiteY8" fmla="*/ 3418809 h 5327341"/>
              <a:gd name="connsiteX9" fmla="*/ 4156416 w 5358901"/>
              <a:gd name="connsiteY9" fmla="*/ 4006595 h 5327341"/>
              <a:gd name="connsiteX10" fmla="*/ 3862604 w 5358901"/>
              <a:gd name="connsiteY10" fmla="*/ 5327341 h 5327341"/>
              <a:gd name="connsiteX11" fmla="*/ 2673014 w 5358901"/>
              <a:gd name="connsiteY11" fmla="*/ 4739549 h 5327341"/>
              <a:gd name="connsiteX12" fmla="*/ 1483424 w 5358901"/>
              <a:gd name="connsiteY12" fmla="*/ 5327341 h 5327341"/>
              <a:gd name="connsiteX13" fmla="*/ 1189612 w 5358901"/>
              <a:gd name="connsiteY13" fmla="*/ 4006595 h 5327341"/>
              <a:gd name="connsiteX14" fmla="*/ 0 w 5358901"/>
              <a:gd name="connsiteY14" fmla="*/ 3418809 h 5327341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567391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960 h 5327492"/>
              <a:gd name="connsiteX1" fmla="*/ 823235 w 5358901"/>
              <a:gd name="connsiteY1" fmla="*/ 2359813 h 5327492"/>
              <a:gd name="connsiteX2" fmla="*/ 482018 w 5358901"/>
              <a:gd name="connsiteY2" fmla="*/ 1255816 h 5327492"/>
              <a:gd name="connsiteX3" fmla="*/ 1863341 w 5358901"/>
              <a:gd name="connsiteY3" fmla="*/ 375284 h 5327492"/>
              <a:gd name="connsiteX4" fmla="*/ 3241974 w 5358901"/>
              <a:gd name="connsiteY4" fmla="*/ 237 h 5327492"/>
              <a:gd name="connsiteX5" fmla="*/ 4478577 w 5358901"/>
              <a:gd name="connsiteY5" fmla="*/ 413411 h 5327492"/>
              <a:gd name="connsiteX6" fmla="*/ 5358901 w 5358901"/>
              <a:gd name="connsiteY6" fmla="*/ 1601258 h 5327492"/>
              <a:gd name="connsiteX7" fmla="*/ 4816596 w 5358901"/>
              <a:gd name="connsiteY7" fmla="*/ 1039069 h 5327492"/>
              <a:gd name="connsiteX8" fmla="*/ 4522793 w 5358901"/>
              <a:gd name="connsiteY8" fmla="*/ 2359813 h 5327492"/>
              <a:gd name="connsiteX9" fmla="*/ 5346028 w 5358901"/>
              <a:gd name="connsiteY9" fmla="*/ 3418960 h 5327492"/>
              <a:gd name="connsiteX10" fmla="*/ 4156416 w 5358901"/>
              <a:gd name="connsiteY10" fmla="*/ 4006746 h 5327492"/>
              <a:gd name="connsiteX11" fmla="*/ 3862604 w 5358901"/>
              <a:gd name="connsiteY11" fmla="*/ 5327492 h 5327492"/>
              <a:gd name="connsiteX12" fmla="*/ 2673014 w 5358901"/>
              <a:gd name="connsiteY12" fmla="*/ 4739700 h 5327492"/>
              <a:gd name="connsiteX13" fmla="*/ 1483424 w 5358901"/>
              <a:gd name="connsiteY13" fmla="*/ 5327492 h 5327492"/>
              <a:gd name="connsiteX14" fmla="*/ 1189612 w 5358901"/>
              <a:gd name="connsiteY14" fmla="*/ 4006746 h 5327492"/>
              <a:gd name="connsiteX15" fmla="*/ 0 w 5358901"/>
              <a:gd name="connsiteY15" fmla="*/ 3418960 h 5327492"/>
              <a:gd name="connsiteX0" fmla="*/ 0 w 5358901"/>
              <a:gd name="connsiteY0" fmla="*/ 3418879 h 5327411"/>
              <a:gd name="connsiteX1" fmla="*/ 823235 w 5358901"/>
              <a:gd name="connsiteY1" fmla="*/ 2359732 h 5327411"/>
              <a:gd name="connsiteX2" fmla="*/ 482018 w 5358901"/>
              <a:gd name="connsiteY2" fmla="*/ 1255735 h 5327411"/>
              <a:gd name="connsiteX3" fmla="*/ 1870115 w 5358901"/>
              <a:gd name="connsiteY3" fmla="*/ 381976 h 5327411"/>
              <a:gd name="connsiteX4" fmla="*/ 3241974 w 5358901"/>
              <a:gd name="connsiteY4" fmla="*/ 156 h 5327411"/>
              <a:gd name="connsiteX5" fmla="*/ 4478577 w 5358901"/>
              <a:gd name="connsiteY5" fmla="*/ 413330 h 5327411"/>
              <a:gd name="connsiteX6" fmla="*/ 5358901 w 5358901"/>
              <a:gd name="connsiteY6" fmla="*/ 1601177 h 5327411"/>
              <a:gd name="connsiteX7" fmla="*/ 4816596 w 5358901"/>
              <a:gd name="connsiteY7" fmla="*/ 1038988 h 5327411"/>
              <a:gd name="connsiteX8" fmla="*/ 4522793 w 5358901"/>
              <a:gd name="connsiteY8" fmla="*/ 2359732 h 5327411"/>
              <a:gd name="connsiteX9" fmla="*/ 5346028 w 5358901"/>
              <a:gd name="connsiteY9" fmla="*/ 3418879 h 5327411"/>
              <a:gd name="connsiteX10" fmla="*/ 4156416 w 5358901"/>
              <a:gd name="connsiteY10" fmla="*/ 4006665 h 5327411"/>
              <a:gd name="connsiteX11" fmla="*/ 3862604 w 5358901"/>
              <a:gd name="connsiteY11" fmla="*/ 5327411 h 5327411"/>
              <a:gd name="connsiteX12" fmla="*/ 2673014 w 5358901"/>
              <a:gd name="connsiteY12" fmla="*/ 4739619 h 5327411"/>
              <a:gd name="connsiteX13" fmla="*/ 1483424 w 5358901"/>
              <a:gd name="connsiteY13" fmla="*/ 5327411 h 5327411"/>
              <a:gd name="connsiteX14" fmla="*/ 1189612 w 5358901"/>
              <a:gd name="connsiteY14" fmla="*/ 4006665 h 5327411"/>
              <a:gd name="connsiteX15" fmla="*/ 0 w 5358901"/>
              <a:gd name="connsiteY15" fmla="*/ 3418879 h 5327411"/>
              <a:gd name="connsiteX0" fmla="*/ 0 w 5358901"/>
              <a:gd name="connsiteY0" fmla="*/ 3418930 h 5327462"/>
              <a:gd name="connsiteX1" fmla="*/ 823235 w 5358901"/>
              <a:gd name="connsiteY1" fmla="*/ 2359783 h 5327462"/>
              <a:gd name="connsiteX2" fmla="*/ 482018 w 5358901"/>
              <a:gd name="connsiteY2" fmla="*/ 1255786 h 5327462"/>
              <a:gd name="connsiteX3" fmla="*/ 1870115 w 5358901"/>
              <a:gd name="connsiteY3" fmla="*/ 382027 h 5327462"/>
              <a:gd name="connsiteX4" fmla="*/ 3241974 w 5358901"/>
              <a:gd name="connsiteY4" fmla="*/ 207 h 5327462"/>
              <a:gd name="connsiteX5" fmla="*/ 4478577 w 5358901"/>
              <a:gd name="connsiteY5" fmla="*/ 413381 h 5327462"/>
              <a:gd name="connsiteX6" fmla="*/ 5358901 w 5358901"/>
              <a:gd name="connsiteY6" fmla="*/ 1601228 h 5327462"/>
              <a:gd name="connsiteX7" fmla="*/ 4816596 w 5358901"/>
              <a:gd name="connsiteY7" fmla="*/ 1039039 h 5327462"/>
              <a:gd name="connsiteX8" fmla="*/ 4522793 w 5358901"/>
              <a:gd name="connsiteY8" fmla="*/ 2359783 h 5327462"/>
              <a:gd name="connsiteX9" fmla="*/ 5346028 w 5358901"/>
              <a:gd name="connsiteY9" fmla="*/ 3418930 h 5327462"/>
              <a:gd name="connsiteX10" fmla="*/ 4156416 w 5358901"/>
              <a:gd name="connsiteY10" fmla="*/ 4006716 h 5327462"/>
              <a:gd name="connsiteX11" fmla="*/ 3862604 w 5358901"/>
              <a:gd name="connsiteY11" fmla="*/ 5327462 h 5327462"/>
              <a:gd name="connsiteX12" fmla="*/ 2673014 w 5358901"/>
              <a:gd name="connsiteY12" fmla="*/ 4739670 h 5327462"/>
              <a:gd name="connsiteX13" fmla="*/ 1483424 w 5358901"/>
              <a:gd name="connsiteY13" fmla="*/ 5327462 h 5327462"/>
              <a:gd name="connsiteX14" fmla="*/ 1189612 w 5358901"/>
              <a:gd name="connsiteY14" fmla="*/ 4006716 h 5327462"/>
              <a:gd name="connsiteX15" fmla="*/ 0 w 5358901"/>
              <a:gd name="connsiteY15" fmla="*/ 3418930 h 5327462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823235 w 5358901"/>
              <a:gd name="connsiteY1" fmla="*/ 2359578 h 5327257"/>
              <a:gd name="connsiteX2" fmla="*/ 482018 w 5358901"/>
              <a:gd name="connsiteY2" fmla="*/ 1255581 h 5327257"/>
              <a:gd name="connsiteX3" fmla="*/ 1903981 w 5358901"/>
              <a:gd name="connsiteY3" fmla="*/ 415689 h 5327257"/>
              <a:gd name="connsiteX4" fmla="*/ 3241974 w 5358901"/>
              <a:gd name="connsiteY4" fmla="*/ 2 h 5327257"/>
              <a:gd name="connsiteX5" fmla="*/ 4478577 w 5358901"/>
              <a:gd name="connsiteY5" fmla="*/ 413176 h 5327257"/>
              <a:gd name="connsiteX6" fmla="*/ 5358901 w 5358901"/>
              <a:gd name="connsiteY6" fmla="*/ 1601023 h 5327257"/>
              <a:gd name="connsiteX7" fmla="*/ 4816596 w 5358901"/>
              <a:gd name="connsiteY7" fmla="*/ 1038834 h 5327257"/>
              <a:gd name="connsiteX8" fmla="*/ 4522793 w 5358901"/>
              <a:gd name="connsiteY8" fmla="*/ 2359578 h 5327257"/>
              <a:gd name="connsiteX9" fmla="*/ 5346028 w 5358901"/>
              <a:gd name="connsiteY9" fmla="*/ 3418725 h 5327257"/>
              <a:gd name="connsiteX10" fmla="*/ 4156416 w 5358901"/>
              <a:gd name="connsiteY10" fmla="*/ 4006511 h 5327257"/>
              <a:gd name="connsiteX11" fmla="*/ 3862604 w 5358901"/>
              <a:gd name="connsiteY11" fmla="*/ 5327257 h 5327257"/>
              <a:gd name="connsiteX12" fmla="*/ 2673014 w 5358901"/>
              <a:gd name="connsiteY12" fmla="*/ 4739465 h 5327257"/>
              <a:gd name="connsiteX13" fmla="*/ 1483424 w 5358901"/>
              <a:gd name="connsiteY13" fmla="*/ 5327257 h 5327257"/>
              <a:gd name="connsiteX14" fmla="*/ 1189612 w 5358901"/>
              <a:gd name="connsiteY14" fmla="*/ 4006511 h 5327257"/>
              <a:gd name="connsiteX15" fmla="*/ 0 w 5358901"/>
              <a:gd name="connsiteY15" fmla="*/ 3418725 h 5327257"/>
              <a:gd name="connsiteX0" fmla="*/ 0 w 5358901"/>
              <a:gd name="connsiteY0" fmla="*/ 3418725 h 5327257"/>
              <a:gd name="connsiteX1" fmla="*/ 482018 w 5358901"/>
              <a:gd name="connsiteY1" fmla="*/ 1255581 h 5327257"/>
              <a:gd name="connsiteX2" fmla="*/ 1903981 w 5358901"/>
              <a:gd name="connsiteY2" fmla="*/ 415689 h 5327257"/>
              <a:gd name="connsiteX3" fmla="*/ 3241974 w 5358901"/>
              <a:gd name="connsiteY3" fmla="*/ 2 h 5327257"/>
              <a:gd name="connsiteX4" fmla="*/ 4478577 w 5358901"/>
              <a:gd name="connsiteY4" fmla="*/ 413176 h 5327257"/>
              <a:gd name="connsiteX5" fmla="*/ 5358901 w 5358901"/>
              <a:gd name="connsiteY5" fmla="*/ 1601023 h 5327257"/>
              <a:gd name="connsiteX6" fmla="*/ 4816596 w 5358901"/>
              <a:gd name="connsiteY6" fmla="*/ 1038834 h 5327257"/>
              <a:gd name="connsiteX7" fmla="*/ 4522793 w 5358901"/>
              <a:gd name="connsiteY7" fmla="*/ 2359578 h 5327257"/>
              <a:gd name="connsiteX8" fmla="*/ 5346028 w 5358901"/>
              <a:gd name="connsiteY8" fmla="*/ 3418725 h 5327257"/>
              <a:gd name="connsiteX9" fmla="*/ 4156416 w 5358901"/>
              <a:gd name="connsiteY9" fmla="*/ 4006511 h 5327257"/>
              <a:gd name="connsiteX10" fmla="*/ 3862604 w 5358901"/>
              <a:gd name="connsiteY10" fmla="*/ 5327257 h 5327257"/>
              <a:gd name="connsiteX11" fmla="*/ 2673014 w 5358901"/>
              <a:gd name="connsiteY11" fmla="*/ 4739465 h 5327257"/>
              <a:gd name="connsiteX12" fmla="*/ 1483424 w 5358901"/>
              <a:gd name="connsiteY12" fmla="*/ 5327257 h 5327257"/>
              <a:gd name="connsiteX13" fmla="*/ 1189612 w 5358901"/>
              <a:gd name="connsiteY13" fmla="*/ 4006511 h 5327257"/>
              <a:gd name="connsiteX14" fmla="*/ 0 w 5358901"/>
              <a:gd name="connsiteY14" fmla="*/ 3418725 h 5327257"/>
              <a:gd name="connsiteX0" fmla="*/ 0 w 5277621"/>
              <a:gd name="connsiteY0" fmla="*/ 3588058 h 5327257"/>
              <a:gd name="connsiteX1" fmla="*/ 400738 w 5277621"/>
              <a:gd name="connsiteY1" fmla="*/ 1255581 h 5327257"/>
              <a:gd name="connsiteX2" fmla="*/ 1822701 w 5277621"/>
              <a:gd name="connsiteY2" fmla="*/ 415689 h 5327257"/>
              <a:gd name="connsiteX3" fmla="*/ 3160694 w 5277621"/>
              <a:gd name="connsiteY3" fmla="*/ 2 h 5327257"/>
              <a:gd name="connsiteX4" fmla="*/ 4397297 w 5277621"/>
              <a:gd name="connsiteY4" fmla="*/ 413176 h 5327257"/>
              <a:gd name="connsiteX5" fmla="*/ 5277621 w 5277621"/>
              <a:gd name="connsiteY5" fmla="*/ 1601023 h 5327257"/>
              <a:gd name="connsiteX6" fmla="*/ 4735316 w 5277621"/>
              <a:gd name="connsiteY6" fmla="*/ 1038834 h 5327257"/>
              <a:gd name="connsiteX7" fmla="*/ 4441513 w 5277621"/>
              <a:gd name="connsiteY7" fmla="*/ 2359578 h 5327257"/>
              <a:gd name="connsiteX8" fmla="*/ 5264748 w 5277621"/>
              <a:gd name="connsiteY8" fmla="*/ 3418725 h 5327257"/>
              <a:gd name="connsiteX9" fmla="*/ 4075136 w 5277621"/>
              <a:gd name="connsiteY9" fmla="*/ 4006511 h 5327257"/>
              <a:gd name="connsiteX10" fmla="*/ 3781324 w 5277621"/>
              <a:gd name="connsiteY10" fmla="*/ 5327257 h 5327257"/>
              <a:gd name="connsiteX11" fmla="*/ 2591734 w 5277621"/>
              <a:gd name="connsiteY11" fmla="*/ 4739465 h 5327257"/>
              <a:gd name="connsiteX12" fmla="*/ 1402144 w 5277621"/>
              <a:gd name="connsiteY12" fmla="*/ 5327257 h 5327257"/>
              <a:gd name="connsiteX13" fmla="*/ 1108332 w 5277621"/>
              <a:gd name="connsiteY13" fmla="*/ 4006511 h 5327257"/>
              <a:gd name="connsiteX14" fmla="*/ 0 w 5277621"/>
              <a:gd name="connsiteY14" fmla="*/ 3588058 h 5327257"/>
              <a:gd name="connsiteX0" fmla="*/ 65714 w 5343335"/>
              <a:gd name="connsiteY0" fmla="*/ 3588058 h 5327257"/>
              <a:gd name="connsiteX1" fmla="*/ 466452 w 5343335"/>
              <a:gd name="connsiteY1" fmla="*/ 1255581 h 5327257"/>
              <a:gd name="connsiteX2" fmla="*/ 1888415 w 5343335"/>
              <a:gd name="connsiteY2" fmla="*/ 415689 h 5327257"/>
              <a:gd name="connsiteX3" fmla="*/ 3226408 w 5343335"/>
              <a:gd name="connsiteY3" fmla="*/ 2 h 5327257"/>
              <a:gd name="connsiteX4" fmla="*/ 4463011 w 5343335"/>
              <a:gd name="connsiteY4" fmla="*/ 413176 h 5327257"/>
              <a:gd name="connsiteX5" fmla="*/ 5343335 w 5343335"/>
              <a:gd name="connsiteY5" fmla="*/ 1601023 h 5327257"/>
              <a:gd name="connsiteX6" fmla="*/ 4801030 w 5343335"/>
              <a:gd name="connsiteY6" fmla="*/ 1038834 h 5327257"/>
              <a:gd name="connsiteX7" fmla="*/ 4507227 w 5343335"/>
              <a:gd name="connsiteY7" fmla="*/ 2359578 h 5327257"/>
              <a:gd name="connsiteX8" fmla="*/ 5330462 w 5343335"/>
              <a:gd name="connsiteY8" fmla="*/ 3418725 h 5327257"/>
              <a:gd name="connsiteX9" fmla="*/ 4140850 w 5343335"/>
              <a:gd name="connsiteY9" fmla="*/ 4006511 h 5327257"/>
              <a:gd name="connsiteX10" fmla="*/ 3847038 w 5343335"/>
              <a:gd name="connsiteY10" fmla="*/ 5327257 h 5327257"/>
              <a:gd name="connsiteX11" fmla="*/ 2657448 w 5343335"/>
              <a:gd name="connsiteY11" fmla="*/ 4739465 h 5327257"/>
              <a:gd name="connsiteX12" fmla="*/ 1467858 w 5343335"/>
              <a:gd name="connsiteY12" fmla="*/ 5327257 h 5327257"/>
              <a:gd name="connsiteX13" fmla="*/ 1174046 w 5343335"/>
              <a:gd name="connsiteY13" fmla="*/ 4006511 h 5327257"/>
              <a:gd name="connsiteX14" fmla="*/ 65714 w 5343335"/>
              <a:gd name="connsiteY14" fmla="*/ 3588058 h 5327257"/>
              <a:gd name="connsiteX0" fmla="*/ 74925 w 5352546"/>
              <a:gd name="connsiteY0" fmla="*/ 3588058 h 5327257"/>
              <a:gd name="connsiteX1" fmla="*/ 475663 w 5352546"/>
              <a:gd name="connsiteY1" fmla="*/ 1255581 h 5327257"/>
              <a:gd name="connsiteX2" fmla="*/ 1897626 w 5352546"/>
              <a:gd name="connsiteY2" fmla="*/ 415689 h 5327257"/>
              <a:gd name="connsiteX3" fmla="*/ 3235619 w 5352546"/>
              <a:gd name="connsiteY3" fmla="*/ 2 h 5327257"/>
              <a:gd name="connsiteX4" fmla="*/ 4472222 w 5352546"/>
              <a:gd name="connsiteY4" fmla="*/ 413176 h 5327257"/>
              <a:gd name="connsiteX5" fmla="*/ 5352546 w 5352546"/>
              <a:gd name="connsiteY5" fmla="*/ 1601023 h 5327257"/>
              <a:gd name="connsiteX6" fmla="*/ 4810241 w 5352546"/>
              <a:gd name="connsiteY6" fmla="*/ 1038834 h 5327257"/>
              <a:gd name="connsiteX7" fmla="*/ 4516438 w 5352546"/>
              <a:gd name="connsiteY7" fmla="*/ 2359578 h 5327257"/>
              <a:gd name="connsiteX8" fmla="*/ 5339673 w 5352546"/>
              <a:gd name="connsiteY8" fmla="*/ 3418725 h 5327257"/>
              <a:gd name="connsiteX9" fmla="*/ 4150061 w 5352546"/>
              <a:gd name="connsiteY9" fmla="*/ 4006511 h 5327257"/>
              <a:gd name="connsiteX10" fmla="*/ 3856249 w 5352546"/>
              <a:gd name="connsiteY10" fmla="*/ 5327257 h 5327257"/>
              <a:gd name="connsiteX11" fmla="*/ 2666659 w 5352546"/>
              <a:gd name="connsiteY11" fmla="*/ 4739465 h 5327257"/>
              <a:gd name="connsiteX12" fmla="*/ 1477069 w 5352546"/>
              <a:gd name="connsiteY12" fmla="*/ 5327257 h 5327257"/>
              <a:gd name="connsiteX13" fmla="*/ 1183257 w 5352546"/>
              <a:gd name="connsiteY13" fmla="*/ 4006511 h 5327257"/>
              <a:gd name="connsiteX14" fmla="*/ 74925 w 5352546"/>
              <a:gd name="connsiteY14" fmla="*/ 3588058 h 5327257"/>
              <a:gd name="connsiteX0" fmla="*/ 121127 w 5182002"/>
              <a:gd name="connsiteY0" fmla="*/ 4170565 h 5327257"/>
              <a:gd name="connsiteX1" fmla="*/ 305119 w 5182002"/>
              <a:gd name="connsiteY1" fmla="*/ 1255581 h 5327257"/>
              <a:gd name="connsiteX2" fmla="*/ 1727082 w 5182002"/>
              <a:gd name="connsiteY2" fmla="*/ 415689 h 5327257"/>
              <a:gd name="connsiteX3" fmla="*/ 3065075 w 5182002"/>
              <a:gd name="connsiteY3" fmla="*/ 2 h 5327257"/>
              <a:gd name="connsiteX4" fmla="*/ 4301678 w 5182002"/>
              <a:gd name="connsiteY4" fmla="*/ 413176 h 5327257"/>
              <a:gd name="connsiteX5" fmla="*/ 5182002 w 5182002"/>
              <a:gd name="connsiteY5" fmla="*/ 1601023 h 5327257"/>
              <a:gd name="connsiteX6" fmla="*/ 4639697 w 5182002"/>
              <a:gd name="connsiteY6" fmla="*/ 1038834 h 5327257"/>
              <a:gd name="connsiteX7" fmla="*/ 4345894 w 5182002"/>
              <a:gd name="connsiteY7" fmla="*/ 2359578 h 5327257"/>
              <a:gd name="connsiteX8" fmla="*/ 5169129 w 5182002"/>
              <a:gd name="connsiteY8" fmla="*/ 3418725 h 5327257"/>
              <a:gd name="connsiteX9" fmla="*/ 3979517 w 5182002"/>
              <a:gd name="connsiteY9" fmla="*/ 4006511 h 5327257"/>
              <a:gd name="connsiteX10" fmla="*/ 3685705 w 5182002"/>
              <a:gd name="connsiteY10" fmla="*/ 5327257 h 5327257"/>
              <a:gd name="connsiteX11" fmla="*/ 2496115 w 5182002"/>
              <a:gd name="connsiteY11" fmla="*/ 4739465 h 5327257"/>
              <a:gd name="connsiteX12" fmla="*/ 1306525 w 5182002"/>
              <a:gd name="connsiteY12" fmla="*/ 5327257 h 5327257"/>
              <a:gd name="connsiteX13" fmla="*/ 1012713 w 5182002"/>
              <a:gd name="connsiteY13" fmla="*/ 4006511 h 5327257"/>
              <a:gd name="connsiteX14" fmla="*/ 121127 w 5182002"/>
              <a:gd name="connsiteY14" fmla="*/ 4170565 h 5327257"/>
              <a:gd name="connsiteX0" fmla="*/ 286622 w 5347497"/>
              <a:gd name="connsiteY0" fmla="*/ 4170565 h 5327257"/>
              <a:gd name="connsiteX1" fmla="*/ 470614 w 5347497"/>
              <a:gd name="connsiteY1" fmla="*/ 1255581 h 5327257"/>
              <a:gd name="connsiteX2" fmla="*/ 1892577 w 5347497"/>
              <a:gd name="connsiteY2" fmla="*/ 415689 h 5327257"/>
              <a:gd name="connsiteX3" fmla="*/ 3230570 w 5347497"/>
              <a:gd name="connsiteY3" fmla="*/ 2 h 5327257"/>
              <a:gd name="connsiteX4" fmla="*/ 4467173 w 5347497"/>
              <a:gd name="connsiteY4" fmla="*/ 413176 h 5327257"/>
              <a:gd name="connsiteX5" fmla="*/ 5347497 w 5347497"/>
              <a:gd name="connsiteY5" fmla="*/ 1601023 h 5327257"/>
              <a:gd name="connsiteX6" fmla="*/ 4805192 w 5347497"/>
              <a:gd name="connsiteY6" fmla="*/ 1038834 h 5327257"/>
              <a:gd name="connsiteX7" fmla="*/ 4511389 w 5347497"/>
              <a:gd name="connsiteY7" fmla="*/ 2359578 h 5327257"/>
              <a:gd name="connsiteX8" fmla="*/ 5334624 w 5347497"/>
              <a:gd name="connsiteY8" fmla="*/ 3418725 h 5327257"/>
              <a:gd name="connsiteX9" fmla="*/ 4145012 w 5347497"/>
              <a:gd name="connsiteY9" fmla="*/ 4006511 h 5327257"/>
              <a:gd name="connsiteX10" fmla="*/ 3851200 w 5347497"/>
              <a:gd name="connsiteY10" fmla="*/ 5327257 h 5327257"/>
              <a:gd name="connsiteX11" fmla="*/ 2661610 w 5347497"/>
              <a:gd name="connsiteY11" fmla="*/ 4739465 h 5327257"/>
              <a:gd name="connsiteX12" fmla="*/ 1472020 w 5347497"/>
              <a:gd name="connsiteY12" fmla="*/ 5327257 h 5327257"/>
              <a:gd name="connsiteX13" fmla="*/ 1178208 w 5347497"/>
              <a:gd name="connsiteY13" fmla="*/ 4006511 h 5327257"/>
              <a:gd name="connsiteX14" fmla="*/ 286622 w 5347497"/>
              <a:gd name="connsiteY14" fmla="*/ 4170565 h 5327257"/>
              <a:gd name="connsiteX0" fmla="*/ 311055 w 5371930"/>
              <a:gd name="connsiteY0" fmla="*/ 4170565 h 5327257"/>
              <a:gd name="connsiteX1" fmla="*/ 495047 w 5371930"/>
              <a:gd name="connsiteY1" fmla="*/ 1255581 h 5327257"/>
              <a:gd name="connsiteX2" fmla="*/ 1917010 w 5371930"/>
              <a:gd name="connsiteY2" fmla="*/ 415689 h 5327257"/>
              <a:gd name="connsiteX3" fmla="*/ 3255003 w 5371930"/>
              <a:gd name="connsiteY3" fmla="*/ 2 h 5327257"/>
              <a:gd name="connsiteX4" fmla="*/ 4491606 w 5371930"/>
              <a:gd name="connsiteY4" fmla="*/ 413176 h 5327257"/>
              <a:gd name="connsiteX5" fmla="*/ 5371930 w 5371930"/>
              <a:gd name="connsiteY5" fmla="*/ 1601023 h 5327257"/>
              <a:gd name="connsiteX6" fmla="*/ 4829625 w 5371930"/>
              <a:gd name="connsiteY6" fmla="*/ 1038834 h 5327257"/>
              <a:gd name="connsiteX7" fmla="*/ 4535822 w 5371930"/>
              <a:gd name="connsiteY7" fmla="*/ 2359578 h 5327257"/>
              <a:gd name="connsiteX8" fmla="*/ 5359057 w 5371930"/>
              <a:gd name="connsiteY8" fmla="*/ 3418725 h 5327257"/>
              <a:gd name="connsiteX9" fmla="*/ 4169445 w 5371930"/>
              <a:gd name="connsiteY9" fmla="*/ 4006511 h 5327257"/>
              <a:gd name="connsiteX10" fmla="*/ 3875633 w 5371930"/>
              <a:gd name="connsiteY10" fmla="*/ 5327257 h 5327257"/>
              <a:gd name="connsiteX11" fmla="*/ 2686043 w 5371930"/>
              <a:gd name="connsiteY11" fmla="*/ 4739465 h 5327257"/>
              <a:gd name="connsiteX12" fmla="*/ 1496453 w 5371930"/>
              <a:gd name="connsiteY12" fmla="*/ 5327257 h 5327257"/>
              <a:gd name="connsiteX13" fmla="*/ 1202641 w 5371930"/>
              <a:gd name="connsiteY13" fmla="*/ 4006511 h 5327257"/>
              <a:gd name="connsiteX14" fmla="*/ 311055 w 5371930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1172750 w 5342039"/>
              <a:gd name="connsiteY13" fmla="*/ 4006511 h 5327257"/>
              <a:gd name="connsiteX14" fmla="*/ 281164 w 5342039"/>
              <a:gd name="connsiteY14" fmla="*/ 4170565 h 5327257"/>
              <a:gd name="connsiteX0" fmla="*/ 281164 w 5342039"/>
              <a:gd name="connsiteY0" fmla="*/ 4170565 h 5327257"/>
              <a:gd name="connsiteX1" fmla="*/ 465156 w 5342039"/>
              <a:gd name="connsiteY1" fmla="*/ 1255581 h 5327257"/>
              <a:gd name="connsiteX2" fmla="*/ 1887119 w 5342039"/>
              <a:gd name="connsiteY2" fmla="*/ 415689 h 5327257"/>
              <a:gd name="connsiteX3" fmla="*/ 3225112 w 5342039"/>
              <a:gd name="connsiteY3" fmla="*/ 2 h 5327257"/>
              <a:gd name="connsiteX4" fmla="*/ 4461715 w 5342039"/>
              <a:gd name="connsiteY4" fmla="*/ 413176 h 5327257"/>
              <a:gd name="connsiteX5" fmla="*/ 5342039 w 5342039"/>
              <a:gd name="connsiteY5" fmla="*/ 1601023 h 5327257"/>
              <a:gd name="connsiteX6" fmla="*/ 4799734 w 5342039"/>
              <a:gd name="connsiteY6" fmla="*/ 1038834 h 5327257"/>
              <a:gd name="connsiteX7" fmla="*/ 4505931 w 5342039"/>
              <a:gd name="connsiteY7" fmla="*/ 2359578 h 5327257"/>
              <a:gd name="connsiteX8" fmla="*/ 5329166 w 5342039"/>
              <a:gd name="connsiteY8" fmla="*/ 3418725 h 5327257"/>
              <a:gd name="connsiteX9" fmla="*/ 4139554 w 5342039"/>
              <a:gd name="connsiteY9" fmla="*/ 4006511 h 5327257"/>
              <a:gd name="connsiteX10" fmla="*/ 3845742 w 5342039"/>
              <a:gd name="connsiteY10" fmla="*/ 5327257 h 5327257"/>
              <a:gd name="connsiteX11" fmla="*/ 2656152 w 5342039"/>
              <a:gd name="connsiteY11" fmla="*/ 4739465 h 5327257"/>
              <a:gd name="connsiteX12" fmla="*/ 1466562 w 5342039"/>
              <a:gd name="connsiteY12" fmla="*/ 5327257 h 5327257"/>
              <a:gd name="connsiteX13" fmla="*/ 281164 w 5342039"/>
              <a:gd name="connsiteY13" fmla="*/ 4170565 h 5327257"/>
              <a:gd name="connsiteX0" fmla="*/ 110632 w 5171507"/>
              <a:gd name="connsiteY0" fmla="*/ 4170565 h 5361124"/>
              <a:gd name="connsiteX1" fmla="*/ 294624 w 5171507"/>
              <a:gd name="connsiteY1" fmla="*/ 1255581 h 5361124"/>
              <a:gd name="connsiteX2" fmla="*/ 1716587 w 5171507"/>
              <a:gd name="connsiteY2" fmla="*/ 415689 h 5361124"/>
              <a:gd name="connsiteX3" fmla="*/ 3054580 w 5171507"/>
              <a:gd name="connsiteY3" fmla="*/ 2 h 5361124"/>
              <a:gd name="connsiteX4" fmla="*/ 4291183 w 5171507"/>
              <a:gd name="connsiteY4" fmla="*/ 413176 h 5361124"/>
              <a:gd name="connsiteX5" fmla="*/ 5171507 w 5171507"/>
              <a:gd name="connsiteY5" fmla="*/ 1601023 h 5361124"/>
              <a:gd name="connsiteX6" fmla="*/ 4629202 w 5171507"/>
              <a:gd name="connsiteY6" fmla="*/ 1038834 h 5361124"/>
              <a:gd name="connsiteX7" fmla="*/ 4335399 w 5171507"/>
              <a:gd name="connsiteY7" fmla="*/ 2359578 h 5361124"/>
              <a:gd name="connsiteX8" fmla="*/ 5158634 w 5171507"/>
              <a:gd name="connsiteY8" fmla="*/ 3418725 h 5361124"/>
              <a:gd name="connsiteX9" fmla="*/ 3969022 w 5171507"/>
              <a:gd name="connsiteY9" fmla="*/ 4006511 h 5361124"/>
              <a:gd name="connsiteX10" fmla="*/ 3675210 w 5171507"/>
              <a:gd name="connsiteY10" fmla="*/ 5327257 h 5361124"/>
              <a:gd name="connsiteX11" fmla="*/ 2485620 w 5171507"/>
              <a:gd name="connsiteY11" fmla="*/ 4739465 h 5361124"/>
              <a:gd name="connsiteX12" fmla="*/ 1248617 w 5171507"/>
              <a:gd name="connsiteY12" fmla="*/ 5361124 h 5361124"/>
              <a:gd name="connsiteX13" fmla="*/ 110632 w 5171507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93698 w 5354573"/>
              <a:gd name="connsiteY0" fmla="*/ 4170565 h 5361124"/>
              <a:gd name="connsiteX1" fmla="*/ 477690 w 5354573"/>
              <a:gd name="connsiteY1" fmla="*/ 1255581 h 5361124"/>
              <a:gd name="connsiteX2" fmla="*/ 1899653 w 5354573"/>
              <a:gd name="connsiteY2" fmla="*/ 415689 h 5361124"/>
              <a:gd name="connsiteX3" fmla="*/ 3237646 w 5354573"/>
              <a:gd name="connsiteY3" fmla="*/ 2 h 5361124"/>
              <a:gd name="connsiteX4" fmla="*/ 4474249 w 5354573"/>
              <a:gd name="connsiteY4" fmla="*/ 413176 h 5361124"/>
              <a:gd name="connsiteX5" fmla="*/ 5354573 w 5354573"/>
              <a:gd name="connsiteY5" fmla="*/ 1601023 h 5361124"/>
              <a:gd name="connsiteX6" fmla="*/ 4812268 w 5354573"/>
              <a:gd name="connsiteY6" fmla="*/ 1038834 h 5361124"/>
              <a:gd name="connsiteX7" fmla="*/ 4518465 w 5354573"/>
              <a:gd name="connsiteY7" fmla="*/ 2359578 h 5361124"/>
              <a:gd name="connsiteX8" fmla="*/ 5341700 w 5354573"/>
              <a:gd name="connsiteY8" fmla="*/ 3418725 h 5361124"/>
              <a:gd name="connsiteX9" fmla="*/ 4152088 w 5354573"/>
              <a:gd name="connsiteY9" fmla="*/ 4006511 h 5361124"/>
              <a:gd name="connsiteX10" fmla="*/ 3858276 w 5354573"/>
              <a:gd name="connsiteY10" fmla="*/ 5327257 h 5361124"/>
              <a:gd name="connsiteX11" fmla="*/ 2668686 w 5354573"/>
              <a:gd name="connsiteY11" fmla="*/ 4739465 h 5361124"/>
              <a:gd name="connsiteX12" fmla="*/ 1431683 w 5354573"/>
              <a:gd name="connsiteY12" fmla="*/ 5361124 h 5361124"/>
              <a:gd name="connsiteX13" fmla="*/ 293698 w 5354573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2663414 w 5349301"/>
              <a:gd name="connsiteY11" fmla="*/ 4739465 h 5361124"/>
              <a:gd name="connsiteX12" fmla="*/ 1426411 w 5349301"/>
              <a:gd name="connsiteY12" fmla="*/ 5361124 h 5361124"/>
              <a:gd name="connsiteX13" fmla="*/ 288426 w 5349301"/>
              <a:gd name="connsiteY13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3853004 w 5349301"/>
              <a:gd name="connsiteY10" fmla="*/ 532725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288426 w 5349301"/>
              <a:gd name="connsiteY0" fmla="*/ 4170565 h 5361124"/>
              <a:gd name="connsiteX1" fmla="*/ 472418 w 5349301"/>
              <a:gd name="connsiteY1" fmla="*/ 1255581 h 5361124"/>
              <a:gd name="connsiteX2" fmla="*/ 1894381 w 5349301"/>
              <a:gd name="connsiteY2" fmla="*/ 415689 h 5361124"/>
              <a:gd name="connsiteX3" fmla="*/ 3232374 w 5349301"/>
              <a:gd name="connsiteY3" fmla="*/ 2 h 5361124"/>
              <a:gd name="connsiteX4" fmla="*/ 4468977 w 5349301"/>
              <a:gd name="connsiteY4" fmla="*/ 413176 h 5361124"/>
              <a:gd name="connsiteX5" fmla="*/ 5349301 w 5349301"/>
              <a:gd name="connsiteY5" fmla="*/ 1601023 h 5361124"/>
              <a:gd name="connsiteX6" fmla="*/ 4806996 w 5349301"/>
              <a:gd name="connsiteY6" fmla="*/ 1038834 h 5361124"/>
              <a:gd name="connsiteX7" fmla="*/ 4513193 w 5349301"/>
              <a:gd name="connsiteY7" fmla="*/ 2359578 h 5361124"/>
              <a:gd name="connsiteX8" fmla="*/ 5336428 w 5349301"/>
              <a:gd name="connsiteY8" fmla="*/ 3418725 h 5361124"/>
              <a:gd name="connsiteX9" fmla="*/ 4146816 w 5349301"/>
              <a:gd name="connsiteY9" fmla="*/ 4006511 h 5361124"/>
              <a:gd name="connsiteX10" fmla="*/ 4449058 w 5349301"/>
              <a:gd name="connsiteY10" fmla="*/ 5347577 h 5361124"/>
              <a:gd name="connsiteX11" fmla="*/ 1426411 w 5349301"/>
              <a:gd name="connsiteY11" fmla="*/ 5361124 h 5361124"/>
              <a:gd name="connsiteX12" fmla="*/ 288426 w 5349301"/>
              <a:gd name="connsiteY12" fmla="*/ 4170565 h 5361124"/>
              <a:gd name="connsiteX0" fmla="*/ 110632 w 5171507"/>
              <a:gd name="connsiteY0" fmla="*/ 4170565 h 5347577"/>
              <a:gd name="connsiteX1" fmla="*/ 294624 w 5171507"/>
              <a:gd name="connsiteY1" fmla="*/ 1255581 h 5347577"/>
              <a:gd name="connsiteX2" fmla="*/ 1716587 w 5171507"/>
              <a:gd name="connsiteY2" fmla="*/ 415689 h 5347577"/>
              <a:gd name="connsiteX3" fmla="*/ 3054580 w 5171507"/>
              <a:gd name="connsiteY3" fmla="*/ 2 h 5347577"/>
              <a:gd name="connsiteX4" fmla="*/ 4291183 w 5171507"/>
              <a:gd name="connsiteY4" fmla="*/ 413176 h 5347577"/>
              <a:gd name="connsiteX5" fmla="*/ 5171507 w 5171507"/>
              <a:gd name="connsiteY5" fmla="*/ 1601023 h 5347577"/>
              <a:gd name="connsiteX6" fmla="*/ 4629202 w 5171507"/>
              <a:gd name="connsiteY6" fmla="*/ 1038834 h 5347577"/>
              <a:gd name="connsiteX7" fmla="*/ 4335399 w 5171507"/>
              <a:gd name="connsiteY7" fmla="*/ 2359578 h 5347577"/>
              <a:gd name="connsiteX8" fmla="*/ 5158634 w 5171507"/>
              <a:gd name="connsiteY8" fmla="*/ 3418725 h 5347577"/>
              <a:gd name="connsiteX9" fmla="*/ 3969022 w 5171507"/>
              <a:gd name="connsiteY9" fmla="*/ 4006511 h 5347577"/>
              <a:gd name="connsiteX10" fmla="*/ 4271264 w 5171507"/>
              <a:gd name="connsiteY10" fmla="*/ 5347577 h 5347577"/>
              <a:gd name="connsiteX11" fmla="*/ 1248617 w 5171507"/>
              <a:gd name="connsiteY11" fmla="*/ 5347577 h 5347577"/>
              <a:gd name="connsiteX12" fmla="*/ 110632 w 517150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146112 w 5348597"/>
              <a:gd name="connsiteY9" fmla="*/ 40065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82569"/>
              <a:gd name="connsiteX1" fmla="*/ 471714 w 5348597"/>
              <a:gd name="connsiteY1" fmla="*/ 1255581 h 5382569"/>
              <a:gd name="connsiteX2" fmla="*/ 1893677 w 5348597"/>
              <a:gd name="connsiteY2" fmla="*/ 415689 h 5382569"/>
              <a:gd name="connsiteX3" fmla="*/ 3231670 w 5348597"/>
              <a:gd name="connsiteY3" fmla="*/ 2 h 5382569"/>
              <a:gd name="connsiteX4" fmla="*/ 4468273 w 5348597"/>
              <a:gd name="connsiteY4" fmla="*/ 413176 h 5382569"/>
              <a:gd name="connsiteX5" fmla="*/ 5348597 w 5348597"/>
              <a:gd name="connsiteY5" fmla="*/ 1601023 h 5382569"/>
              <a:gd name="connsiteX6" fmla="*/ 4806292 w 5348597"/>
              <a:gd name="connsiteY6" fmla="*/ 1038834 h 5382569"/>
              <a:gd name="connsiteX7" fmla="*/ 4512489 w 5348597"/>
              <a:gd name="connsiteY7" fmla="*/ 2359578 h 5382569"/>
              <a:gd name="connsiteX8" fmla="*/ 5335724 w 5348597"/>
              <a:gd name="connsiteY8" fmla="*/ 3418725 h 5382569"/>
              <a:gd name="connsiteX9" fmla="*/ 4823445 w 5348597"/>
              <a:gd name="connsiteY9" fmla="*/ 4927684 h 5382569"/>
              <a:gd name="connsiteX10" fmla="*/ 4448354 w 5348597"/>
              <a:gd name="connsiteY10" fmla="*/ 5347577 h 5382569"/>
              <a:gd name="connsiteX11" fmla="*/ 1425707 w 5348597"/>
              <a:gd name="connsiteY11" fmla="*/ 5347577 h 5382569"/>
              <a:gd name="connsiteX12" fmla="*/ 287722 w 5348597"/>
              <a:gd name="connsiteY12" fmla="*/ 4170565 h 5382569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23445 w 5348597"/>
              <a:gd name="connsiteY9" fmla="*/ 4927684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30218 w 5348597"/>
              <a:gd name="connsiteY9" fmla="*/ 492091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335724 w 5348597"/>
              <a:gd name="connsiteY8" fmla="*/ 341872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4806292 w 5348597"/>
              <a:gd name="connsiteY6" fmla="*/ 1038834 h 5347577"/>
              <a:gd name="connsiteX7" fmla="*/ 4512489 w 5348597"/>
              <a:gd name="connsiteY7" fmla="*/ 2359578 h 5347577"/>
              <a:gd name="connsiteX8" fmla="*/ 5254444 w 5348597"/>
              <a:gd name="connsiteY8" fmla="*/ 4312805 h 5347577"/>
              <a:gd name="connsiteX9" fmla="*/ 4857312 w 5348597"/>
              <a:gd name="connsiteY9" fmla="*/ 4859951 h 5347577"/>
              <a:gd name="connsiteX10" fmla="*/ 4448354 w 5348597"/>
              <a:gd name="connsiteY10" fmla="*/ 5347577 h 5347577"/>
              <a:gd name="connsiteX11" fmla="*/ 1425707 w 5348597"/>
              <a:gd name="connsiteY11" fmla="*/ 5347577 h 5347577"/>
              <a:gd name="connsiteX12" fmla="*/ 287722 w 5348597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4806292 w 5352383"/>
              <a:gd name="connsiteY6" fmla="*/ 1038834 h 5347577"/>
              <a:gd name="connsiteX7" fmla="*/ 5352383 w 5352383"/>
              <a:gd name="connsiteY7" fmla="*/ 4330618 h 5347577"/>
              <a:gd name="connsiteX8" fmla="*/ 5254444 w 5352383"/>
              <a:gd name="connsiteY8" fmla="*/ 4312805 h 5347577"/>
              <a:gd name="connsiteX9" fmla="*/ 4857312 w 5352383"/>
              <a:gd name="connsiteY9" fmla="*/ 4859951 h 5347577"/>
              <a:gd name="connsiteX10" fmla="*/ 4448354 w 5352383"/>
              <a:gd name="connsiteY10" fmla="*/ 5347577 h 5347577"/>
              <a:gd name="connsiteX11" fmla="*/ 1425707 w 5352383"/>
              <a:gd name="connsiteY11" fmla="*/ 5347577 h 5347577"/>
              <a:gd name="connsiteX12" fmla="*/ 287722 w 5352383"/>
              <a:gd name="connsiteY12" fmla="*/ 4170565 h 5347577"/>
              <a:gd name="connsiteX0" fmla="*/ 287722 w 5355341"/>
              <a:gd name="connsiteY0" fmla="*/ 4170565 h 5347577"/>
              <a:gd name="connsiteX1" fmla="*/ 471714 w 5355341"/>
              <a:gd name="connsiteY1" fmla="*/ 1255581 h 5347577"/>
              <a:gd name="connsiteX2" fmla="*/ 1893677 w 5355341"/>
              <a:gd name="connsiteY2" fmla="*/ 415689 h 5347577"/>
              <a:gd name="connsiteX3" fmla="*/ 3231670 w 5355341"/>
              <a:gd name="connsiteY3" fmla="*/ 2 h 5347577"/>
              <a:gd name="connsiteX4" fmla="*/ 4468273 w 5355341"/>
              <a:gd name="connsiteY4" fmla="*/ 413176 h 5347577"/>
              <a:gd name="connsiteX5" fmla="*/ 5348597 w 5355341"/>
              <a:gd name="connsiteY5" fmla="*/ 1601023 h 5347577"/>
              <a:gd name="connsiteX6" fmla="*/ 4806292 w 5355341"/>
              <a:gd name="connsiteY6" fmla="*/ 1038834 h 5347577"/>
              <a:gd name="connsiteX7" fmla="*/ 5352383 w 5355341"/>
              <a:gd name="connsiteY7" fmla="*/ 4330618 h 5347577"/>
              <a:gd name="connsiteX8" fmla="*/ 5254444 w 5355341"/>
              <a:gd name="connsiteY8" fmla="*/ 4312805 h 5347577"/>
              <a:gd name="connsiteX9" fmla="*/ 4857312 w 5355341"/>
              <a:gd name="connsiteY9" fmla="*/ 4859951 h 5347577"/>
              <a:gd name="connsiteX10" fmla="*/ 4448354 w 5355341"/>
              <a:gd name="connsiteY10" fmla="*/ 5347577 h 5347577"/>
              <a:gd name="connsiteX11" fmla="*/ 1425707 w 5355341"/>
              <a:gd name="connsiteY11" fmla="*/ 5347577 h 5347577"/>
              <a:gd name="connsiteX12" fmla="*/ 287722 w 5355341"/>
              <a:gd name="connsiteY12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52383"/>
              <a:gd name="connsiteY0" fmla="*/ 4170565 h 5347577"/>
              <a:gd name="connsiteX1" fmla="*/ 471714 w 5352383"/>
              <a:gd name="connsiteY1" fmla="*/ 1255581 h 5347577"/>
              <a:gd name="connsiteX2" fmla="*/ 1893677 w 5352383"/>
              <a:gd name="connsiteY2" fmla="*/ 415689 h 5347577"/>
              <a:gd name="connsiteX3" fmla="*/ 3231670 w 5352383"/>
              <a:gd name="connsiteY3" fmla="*/ 2 h 5347577"/>
              <a:gd name="connsiteX4" fmla="*/ 4468273 w 5352383"/>
              <a:gd name="connsiteY4" fmla="*/ 413176 h 5347577"/>
              <a:gd name="connsiteX5" fmla="*/ 5348597 w 5352383"/>
              <a:gd name="connsiteY5" fmla="*/ 1601023 h 5347577"/>
              <a:gd name="connsiteX6" fmla="*/ 5352383 w 5352383"/>
              <a:gd name="connsiteY6" fmla="*/ 4330618 h 5347577"/>
              <a:gd name="connsiteX7" fmla="*/ 5254444 w 5352383"/>
              <a:gd name="connsiteY7" fmla="*/ 4312805 h 5347577"/>
              <a:gd name="connsiteX8" fmla="*/ 4857312 w 5352383"/>
              <a:gd name="connsiteY8" fmla="*/ 4859951 h 5347577"/>
              <a:gd name="connsiteX9" fmla="*/ 4448354 w 5352383"/>
              <a:gd name="connsiteY9" fmla="*/ 5347577 h 5347577"/>
              <a:gd name="connsiteX10" fmla="*/ 1425707 w 5352383"/>
              <a:gd name="connsiteY10" fmla="*/ 5347577 h 5347577"/>
              <a:gd name="connsiteX11" fmla="*/ 287722 w 5352383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7722 w 5348597"/>
              <a:gd name="connsiteY0" fmla="*/ 4170565 h 5347577"/>
              <a:gd name="connsiteX1" fmla="*/ 471714 w 5348597"/>
              <a:gd name="connsiteY1" fmla="*/ 1255581 h 5347577"/>
              <a:gd name="connsiteX2" fmla="*/ 1893677 w 5348597"/>
              <a:gd name="connsiteY2" fmla="*/ 415689 h 5347577"/>
              <a:gd name="connsiteX3" fmla="*/ 3231670 w 5348597"/>
              <a:gd name="connsiteY3" fmla="*/ 2 h 5347577"/>
              <a:gd name="connsiteX4" fmla="*/ 4468273 w 5348597"/>
              <a:gd name="connsiteY4" fmla="*/ 413176 h 5347577"/>
              <a:gd name="connsiteX5" fmla="*/ 5348597 w 5348597"/>
              <a:gd name="connsiteY5" fmla="*/ 1601023 h 5347577"/>
              <a:gd name="connsiteX6" fmla="*/ 5345610 w 5348597"/>
              <a:gd name="connsiteY6" fmla="*/ 4323845 h 5347577"/>
              <a:gd name="connsiteX7" fmla="*/ 5254444 w 5348597"/>
              <a:gd name="connsiteY7" fmla="*/ 4312805 h 5347577"/>
              <a:gd name="connsiteX8" fmla="*/ 4857312 w 5348597"/>
              <a:gd name="connsiteY8" fmla="*/ 4859951 h 5347577"/>
              <a:gd name="connsiteX9" fmla="*/ 4448354 w 5348597"/>
              <a:gd name="connsiteY9" fmla="*/ 5347577 h 5347577"/>
              <a:gd name="connsiteX10" fmla="*/ 1425707 w 5348597"/>
              <a:gd name="connsiteY10" fmla="*/ 5347577 h 5347577"/>
              <a:gd name="connsiteX11" fmla="*/ 287722 w 5348597"/>
              <a:gd name="connsiteY11" fmla="*/ 4170565 h 5347577"/>
              <a:gd name="connsiteX0" fmla="*/ 284495 w 5345370"/>
              <a:gd name="connsiteY0" fmla="*/ 4235098 h 5412110"/>
              <a:gd name="connsiteX1" fmla="*/ 468487 w 5345370"/>
              <a:gd name="connsiteY1" fmla="*/ 1320114 h 5412110"/>
              <a:gd name="connsiteX2" fmla="*/ 2423850 w 5345370"/>
              <a:gd name="connsiteY2" fmla="*/ 1650932 h 5412110"/>
              <a:gd name="connsiteX3" fmla="*/ 3228443 w 5345370"/>
              <a:gd name="connsiteY3" fmla="*/ 64535 h 5412110"/>
              <a:gd name="connsiteX4" fmla="*/ 4465046 w 5345370"/>
              <a:gd name="connsiteY4" fmla="*/ 477709 h 5412110"/>
              <a:gd name="connsiteX5" fmla="*/ 5345370 w 5345370"/>
              <a:gd name="connsiteY5" fmla="*/ 1665556 h 5412110"/>
              <a:gd name="connsiteX6" fmla="*/ 5342383 w 5345370"/>
              <a:gd name="connsiteY6" fmla="*/ 4388378 h 5412110"/>
              <a:gd name="connsiteX7" fmla="*/ 5251217 w 5345370"/>
              <a:gd name="connsiteY7" fmla="*/ 4377338 h 5412110"/>
              <a:gd name="connsiteX8" fmla="*/ 4854085 w 5345370"/>
              <a:gd name="connsiteY8" fmla="*/ 4924484 h 5412110"/>
              <a:gd name="connsiteX9" fmla="*/ 4445127 w 5345370"/>
              <a:gd name="connsiteY9" fmla="*/ 5412110 h 5412110"/>
              <a:gd name="connsiteX10" fmla="*/ 1422480 w 5345370"/>
              <a:gd name="connsiteY10" fmla="*/ 5412110 h 5412110"/>
              <a:gd name="connsiteX11" fmla="*/ 284495 w 5345370"/>
              <a:gd name="connsiteY11" fmla="*/ 4235098 h 5412110"/>
              <a:gd name="connsiteX0" fmla="*/ 284495 w 5345370"/>
              <a:gd name="connsiteY0" fmla="*/ 3757797 h 4934809"/>
              <a:gd name="connsiteX1" fmla="*/ 468487 w 5345370"/>
              <a:gd name="connsiteY1" fmla="*/ 842813 h 4934809"/>
              <a:gd name="connsiteX2" fmla="*/ 2423850 w 5345370"/>
              <a:gd name="connsiteY2" fmla="*/ 1173631 h 4934809"/>
              <a:gd name="connsiteX3" fmla="*/ 2833588 w 5345370"/>
              <a:gd name="connsiteY3" fmla="*/ 1055816 h 4934809"/>
              <a:gd name="connsiteX4" fmla="*/ 4465046 w 5345370"/>
              <a:gd name="connsiteY4" fmla="*/ 408 h 4934809"/>
              <a:gd name="connsiteX5" fmla="*/ 5345370 w 5345370"/>
              <a:gd name="connsiteY5" fmla="*/ 1188255 h 4934809"/>
              <a:gd name="connsiteX6" fmla="*/ 5342383 w 5345370"/>
              <a:gd name="connsiteY6" fmla="*/ 3911077 h 4934809"/>
              <a:gd name="connsiteX7" fmla="*/ 5251217 w 5345370"/>
              <a:gd name="connsiteY7" fmla="*/ 3900037 h 4934809"/>
              <a:gd name="connsiteX8" fmla="*/ 4854085 w 5345370"/>
              <a:gd name="connsiteY8" fmla="*/ 4447183 h 4934809"/>
              <a:gd name="connsiteX9" fmla="*/ 4445127 w 5345370"/>
              <a:gd name="connsiteY9" fmla="*/ 4934809 h 4934809"/>
              <a:gd name="connsiteX10" fmla="*/ 1422480 w 5345370"/>
              <a:gd name="connsiteY10" fmla="*/ 4934809 h 4934809"/>
              <a:gd name="connsiteX11" fmla="*/ 284495 w 5345370"/>
              <a:gd name="connsiteY11" fmla="*/ 3757797 h 4934809"/>
              <a:gd name="connsiteX0" fmla="*/ 284495 w 5345370"/>
              <a:gd name="connsiteY0" fmla="*/ 3079822 h 4256834"/>
              <a:gd name="connsiteX1" fmla="*/ 468487 w 5345370"/>
              <a:gd name="connsiteY1" fmla="*/ 164838 h 4256834"/>
              <a:gd name="connsiteX2" fmla="*/ 2423850 w 5345370"/>
              <a:gd name="connsiteY2" fmla="*/ 495656 h 4256834"/>
              <a:gd name="connsiteX3" fmla="*/ 2833588 w 5345370"/>
              <a:gd name="connsiteY3" fmla="*/ 377841 h 4256834"/>
              <a:gd name="connsiteX4" fmla="*/ 3841592 w 5345370"/>
              <a:gd name="connsiteY4" fmla="*/ 354597 h 4256834"/>
              <a:gd name="connsiteX5" fmla="*/ 5345370 w 5345370"/>
              <a:gd name="connsiteY5" fmla="*/ 510280 h 4256834"/>
              <a:gd name="connsiteX6" fmla="*/ 5342383 w 5345370"/>
              <a:gd name="connsiteY6" fmla="*/ 3233102 h 4256834"/>
              <a:gd name="connsiteX7" fmla="*/ 5251217 w 5345370"/>
              <a:gd name="connsiteY7" fmla="*/ 3222062 h 4256834"/>
              <a:gd name="connsiteX8" fmla="*/ 4854085 w 5345370"/>
              <a:gd name="connsiteY8" fmla="*/ 3769208 h 4256834"/>
              <a:gd name="connsiteX9" fmla="*/ 4445127 w 5345370"/>
              <a:gd name="connsiteY9" fmla="*/ 4256834 h 4256834"/>
              <a:gd name="connsiteX10" fmla="*/ 1422480 w 5345370"/>
              <a:gd name="connsiteY10" fmla="*/ 4256834 h 4256834"/>
              <a:gd name="connsiteX11" fmla="*/ 284495 w 5345370"/>
              <a:gd name="connsiteY11" fmla="*/ 3079822 h 4256834"/>
              <a:gd name="connsiteX0" fmla="*/ 284495 w 5342433"/>
              <a:gd name="connsiteY0" fmla="*/ 3079822 h 4256834"/>
              <a:gd name="connsiteX1" fmla="*/ 468487 w 5342433"/>
              <a:gd name="connsiteY1" fmla="*/ 164838 h 4256834"/>
              <a:gd name="connsiteX2" fmla="*/ 2423850 w 5342433"/>
              <a:gd name="connsiteY2" fmla="*/ 495656 h 4256834"/>
              <a:gd name="connsiteX3" fmla="*/ 2833588 w 5342433"/>
              <a:gd name="connsiteY3" fmla="*/ 377841 h 4256834"/>
              <a:gd name="connsiteX4" fmla="*/ 3841592 w 5342433"/>
              <a:gd name="connsiteY4" fmla="*/ 354597 h 4256834"/>
              <a:gd name="connsiteX5" fmla="*/ 4902025 w 5342433"/>
              <a:gd name="connsiteY5" fmla="*/ 905134 h 4256834"/>
              <a:gd name="connsiteX6" fmla="*/ 5342383 w 5342433"/>
              <a:gd name="connsiteY6" fmla="*/ 3233102 h 4256834"/>
              <a:gd name="connsiteX7" fmla="*/ 5251217 w 5342433"/>
              <a:gd name="connsiteY7" fmla="*/ 3222062 h 4256834"/>
              <a:gd name="connsiteX8" fmla="*/ 4854085 w 5342433"/>
              <a:gd name="connsiteY8" fmla="*/ 3769208 h 4256834"/>
              <a:gd name="connsiteX9" fmla="*/ 4445127 w 5342433"/>
              <a:gd name="connsiteY9" fmla="*/ 4256834 h 4256834"/>
              <a:gd name="connsiteX10" fmla="*/ 1422480 w 5342433"/>
              <a:gd name="connsiteY10" fmla="*/ 4256834 h 4256834"/>
              <a:gd name="connsiteX11" fmla="*/ 284495 w 5342433"/>
              <a:gd name="connsiteY11" fmla="*/ 3079822 h 4256834"/>
              <a:gd name="connsiteX0" fmla="*/ 284495 w 5377076"/>
              <a:gd name="connsiteY0" fmla="*/ 3079822 h 4256834"/>
              <a:gd name="connsiteX1" fmla="*/ 468487 w 5377076"/>
              <a:gd name="connsiteY1" fmla="*/ 164838 h 4256834"/>
              <a:gd name="connsiteX2" fmla="*/ 2423850 w 5377076"/>
              <a:gd name="connsiteY2" fmla="*/ 495656 h 4256834"/>
              <a:gd name="connsiteX3" fmla="*/ 2833588 w 5377076"/>
              <a:gd name="connsiteY3" fmla="*/ 377841 h 4256834"/>
              <a:gd name="connsiteX4" fmla="*/ 3841592 w 5377076"/>
              <a:gd name="connsiteY4" fmla="*/ 354597 h 4256834"/>
              <a:gd name="connsiteX5" fmla="*/ 4902025 w 5377076"/>
              <a:gd name="connsiteY5" fmla="*/ 905134 h 4256834"/>
              <a:gd name="connsiteX6" fmla="*/ 5352816 w 5377076"/>
              <a:gd name="connsiteY6" fmla="*/ 710503 h 4256834"/>
              <a:gd name="connsiteX7" fmla="*/ 5342383 w 5377076"/>
              <a:gd name="connsiteY7" fmla="*/ 3233102 h 4256834"/>
              <a:gd name="connsiteX8" fmla="*/ 5251217 w 5377076"/>
              <a:gd name="connsiteY8" fmla="*/ 3222062 h 4256834"/>
              <a:gd name="connsiteX9" fmla="*/ 4854085 w 5377076"/>
              <a:gd name="connsiteY9" fmla="*/ 3769208 h 4256834"/>
              <a:gd name="connsiteX10" fmla="*/ 4445127 w 5377076"/>
              <a:gd name="connsiteY10" fmla="*/ 4256834 h 4256834"/>
              <a:gd name="connsiteX11" fmla="*/ 1422480 w 5377076"/>
              <a:gd name="connsiteY11" fmla="*/ 4256834 h 4256834"/>
              <a:gd name="connsiteX12" fmla="*/ 284495 w 5377076"/>
              <a:gd name="connsiteY12" fmla="*/ 3079822 h 4256834"/>
              <a:gd name="connsiteX0" fmla="*/ 284495 w 5381857"/>
              <a:gd name="connsiteY0" fmla="*/ 3079822 h 4256834"/>
              <a:gd name="connsiteX1" fmla="*/ 468487 w 5381857"/>
              <a:gd name="connsiteY1" fmla="*/ 164838 h 4256834"/>
              <a:gd name="connsiteX2" fmla="*/ 2423850 w 5381857"/>
              <a:gd name="connsiteY2" fmla="*/ 495656 h 4256834"/>
              <a:gd name="connsiteX3" fmla="*/ 2833588 w 5381857"/>
              <a:gd name="connsiteY3" fmla="*/ 377841 h 4256834"/>
              <a:gd name="connsiteX4" fmla="*/ 3841592 w 5381857"/>
              <a:gd name="connsiteY4" fmla="*/ 354597 h 4256834"/>
              <a:gd name="connsiteX5" fmla="*/ 4902025 w 5381857"/>
              <a:gd name="connsiteY5" fmla="*/ 905134 h 4256834"/>
              <a:gd name="connsiteX6" fmla="*/ 5352816 w 5381857"/>
              <a:gd name="connsiteY6" fmla="*/ 710503 h 4256834"/>
              <a:gd name="connsiteX7" fmla="*/ 5332033 w 5381857"/>
              <a:gd name="connsiteY7" fmla="*/ 1673394 h 4256834"/>
              <a:gd name="connsiteX8" fmla="*/ 5342383 w 5381857"/>
              <a:gd name="connsiteY8" fmla="*/ 3233102 h 4256834"/>
              <a:gd name="connsiteX9" fmla="*/ 5251217 w 5381857"/>
              <a:gd name="connsiteY9" fmla="*/ 3222062 h 4256834"/>
              <a:gd name="connsiteX10" fmla="*/ 4854085 w 5381857"/>
              <a:gd name="connsiteY10" fmla="*/ 3769208 h 4256834"/>
              <a:gd name="connsiteX11" fmla="*/ 4445127 w 5381857"/>
              <a:gd name="connsiteY11" fmla="*/ 4256834 h 4256834"/>
              <a:gd name="connsiteX12" fmla="*/ 1422480 w 5381857"/>
              <a:gd name="connsiteY12" fmla="*/ 4256834 h 4256834"/>
              <a:gd name="connsiteX13" fmla="*/ 284495 w 5381857"/>
              <a:gd name="connsiteY13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42383 w 5381956"/>
              <a:gd name="connsiteY9" fmla="*/ 3233102 h 4256834"/>
              <a:gd name="connsiteX10" fmla="*/ 5251217 w 5381956"/>
              <a:gd name="connsiteY10" fmla="*/ 3222062 h 4256834"/>
              <a:gd name="connsiteX11" fmla="*/ 4854085 w 5381956"/>
              <a:gd name="connsiteY11" fmla="*/ 3769208 h 4256834"/>
              <a:gd name="connsiteX12" fmla="*/ 4445127 w 5381956"/>
              <a:gd name="connsiteY12" fmla="*/ 4256834 h 4256834"/>
              <a:gd name="connsiteX13" fmla="*/ 1422480 w 5381956"/>
              <a:gd name="connsiteY13" fmla="*/ 4256834 h 4256834"/>
              <a:gd name="connsiteX14" fmla="*/ 284495 w 5381956"/>
              <a:gd name="connsiteY14" fmla="*/ 3079822 h 4256834"/>
              <a:gd name="connsiteX0" fmla="*/ 284495 w 5381956"/>
              <a:gd name="connsiteY0" fmla="*/ 3079822 h 4256834"/>
              <a:gd name="connsiteX1" fmla="*/ 468487 w 5381956"/>
              <a:gd name="connsiteY1" fmla="*/ 164838 h 4256834"/>
              <a:gd name="connsiteX2" fmla="*/ 2423850 w 5381956"/>
              <a:gd name="connsiteY2" fmla="*/ 495656 h 4256834"/>
              <a:gd name="connsiteX3" fmla="*/ 2833588 w 5381956"/>
              <a:gd name="connsiteY3" fmla="*/ 377841 h 4256834"/>
              <a:gd name="connsiteX4" fmla="*/ 3841592 w 5381956"/>
              <a:gd name="connsiteY4" fmla="*/ 354597 h 4256834"/>
              <a:gd name="connsiteX5" fmla="*/ 4902025 w 5381956"/>
              <a:gd name="connsiteY5" fmla="*/ 905134 h 4256834"/>
              <a:gd name="connsiteX6" fmla="*/ 5352816 w 5381956"/>
              <a:gd name="connsiteY6" fmla="*/ 710503 h 4256834"/>
              <a:gd name="connsiteX7" fmla="*/ 5332033 w 5381956"/>
              <a:gd name="connsiteY7" fmla="*/ 1673394 h 4256834"/>
              <a:gd name="connsiteX8" fmla="*/ 5193488 w 5381956"/>
              <a:gd name="connsiteY8" fmla="*/ 1839649 h 4256834"/>
              <a:gd name="connsiteX9" fmla="*/ 5338959 w 5381956"/>
              <a:gd name="connsiteY9" fmla="*/ 1853503 h 4256834"/>
              <a:gd name="connsiteX10" fmla="*/ 5342383 w 5381956"/>
              <a:gd name="connsiteY10" fmla="*/ 3233102 h 4256834"/>
              <a:gd name="connsiteX11" fmla="*/ 5251217 w 5381956"/>
              <a:gd name="connsiteY11" fmla="*/ 3222062 h 4256834"/>
              <a:gd name="connsiteX12" fmla="*/ 4854085 w 5381956"/>
              <a:gd name="connsiteY12" fmla="*/ 3769208 h 4256834"/>
              <a:gd name="connsiteX13" fmla="*/ 4445127 w 5381956"/>
              <a:gd name="connsiteY13" fmla="*/ 4256834 h 4256834"/>
              <a:gd name="connsiteX14" fmla="*/ 1422480 w 5381956"/>
              <a:gd name="connsiteY14" fmla="*/ 4256834 h 4256834"/>
              <a:gd name="connsiteX15" fmla="*/ 284495 w 5381956"/>
              <a:gd name="connsiteY15" fmla="*/ 3079822 h 4256834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3233102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291500"/>
              <a:gd name="connsiteX1" fmla="*/ 468487 w 5381956"/>
              <a:gd name="connsiteY1" fmla="*/ 164838 h 4291500"/>
              <a:gd name="connsiteX2" fmla="*/ 2423850 w 5381956"/>
              <a:gd name="connsiteY2" fmla="*/ 495656 h 4291500"/>
              <a:gd name="connsiteX3" fmla="*/ 2833588 w 5381956"/>
              <a:gd name="connsiteY3" fmla="*/ 377841 h 4291500"/>
              <a:gd name="connsiteX4" fmla="*/ 3841592 w 5381956"/>
              <a:gd name="connsiteY4" fmla="*/ 354597 h 4291500"/>
              <a:gd name="connsiteX5" fmla="*/ 4902025 w 5381956"/>
              <a:gd name="connsiteY5" fmla="*/ 905134 h 4291500"/>
              <a:gd name="connsiteX6" fmla="*/ 5352816 w 5381956"/>
              <a:gd name="connsiteY6" fmla="*/ 710503 h 4291500"/>
              <a:gd name="connsiteX7" fmla="*/ 5332033 w 5381956"/>
              <a:gd name="connsiteY7" fmla="*/ 1673394 h 4291500"/>
              <a:gd name="connsiteX8" fmla="*/ 5193488 w 5381956"/>
              <a:gd name="connsiteY8" fmla="*/ 1839649 h 4291500"/>
              <a:gd name="connsiteX9" fmla="*/ 5338959 w 5381956"/>
              <a:gd name="connsiteY9" fmla="*/ 1853503 h 4291500"/>
              <a:gd name="connsiteX10" fmla="*/ 5342383 w 5381956"/>
              <a:gd name="connsiteY10" fmla="*/ 4230629 h 4291500"/>
              <a:gd name="connsiteX11" fmla="*/ 5064180 w 5381956"/>
              <a:gd name="connsiteY11" fmla="*/ 4233444 h 4291500"/>
              <a:gd name="connsiteX12" fmla="*/ 4854085 w 5381956"/>
              <a:gd name="connsiteY12" fmla="*/ 3769208 h 4291500"/>
              <a:gd name="connsiteX13" fmla="*/ 4445127 w 5381956"/>
              <a:gd name="connsiteY13" fmla="*/ 4256834 h 4291500"/>
              <a:gd name="connsiteX14" fmla="*/ 1422480 w 5381956"/>
              <a:gd name="connsiteY14" fmla="*/ 4256834 h 4291500"/>
              <a:gd name="connsiteX15" fmla="*/ 284495 w 5381956"/>
              <a:gd name="connsiteY15" fmla="*/ 3079822 h 4291500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445127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1422480 w 5381956"/>
              <a:gd name="connsiteY14" fmla="*/ 4256834 h 4322398"/>
              <a:gd name="connsiteX15" fmla="*/ 284495 w 5381956"/>
              <a:gd name="connsiteY15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1422480 w 5381956"/>
              <a:gd name="connsiteY15" fmla="*/ 4256834 h 4322398"/>
              <a:gd name="connsiteX16" fmla="*/ 284495 w 5381956"/>
              <a:gd name="connsiteY16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1422480 w 5381956"/>
              <a:gd name="connsiteY16" fmla="*/ 4256834 h 4322398"/>
              <a:gd name="connsiteX17" fmla="*/ 284495 w 5381956"/>
              <a:gd name="connsiteY17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1422480 w 5381956"/>
              <a:gd name="connsiteY17" fmla="*/ 4256834 h 4322398"/>
              <a:gd name="connsiteX18" fmla="*/ 284495 w 5381956"/>
              <a:gd name="connsiteY18" fmla="*/ 3079822 h 4322398"/>
              <a:gd name="connsiteX0" fmla="*/ 284495 w 5381956"/>
              <a:gd name="connsiteY0" fmla="*/ 3079822 h 4322398"/>
              <a:gd name="connsiteX1" fmla="*/ 468487 w 5381956"/>
              <a:gd name="connsiteY1" fmla="*/ 164838 h 4322398"/>
              <a:gd name="connsiteX2" fmla="*/ 2423850 w 5381956"/>
              <a:gd name="connsiteY2" fmla="*/ 495656 h 4322398"/>
              <a:gd name="connsiteX3" fmla="*/ 2833588 w 5381956"/>
              <a:gd name="connsiteY3" fmla="*/ 377841 h 4322398"/>
              <a:gd name="connsiteX4" fmla="*/ 3841592 w 5381956"/>
              <a:gd name="connsiteY4" fmla="*/ 354597 h 4322398"/>
              <a:gd name="connsiteX5" fmla="*/ 4902025 w 5381956"/>
              <a:gd name="connsiteY5" fmla="*/ 905134 h 4322398"/>
              <a:gd name="connsiteX6" fmla="*/ 5352816 w 5381956"/>
              <a:gd name="connsiteY6" fmla="*/ 710503 h 4322398"/>
              <a:gd name="connsiteX7" fmla="*/ 5332033 w 5381956"/>
              <a:gd name="connsiteY7" fmla="*/ 1673394 h 4322398"/>
              <a:gd name="connsiteX8" fmla="*/ 5193488 w 5381956"/>
              <a:gd name="connsiteY8" fmla="*/ 1839649 h 4322398"/>
              <a:gd name="connsiteX9" fmla="*/ 5338959 w 5381956"/>
              <a:gd name="connsiteY9" fmla="*/ 1853503 h 4322398"/>
              <a:gd name="connsiteX10" fmla="*/ 5342383 w 5381956"/>
              <a:gd name="connsiteY10" fmla="*/ 4230629 h 4322398"/>
              <a:gd name="connsiteX11" fmla="*/ 5064180 w 5381956"/>
              <a:gd name="connsiteY11" fmla="*/ 4233444 h 4322398"/>
              <a:gd name="connsiteX12" fmla="*/ 4909503 w 5381956"/>
              <a:gd name="connsiteY12" fmla="*/ 4087863 h 4322398"/>
              <a:gd name="connsiteX13" fmla="*/ 4909254 w 5381956"/>
              <a:gd name="connsiteY13" fmla="*/ 4256834 h 4322398"/>
              <a:gd name="connsiteX14" fmla="*/ 2381014 w 5381956"/>
              <a:gd name="connsiteY14" fmla="*/ 4250340 h 4322398"/>
              <a:gd name="connsiteX15" fmla="*/ 2443359 w 5381956"/>
              <a:gd name="connsiteY15" fmla="*/ 4063303 h 4322398"/>
              <a:gd name="connsiteX16" fmla="*/ 2138559 w 5381956"/>
              <a:gd name="connsiteY16" fmla="*/ 4243412 h 4322398"/>
              <a:gd name="connsiteX17" fmla="*/ 916789 w 5381956"/>
              <a:gd name="connsiteY17" fmla="*/ 4249907 h 4322398"/>
              <a:gd name="connsiteX18" fmla="*/ 284495 w 5381956"/>
              <a:gd name="connsiteY18" fmla="*/ 3079822 h 4322398"/>
              <a:gd name="connsiteX0" fmla="*/ 1091032 w 4934656"/>
              <a:gd name="connsiteY0" fmla="*/ 3339828 h 4339950"/>
              <a:gd name="connsiteX1" fmla="*/ 21187 w 4934656"/>
              <a:gd name="connsiteY1" fmla="*/ 182390 h 4339950"/>
              <a:gd name="connsiteX2" fmla="*/ 1976550 w 4934656"/>
              <a:gd name="connsiteY2" fmla="*/ 513208 h 4339950"/>
              <a:gd name="connsiteX3" fmla="*/ 2386288 w 4934656"/>
              <a:gd name="connsiteY3" fmla="*/ 395393 h 4339950"/>
              <a:gd name="connsiteX4" fmla="*/ 3394292 w 4934656"/>
              <a:gd name="connsiteY4" fmla="*/ 372149 h 4339950"/>
              <a:gd name="connsiteX5" fmla="*/ 4454725 w 4934656"/>
              <a:gd name="connsiteY5" fmla="*/ 922686 h 4339950"/>
              <a:gd name="connsiteX6" fmla="*/ 4905516 w 4934656"/>
              <a:gd name="connsiteY6" fmla="*/ 728055 h 4339950"/>
              <a:gd name="connsiteX7" fmla="*/ 4884733 w 4934656"/>
              <a:gd name="connsiteY7" fmla="*/ 1690946 h 4339950"/>
              <a:gd name="connsiteX8" fmla="*/ 4746188 w 4934656"/>
              <a:gd name="connsiteY8" fmla="*/ 1857201 h 4339950"/>
              <a:gd name="connsiteX9" fmla="*/ 4891659 w 4934656"/>
              <a:gd name="connsiteY9" fmla="*/ 1871055 h 4339950"/>
              <a:gd name="connsiteX10" fmla="*/ 4895083 w 4934656"/>
              <a:gd name="connsiteY10" fmla="*/ 4248181 h 4339950"/>
              <a:gd name="connsiteX11" fmla="*/ 4616880 w 4934656"/>
              <a:gd name="connsiteY11" fmla="*/ 4250996 h 4339950"/>
              <a:gd name="connsiteX12" fmla="*/ 4462203 w 4934656"/>
              <a:gd name="connsiteY12" fmla="*/ 4105415 h 4339950"/>
              <a:gd name="connsiteX13" fmla="*/ 4461954 w 4934656"/>
              <a:gd name="connsiteY13" fmla="*/ 4274386 h 4339950"/>
              <a:gd name="connsiteX14" fmla="*/ 1933714 w 4934656"/>
              <a:gd name="connsiteY14" fmla="*/ 4267892 h 4339950"/>
              <a:gd name="connsiteX15" fmla="*/ 1996059 w 4934656"/>
              <a:gd name="connsiteY15" fmla="*/ 4080855 h 4339950"/>
              <a:gd name="connsiteX16" fmla="*/ 1691259 w 4934656"/>
              <a:gd name="connsiteY16" fmla="*/ 4260964 h 4339950"/>
              <a:gd name="connsiteX17" fmla="*/ 469489 w 4934656"/>
              <a:gd name="connsiteY17" fmla="*/ 4267459 h 4339950"/>
              <a:gd name="connsiteX18" fmla="*/ 1091032 w 4934656"/>
              <a:gd name="connsiteY18" fmla="*/ 3339828 h 4339950"/>
              <a:gd name="connsiteX0" fmla="*/ 1085739 w 4929363"/>
              <a:gd name="connsiteY0" fmla="*/ 3239788 h 4239910"/>
              <a:gd name="connsiteX1" fmla="*/ 1048657 w 4929363"/>
              <a:gd name="connsiteY1" fmla="*/ 1840288 h 4239910"/>
              <a:gd name="connsiteX2" fmla="*/ 15894 w 4929363"/>
              <a:gd name="connsiteY2" fmla="*/ 82350 h 4239910"/>
              <a:gd name="connsiteX3" fmla="*/ 1971257 w 4929363"/>
              <a:gd name="connsiteY3" fmla="*/ 413168 h 4239910"/>
              <a:gd name="connsiteX4" fmla="*/ 2380995 w 4929363"/>
              <a:gd name="connsiteY4" fmla="*/ 295353 h 4239910"/>
              <a:gd name="connsiteX5" fmla="*/ 3388999 w 4929363"/>
              <a:gd name="connsiteY5" fmla="*/ 272109 h 4239910"/>
              <a:gd name="connsiteX6" fmla="*/ 4449432 w 4929363"/>
              <a:gd name="connsiteY6" fmla="*/ 822646 h 4239910"/>
              <a:gd name="connsiteX7" fmla="*/ 4900223 w 4929363"/>
              <a:gd name="connsiteY7" fmla="*/ 628015 h 4239910"/>
              <a:gd name="connsiteX8" fmla="*/ 4879440 w 4929363"/>
              <a:gd name="connsiteY8" fmla="*/ 1590906 h 4239910"/>
              <a:gd name="connsiteX9" fmla="*/ 4740895 w 4929363"/>
              <a:gd name="connsiteY9" fmla="*/ 1757161 h 4239910"/>
              <a:gd name="connsiteX10" fmla="*/ 4886366 w 4929363"/>
              <a:gd name="connsiteY10" fmla="*/ 1771015 h 4239910"/>
              <a:gd name="connsiteX11" fmla="*/ 4889790 w 4929363"/>
              <a:gd name="connsiteY11" fmla="*/ 4148141 h 4239910"/>
              <a:gd name="connsiteX12" fmla="*/ 4611587 w 4929363"/>
              <a:gd name="connsiteY12" fmla="*/ 4150956 h 4239910"/>
              <a:gd name="connsiteX13" fmla="*/ 4456910 w 4929363"/>
              <a:gd name="connsiteY13" fmla="*/ 4005375 h 4239910"/>
              <a:gd name="connsiteX14" fmla="*/ 4456661 w 4929363"/>
              <a:gd name="connsiteY14" fmla="*/ 4174346 h 4239910"/>
              <a:gd name="connsiteX15" fmla="*/ 1928421 w 4929363"/>
              <a:gd name="connsiteY15" fmla="*/ 4167852 h 4239910"/>
              <a:gd name="connsiteX16" fmla="*/ 1990766 w 4929363"/>
              <a:gd name="connsiteY16" fmla="*/ 3980815 h 4239910"/>
              <a:gd name="connsiteX17" fmla="*/ 1685966 w 4929363"/>
              <a:gd name="connsiteY17" fmla="*/ 4160924 h 4239910"/>
              <a:gd name="connsiteX18" fmla="*/ 464196 w 4929363"/>
              <a:gd name="connsiteY18" fmla="*/ 4167419 h 4239910"/>
              <a:gd name="connsiteX19" fmla="*/ 1085739 w 4929363"/>
              <a:gd name="connsiteY19" fmla="*/ 3239788 h 4239910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76742 w 4510793"/>
              <a:gd name="connsiteY2" fmla="*/ 633352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267727 w 4510793"/>
              <a:gd name="connsiteY2" fmla="*/ 665197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5155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5840 w 4510793"/>
              <a:gd name="connsiteY2" fmla="*/ 619704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0087 w 4510793"/>
              <a:gd name="connsiteY1" fmla="*/ 1615435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38181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67169 w 4510793"/>
              <a:gd name="connsiteY0" fmla="*/ 3014935 h 4015057"/>
              <a:gd name="connsiteX1" fmla="*/ 634637 w 4510793"/>
              <a:gd name="connsiteY1" fmla="*/ 1624533 h 4015057"/>
              <a:gd name="connsiteX2" fmla="*/ 1181291 w 4510793"/>
              <a:gd name="connsiteY2" fmla="*/ 628803 h 4015057"/>
              <a:gd name="connsiteX3" fmla="*/ 1552687 w 4510793"/>
              <a:gd name="connsiteY3" fmla="*/ 188315 h 4015057"/>
              <a:gd name="connsiteX4" fmla="*/ 1962425 w 4510793"/>
              <a:gd name="connsiteY4" fmla="*/ 70500 h 4015057"/>
              <a:gd name="connsiteX5" fmla="*/ 2970429 w 4510793"/>
              <a:gd name="connsiteY5" fmla="*/ 47256 h 4015057"/>
              <a:gd name="connsiteX6" fmla="*/ 4030862 w 4510793"/>
              <a:gd name="connsiteY6" fmla="*/ 597793 h 4015057"/>
              <a:gd name="connsiteX7" fmla="*/ 4481653 w 4510793"/>
              <a:gd name="connsiteY7" fmla="*/ 403162 h 4015057"/>
              <a:gd name="connsiteX8" fmla="*/ 4460870 w 4510793"/>
              <a:gd name="connsiteY8" fmla="*/ 1366053 h 4015057"/>
              <a:gd name="connsiteX9" fmla="*/ 4322325 w 4510793"/>
              <a:gd name="connsiteY9" fmla="*/ 1532308 h 4015057"/>
              <a:gd name="connsiteX10" fmla="*/ 4467796 w 4510793"/>
              <a:gd name="connsiteY10" fmla="*/ 1546162 h 4015057"/>
              <a:gd name="connsiteX11" fmla="*/ 4471220 w 4510793"/>
              <a:gd name="connsiteY11" fmla="*/ 3923288 h 4015057"/>
              <a:gd name="connsiteX12" fmla="*/ 4193017 w 4510793"/>
              <a:gd name="connsiteY12" fmla="*/ 3926103 h 4015057"/>
              <a:gd name="connsiteX13" fmla="*/ 4038340 w 4510793"/>
              <a:gd name="connsiteY13" fmla="*/ 3780522 h 4015057"/>
              <a:gd name="connsiteX14" fmla="*/ 4038091 w 4510793"/>
              <a:gd name="connsiteY14" fmla="*/ 3949493 h 4015057"/>
              <a:gd name="connsiteX15" fmla="*/ 1509851 w 4510793"/>
              <a:gd name="connsiteY15" fmla="*/ 3942999 h 4015057"/>
              <a:gd name="connsiteX16" fmla="*/ 1572196 w 4510793"/>
              <a:gd name="connsiteY16" fmla="*/ 3755962 h 4015057"/>
              <a:gd name="connsiteX17" fmla="*/ 1267396 w 4510793"/>
              <a:gd name="connsiteY17" fmla="*/ 3936071 h 4015057"/>
              <a:gd name="connsiteX18" fmla="*/ 45626 w 4510793"/>
              <a:gd name="connsiteY18" fmla="*/ 3942566 h 4015057"/>
              <a:gd name="connsiteX19" fmla="*/ 667169 w 4510793"/>
              <a:gd name="connsiteY19" fmla="*/ 3014935 h 4015057"/>
              <a:gd name="connsiteX0" fmla="*/ 684799 w 4510226"/>
              <a:gd name="connsiteY0" fmla="*/ 3037682 h 4015057"/>
              <a:gd name="connsiteX1" fmla="*/ 634070 w 4510226"/>
              <a:gd name="connsiteY1" fmla="*/ 1624533 h 4015057"/>
              <a:gd name="connsiteX2" fmla="*/ 1180724 w 4510226"/>
              <a:gd name="connsiteY2" fmla="*/ 628803 h 4015057"/>
              <a:gd name="connsiteX3" fmla="*/ 1552120 w 4510226"/>
              <a:gd name="connsiteY3" fmla="*/ 188315 h 4015057"/>
              <a:gd name="connsiteX4" fmla="*/ 1961858 w 4510226"/>
              <a:gd name="connsiteY4" fmla="*/ 70500 h 4015057"/>
              <a:gd name="connsiteX5" fmla="*/ 2969862 w 4510226"/>
              <a:gd name="connsiteY5" fmla="*/ 47256 h 4015057"/>
              <a:gd name="connsiteX6" fmla="*/ 4030295 w 4510226"/>
              <a:gd name="connsiteY6" fmla="*/ 597793 h 4015057"/>
              <a:gd name="connsiteX7" fmla="*/ 4481086 w 4510226"/>
              <a:gd name="connsiteY7" fmla="*/ 403162 h 4015057"/>
              <a:gd name="connsiteX8" fmla="*/ 4460303 w 4510226"/>
              <a:gd name="connsiteY8" fmla="*/ 1366053 h 4015057"/>
              <a:gd name="connsiteX9" fmla="*/ 4321758 w 4510226"/>
              <a:gd name="connsiteY9" fmla="*/ 1532308 h 4015057"/>
              <a:gd name="connsiteX10" fmla="*/ 4467229 w 4510226"/>
              <a:gd name="connsiteY10" fmla="*/ 1546162 h 4015057"/>
              <a:gd name="connsiteX11" fmla="*/ 4470653 w 4510226"/>
              <a:gd name="connsiteY11" fmla="*/ 3923288 h 4015057"/>
              <a:gd name="connsiteX12" fmla="*/ 4192450 w 4510226"/>
              <a:gd name="connsiteY12" fmla="*/ 3926103 h 4015057"/>
              <a:gd name="connsiteX13" fmla="*/ 4037773 w 4510226"/>
              <a:gd name="connsiteY13" fmla="*/ 3780522 h 4015057"/>
              <a:gd name="connsiteX14" fmla="*/ 4037524 w 4510226"/>
              <a:gd name="connsiteY14" fmla="*/ 3949493 h 4015057"/>
              <a:gd name="connsiteX15" fmla="*/ 1509284 w 4510226"/>
              <a:gd name="connsiteY15" fmla="*/ 3942999 h 4015057"/>
              <a:gd name="connsiteX16" fmla="*/ 1571629 w 4510226"/>
              <a:gd name="connsiteY16" fmla="*/ 3755962 h 4015057"/>
              <a:gd name="connsiteX17" fmla="*/ 1266829 w 4510226"/>
              <a:gd name="connsiteY17" fmla="*/ 3936071 h 4015057"/>
              <a:gd name="connsiteX18" fmla="*/ 45059 w 4510226"/>
              <a:gd name="connsiteY18" fmla="*/ 3942566 h 4015057"/>
              <a:gd name="connsiteX19" fmla="*/ 684799 w 4510226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58012 w 4501409"/>
              <a:gd name="connsiteY17" fmla="*/ 3936071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81647"/>
              <a:gd name="connsiteX1" fmla="*/ 625253 w 4501409"/>
              <a:gd name="connsiteY1" fmla="*/ 1624533 h 4081647"/>
              <a:gd name="connsiteX2" fmla="*/ 1171907 w 4501409"/>
              <a:gd name="connsiteY2" fmla="*/ 628803 h 4081647"/>
              <a:gd name="connsiteX3" fmla="*/ 1543303 w 4501409"/>
              <a:gd name="connsiteY3" fmla="*/ 188315 h 4081647"/>
              <a:gd name="connsiteX4" fmla="*/ 1953041 w 4501409"/>
              <a:gd name="connsiteY4" fmla="*/ 70500 h 4081647"/>
              <a:gd name="connsiteX5" fmla="*/ 2961045 w 4501409"/>
              <a:gd name="connsiteY5" fmla="*/ 47256 h 4081647"/>
              <a:gd name="connsiteX6" fmla="*/ 4021478 w 4501409"/>
              <a:gd name="connsiteY6" fmla="*/ 597793 h 4081647"/>
              <a:gd name="connsiteX7" fmla="*/ 4472269 w 4501409"/>
              <a:gd name="connsiteY7" fmla="*/ 403162 h 4081647"/>
              <a:gd name="connsiteX8" fmla="*/ 4451486 w 4501409"/>
              <a:gd name="connsiteY8" fmla="*/ 1366053 h 4081647"/>
              <a:gd name="connsiteX9" fmla="*/ 4312941 w 4501409"/>
              <a:gd name="connsiteY9" fmla="*/ 1532308 h 4081647"/>
              <a:gd name="connsiteX10" fmla="*/ 4458412 w 4501409"/>
              <a:gd name="connsiteY10" fmla="*/ 1546162 h 4081647"/>
              <a:gd name="connsiteX11" fmla="*/ 4461836 w 4501409"/>
              <a:gd name="connsiteY11" fmla="*/ 3923288 h 4081647"/>
              <a:gd name="connsiteX12" fmla="*/ 4183633 w 4501409"/>
              <a:gd name="connsiteY12" fmla="*/ 3926103 h 4081647"/>
              <a:gd name="connsiteX13" fmla="*/ 4028956 w 4501409"/>
              <a:gd name="connsiteY13" fmla="*/ 3780522 h 4081647"/>
              <a:gd name="connsiteX14" fmla="*/ 4028707 w 4501409"/>
              <a:gd name="connsiteY14" fmla="*/ 3949493 h 4081647"/>
              <a:gd name="connsiteX15" fmla="*/ 1500467 w 4501409"/>
              <a:gd name="connsiteY15" fmla="*/ 3942999 h 4081647"/>
              <a:gd name="connsiteX16" fmla="*/ 1562812 w 4501409"/>
              <a:gd name="connsiteY16" fmla="*/ 3755962 h 4081647"/>
              <a:gd name="connsiteX17" fmla="*/ 1308054 w 4501409"/>
              <a:gd name="connsiteY17" fmla="*/ 4081647 h 4081647"/>
              <a:gd name="connsiteX18" fmla="*/ 45340 w 4501409"/>
              <a:gd name="connsiteY18" fmla="*/ 3942566 h 4081647"/>
              <a:gd name="connsiteX19" fmla="*/ 675982 w 4501409"/>
              <a:gd name="connsiteY19" fmla="*/ 3037682 h 408164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62812 w 4501409"/>
              <a:gd name="connsiteY16" fmla="*/ 3755962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057"/>
              <a:gd name="connsiteX1" fmla="*/ 625253 w 4501409"/>
              <a:gd name="connsiteY1" fmla="*/ 1624533 h 4015057"/>
              <a:gd name="connsiteX2" fmla="*/ 1171907 w 4501409"/>
              <a:gd name="connsiteY2" fmla="*/ 628803 h 4015057"/>
              <a:gd name="connsiteX3" fmla="*/ 1543303 w 4501409"/>
              <a:gd name="connsiteY3" fmla="*/ 188315 h 4015057"/>
              <a:gd name="connsiteX4" fmla="*/ 1953041 w 4501409"/>
              <a:gd name="connsiteY4" fmla="*/ 70500 h 4015057"/>
              <a:gd name="connsiteX5" fmla="*/ 2961045 w 4501409"/>
              <a:gd name="connsiteY5" fmla="*/ 47256 h 4015057"/>
              <a:gd name="connsiteX6" fmla="*/ 4021478 w 4501409"/>
              <a:gd name="connsiteY6" fmla="*/ 597793 h 4015057"/>
              <a:gd name="connsiteX7" fmla="*/ 4472269 w 4501409"/>
              <a:gd name="connsiteY7" fmla="*/ 403162 h 4015057"/>
              <a:gd name="connsiteX8" fmla="*/ 4451486 w 4501409"/>
              <a:gd name="connsiteY8" fmla="*/ 1366053 h 4015057"/>
              <a:gd name="connsiteX9" fmla="*/ 4312941 w 4501409"/>
              <a:gd name="connsiteY9" fmla="*/ 1532308 h 4015057"/>
              <a:gd name="connsiteX10" fmla="*/ 4458412 w 4501409"/>
              <a:gd name="connsiteY10" fmla="*/ 1546162 h 4015057"/>
              <a:gd name="connsiteX11" fmla="*/ 4461836 w 4501409"/>
              <a:gd name="connsiteY11" fmla="*/ 3923288 h 4015057"/>
              <a:gd name="connsiteX12" fmla="*/ 4183633 w 4501409"/>
              <a:gd name="connsiteY12" fmla="*/ 3926103 h 4015057"/>
              <a:gd name="connsiteX13" fmla="*/ 4028956 w 4501409"/>
              <a:gd name="connsiteY13" fmla="*/ 3780522 h 4015057"/>
              <a:gd name="connsiteX14" fmla="*/ 4028707 w 4501409"/>
              <a:gd name="connsiteY14" fmla="*/ 3949493 h 4015057"/>
              <a:gd name="connsiteX15" fmla="*/ 1500467 w 4501409"/>
              <a:gd name="connsiteY15" fmla="*/ 3942999 h 4015057"/>
              <a:gd name="connsiteX16" fmla="*/ 1576459 w 4501409"/>
              <a:gd name="connsiteY16" fmla="*/ 3760511 h 4015057"/>
              <a:gd name="connsiteX17" fmla="*/ 1248913 w 4501409"/>
              <a:gd name="connsiteY17" fmla="*/ 3940620 h 4015057"/>
              <a:gd name="connsiteX18" fmla="*/ 45340 w 4501409"/>
              <a:gd name="connsiteY18" fmla="*/ 3942566 h 4015057"/>
              <a:gd name="connsiteX19" fmla="*/ 675982 w 4501409"/>
              <a:gd name="connsiteY19" fmla="*/ 3037682 h 4015057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461836 w 4501409"/>
              <a:gd name="connsiteY11" fmla="*/ 39232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260"/>
              <a:gd name="connsiteX1" fmla="*/ 625253 w 4501409"/>
              <a:gd name="connsiteY1" fmla="*/ 1624533 h 4015260"/>
              <a:gd name="connsiteX2" fmla="*/ 1171907 w 4501409"/>
              <a:gd name="connsiteY2" fmla="*/ 628803 h 4015260"/>
              <a:gd name="connsiteX3" fmla="*/ 1543303 w 4501409"/>
              <a:gd name="connsiteY3" fmla="*/ 188315 h 4015260"/>
              <a:gd name="connsiteX4" fmla="*/ 1953041 w 4501409"/>
              <a:gd name="connsiteY4" fmla="*/ 70500 h 4015260"/>
              <a:gd name="connsiteX5" fmla="*/ 2961045 w 4501409"/>
              <a:gd name="connsiteY5" fmla="*/ 47256 h 4015260"/>
              <a:gd name="connsiteX6" fmla="*/ 4021478 w 4501409"/>
              <a:gd name="connsiteY6" fmla="*/ 597793 h 4015260"/>
              <a:gd name="connsiteX7" fmla="*/ 4472269 w 4501409"/>
              <a:gd name="connsiteY7" fmla="*/ 403162 h 4015260"/>
              <a:gd name="connsiteX8" fmla="*/ 4451486 w 4501409"/>
              <a:gd name="connsiteY8" fmla="*/ 1366053 h 4015260"/>
              <a:gd name="connsiteX9" fmla="*/ 4312941 w 4501409"/>
              <a:gd name="connsiteY9" fmla="*/ 1532308 h 4015260"/>
              <a:gd name="connsiteX10" fmla="*/ 4458412 w 4501409"/>
              <a:gd name="connsiteY10" fmla="*/ 1546162 h 4015260"/>
              <a:gd name="connsiteX11" fmla="*/ 4307162 w 4501409"/>
              <a:gd name="connsiteY11" fmla="*/ 3618488 h 4015260"/>
              <a:gd name="connsiteX12" fmla="*/ 4183633 w 4501409"/>
              <a:gd name="connsiteY12" fmla="*/ 3926103 h 4015260"/>
              <a:gd name="connsiteX13" fmla="*/ 4028956 w 4501409"/>
              <a:gd name="connsiteY13" fmla="*/ 3780522 h 4015260"/>
              <a:gd name="connsiteX14" fmla="*/ 4051453 w 4501409"/>
              <a:gd name="connsiteY14" fmla="*/ 3940394 h 4015260"/>
              <a:gd name="connsiteX15" fmla="*/ 1500467 w 4501409"/>
              <a:gd name="connsiteY15" fmla="*/ 3942999 h 4015260"/>
              <a:gd name="connsiteX16" fmla="*/ 1576459 w 4501409"/>
              <a:gd name="connsiteY16" fmla="*/ 3760511 h 4015260"/>
              <a:gd name="connsiteX17" fmla="*/ 1248913 w 4501409"/>
              <a:gd name="connsiteY17" fmla="*/ 3940620 h 4015260"/>
              <a:gd name="connsiteX18" fmla="*/ 45340 w 4501409"/>
              <a:gd name="connsiteY18" fmla="*/ 3942566 h 4015260"/>
              <a:gd name="connsiteX19" fmla="*/ 675982 w 4501409"/>
              <a:gd name="connsiteY19" fmla="*/ 3037682 h 4015260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15942"/>
              <a:gd name="connsiteX1" fmla="*/ 625253 w 4501409"/>
              <a:gd name="connsiteY1" fmla="*/ 1624533 h 4015942"/>
              <a:gd name="connsiteX2" fmla="*/ 1171907 w 4501409"/>
              <a:gd name="connsiteY2" fmla="*/ 628803 h 4015942"/>
              <a:gd name="connsiteX3" fmla="*/ 1543303 w 4501409"/>
              <a:gd name="connsiteY3" fmla="*/ 188315 h 4015942"/>
              <a:gd name="connsiteX4" fmla="*/ 1953041 w 4501409"/>
              <a:gd name="connsiteY4" fmla="*/ 70500 h 4015942"/>
              <a:gd name="connsiteX5" fmla="*/ 2961045 w 4501409"/>
              <a:gd name="connsiteY5" fmla="*/ 47256 h 4015942"/>
              <a:gd name="connsiteX6" fmla="*/ 4021478 w 4501409"/>
              <a:gd name="connsiteY6" fmla="*/ 597793 h 4015942"/>
              <a:gd name="connsiteX7" fmla="*/ 4472269 w 4501409"/>
              <a:gd name="connsiteY7" fmla="*/ 403162 h 4015942"/>
              <a:gd name="connsiteX8" fmla="*/ 4451486 w 4501409"/>
              <a:gd name="connsiteY8" fmla="*/ 1366053 h 4015942"/>
              <a:gd name="connsiteX9" fmla="*/ 4312941 w 4501409"/>
              <a:gd name="connsiteY9" fmla="*/ 1532308 h 4015942"/>
              <a:gd name="connsiteX10" fmla="*/ 4458412 w 4501409"/>
              <a:gd name="connsiteY10" fmla="*/ 1546162 h 4015942"/>
              <a:gd name="connsiteX11" fmla="*/ 4307162 w 4501409"/>
              <a:gd name="connsiteY11" fmla="*/ 3618488 h 4015942"/>
              <a:gd name="connsiteX12" fmla="*/ 4183633 w 4501409"/>
              <a:gd name="connsiteY12" fmla="*/ 3926103 h 4015942"/>
              <a:gd name="connsiteX13" fmla="*/ 4001661 w 4501409"/>
              <a:gd name="connsiteY13" fmla="*/ 3785072 h 4015942"/>
              <a:gd name="connsiteX14" fmla="*/ 4051453 w 4501409"/>
              <a:gd name="connsiteY14" fmla="*/ 3940394 h 4015942"/>
              <a:gd name="connsiteX15" fmla="*/ 1500467 w 4501409"/>
              <a:gd name="connsiteY15" fmla="*/ 3942999 h 4015942"/>
              <a:gd name="connsiteX16" fmla="*/ 1576459 w 4501409"/>
              <a:gd name="connsiteY16" fmla="*/ 3760511 h 4015942"/>
              <a:gd name="connsiteX17" fmla="*/ 1248913 w 4501409"/>
              <a:gd name="connsiteY17" fmla="*/ 3940620 h 4015942"/>
              <a:gd name="connsiteX18" fmla="*/ 45340 w 4501409"/>
              <a:gd name="connsiteY18" fmla="*/ 3942566 h 4015942"/>
              <a:gd name="connsiteX19" fmla="*/ 675982 w 4501409"/>
              <a:gd name="connsiteY19" fmla="*/ 3037682 h 4015942"/>
              <a:gd name="connsiteX0" fmla="*/ 675982 w 4501409"/>
              <a:gd name="connsiteY0" fmla="*/ 3037682 h 4031471"/>
              <a:gd name="connsiteX1" fmla="*/ 625253 w 4501409"/>
              <a:gd name="connsiteY1" fmla="*/ 1624533 h 4031471"/>
              <a:gd name="connsiteX2" fmla="*/ 1171907 w 4501409"/>
              <a:gd name="connsiteY2" fmla="*/ 628803 h 4031471"/>
              <a:gd name="connsiteX3" fmla="*/ 1543303 w 4501409"/>
              <a:gd name="connsiteY3" fmla="*/ 188315 h 4031471"/>
              <a:gd name="connsiteX4" fmla="*/ 1953041 w 4501409"/>
              <a:gd name="connsiteY4" fmla="*/ 70500 h 4031471"/>
              <a:gd name="connsiteX5" fmla="*/ 2961045 w 4501409"/>
              <a:gd name="connsiteY5" fmla="*/ 47256 h 4031471"/>
              <a:gd name="connsiteX6" fmla="*/ 4021478 w 4501409"/>
              <a:gd name="connsiteY6" fmla="*/ 597793 h 4031471"/>
              <a:gd name="connsiteX7" fmla="*/ 4472269 w 4501409"/>
              <a:gd name="connsiteY7" fmla="*/ 403162 h 4031471"/>
              <a:gd name="connsiteX8" fmla="*/ 4451486 w 4501409"/>
              <a:gd name="connsiteY8" fmla="*/ 1366053 h 4031471"/>
              <a:gd name="connsiteX9" fmla="*/ 4312941 w 4501409"/>
              <a:gd name="connsiteY9" fmla="*/ 1532308 h 4031471"/>
              <a:gd name="connsiteX10" fmla="*/ 4458412 w 4501409"/>
              <a:gd name="connsiteY10" fmla="*/ 1546162 h 4031471"/>
              <a:gd name="connsiteX11" fmla="*/ 4307162 w 4501409"/>
              <a:gd name="connsiteY11" fmla="*/ 3618488 h 4031471"/>
              <a:gd name="connsiteX12" fmla="*/ 4183633 w 4501409"/>
              <a:gd name="connsiteY12" fmla="*/ 3944300 h 4031471"/>
              <a:gd name="connsiteX13" fmla="*/ 4001661 w 4501409"/>
              <a:gd name="connsiteY13" fmla="*/ 3785072 h 4031471"/>
              <a:gd name="connsiteX14" fmla="*/ 4051453 w 4501409"/>
              <a:gd name="connsiteY14" fmla="*/ 3940394 h 4031471"/>
              <a:gd name="connsiteX15" fmla="*/ 1500467 w 4501409"/>
              <a:gd name="connsiteY15" fmla="*/ 3942999 h 4031471"/>
              <a:gd name="connsiteX16" fmla="*/ 1576459 w 4501409"/>
              <a:gd name="connsiteY16" fmla="*/ 3760511 h 4031471"/>
              <a:gd name="connsiteX17" fmla="*/ 1248913 w 4501409"/>
              <a:gd name="connsiteY17" fmla="*/ 3940620 h 4031471"/>
              <a:gd name="connsiteX18" fmla="*/ 45340 w 4501409"/>
              <a:gd name="connsiteY18" fmla="*/ 3942566 h 4031471"/>
              <a:gd name="connsiteX19" fmla="*/ 675982 w 4501409"/>
              <a:gd name="connsiteY19" fmla="*/ 3037682 h 4031471"/>
              <a:gd name="connsiteX0" fmla="*/ 675982 w 4501409"/>
              <a:gd name="connsiteY0" fmla="*/ 3037682 h 4027575"/>
              <a:gd name="connsiteX1" fmla="*/ 625253 w 4501409"/>
              <a:gd name="connsiteY1" fmla="*/ 1624533 h 4027575"/>
              <a:gd name="connsiteX2" fmla="*/ 1171907 w 4501409"/>
              <a:gd name="connsiteY2" fmla="*/ 628803 h 4027575"/>
              <a:gd name="connsiteX3" fmla="*/ 1543303 w 4501409"/>
              <a:gd name="connsiteY3" fmla="*/ 188315 h 4027575"/>
              <a:gd name="connsiteX4" fmla="*/ 1953041 w 4501409"/>
              <a:gd name="connsiteY4" fmla="*/ 70500 h 4027575"/>
              <a:gd name="connsiteX5" fmla="*/ 2961045 w 4501409"/>
              <a:gd name="connsiteY5" fmla="*/ 47256 h 4027575"/>
              <a:gd name="connsiteX6" fmla="*/ 4021478 w 4501409"/>
              <a:gd name="connsiteY6" fmla="*/ 597793 h 4027575"/>
              <a:gd name="connsiteX7" fmla="*/ 4472269 w 4501409"/>
              <a:gd name="connsiteY7" fmla="*/ 403162 h 4027575"/>
              <a:gd name="connsiteX8" fmla="*/ 4451486 w 4501409"/>
              <a:gd name="connsiteY8" fmla="*/ 1366053 h 4027575"/>
              <a:gd name="connsiteX9" fmla="*/ 4312941 w 4501409"/>
              <a:gd name="connsiteY9" fmla="*/ 1532308 h 4027575"/>
              <a:gd name="connsiteX10" fmla="*/ 4458412 w 4501409"/>
              <a:gd name="connsiteY10" fmla="*/ 1546162 h 4027575"/>
              <a:gd name="connsiteX11" fmla="*/ 4307162 w 4501409"/>
              <a:gd name="connsiteY11" fmla="*/ 3618488 h 4027575"/>
              <a:gd name="connsiteX12" fmla="*/ 4192732 w 4501409"/>
              <a:gd name="connsiteY12" fmla="*/ 3939751 h 4027575"/>
              <a:gd name="connsiteX13" fmla="*/ 4001661 w 4501409"/>
              <a:gd name="connsiteY13" fmla="*/ 3785072 h 4027575"/>
              <a:gd name="connsiteX14" fmla="*/ 4051453 w 4501409"/>
              <a:gd name="connsiteY14" fmla="*/ 3940394 h 4027575"/>
              <a:gd name="connsiteX15" fmla="*/ 1500467 w 4501409"/>
              <a:gd name="connsiteY15" fmla="*/ 3942999 h 4027575"/>
              <a:gd name="connsiteX16" fmla="*/ 1576459 w 4501409"/>
              <a:gd name="connsiteY16" fmla="*/ 3760511 h 4027575"/>
              <a:gd name="connsiteX17" fmla="*/ 1248913 w 4501409"/>
              <a:gd name="connsiteY17" fmla="*/ 3940620 h 4027575"/>
              <a:gd name="connsiteX18" fmla="*/ 45340 w 4501409"/>
              <a:gd name="connsiteY18" fmla="*/ 3942566 h 4027575"/>
              <a:gd name="connsiteX19" fmla="*/ 675982 w 4501409"/>
              <a:gd name="connsiteY19" fmla="*/ 3037682 h 4027575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307162 w 4501409"/>
              <a:gd name="connsiteY11" fmla="*/ 3618488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66053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1409"/>
              <a:gd name="connsiteY0" fmla="*/ 3037682 h 3943081"/>
              <a:gd name="connsiteX1" fmla="*/ 625253 w 4501409"/>
              <a:gd name="connsiteY1" fmla="*/ 1624533 h 3943081"/>
              <a:gd name="connsiteX2" fmla="*/ 1171907 w 4501409"/>
              <a:gd name="connsiteY2" fmla="*/ 628803 h 3943081"/>
              <a:gd name="connsiteX3" fmla="*/ 1543303 w 4501409"/>
              <a:gd name="connsiteY3" fmla="*/ 188315 h 3943081"/>
              <a:gd name="connsiteX4" fmla="*/ 1953041 w 4501409"/>
              <a:gd name="connsiteY4" fmla="*/ 70500 h 3943081"/>
              <a:gd name="connsiteX5" fmla="*/ 2961045 w 4501409"/>
              <a:gd name="connsiteY5" fmla="*/ 47256 h 3943081"/>
              <a:gd name="connsiteX6" fmla="*/ 4021478 w 4501409"/>
              <a:gd name="connsiteY6" fmla="*/ 597793 h 3943081"/>
              <a:gd name="connsiteX7" fmla="*/ 4472269 w 4501409"/>
              <a:gd name="connsiteY7" fmla="*/ 403162 h 3943081"/>
              <a:gd name="connsiteX8" fmla="*/ 4451486 w 4501409"/>
              <a:gd name="connsiteY8" fmla="*/ 1379700 h 3943081"/>
              <a:gd name="connsiteX9" fmla="*/ 4312941 w 4501409"/>
              <a:gd name="connsiteY9" fmla="*/ 1532308 h 3943081"/>
              <a:gd name="connsiteX10" fmla="*/ 4458412 w 4501409"/>
              <a:gd name="connsiteY10" fmla="*/ 1546162 h 3943081"/>
              <a:gd name="connsiteX11" fmla="*/ 4457287 w 4501409"/>
              <a:gd name="connsiteY11" fmla="*/ 3936936 h 3943081"/>
              <a:gd name="connsiteX12" fmla="*/ 4192732 w 4501409"/>
              <a:gd name="connsiteY12" fmla="*/ 3939751 h 3943081"/>
              <a:gd name="connsiteX13" fmla="*/ 4001661 w 4501409"/>
              <a:gd name="connsiteY13" fmla="*/ 3785072 h 3943081"/>
              <a:gd name="connsiteX14" fmla="*/ 4051453 w 4501409"/>
              <a:gd name="connsiteY14" fmla="*/ 3940394 h 3943081"/>
              <a:gd name="connsiteX15" fmla="*/ 1500467 w 4501409"/>
              <a:gd name="connsiteY15" fmla="*/ 3942999 h 3943081"/>
              <a:gd name="connsiteX16" fmla="*/ 1576459 w 4501409"/>
              <a:gd name="connsiteY16" fmla="*/ 3760511 h 3943081"/>
              <a:gd name="connsiteX17" fmla="*/ 1248913 w 4501409"/>
              <a:gd name="connsiteY17" fmla="*/ 3940620 h 3943081"/>
              <a:gd name="connsiteX18" fmla="*/ 45340 w 4501409"/>
              <a:gd name="connsiteY18" fmla="*/ 3942566 h 3943081"/>
              <a:gd name="connsiteX19" fmla="*/ 675982 w 4501409"/>
              <a:gd name="connsiteY19" fmla="*/ 3037682 h 3943081"/>
              <a:gd name="connsiteX0" fmla="*/ 675982 w 4502221"/>
              <a:gd name="connsiteY0" fmla="*/ 3037682 h 3943081"/>
              <a:gd name="connsiteX1" fmla="*/ 625253 w 4502221"/>
              <a:gd name="connsiteY1" fmla="*/ 1624533 h 3943081"/>
              <a:gd name="connsiteX2" fmla="*/ 1171907 w 4502221"/>
              <a:gd name="connsiteY2" fmla="*/ 628803 h 3943081"/>
              <a:gd name="connsiteX3" fmla="*/ 1543303 w 4502221"/>
              <a:gd name="connsiteY3" fmla="*/ 188315 h 3943081"/>
              <a:gd name="connsiteX4" fmla="*/ 1953041 w 4502221"/>
              <a:gd name="connsiteY4" fmla="*/ 70500 h 3943081"/>
              <a:gd name="connsiteX5" fmla="*/ 2961045 w 4502221"/>
              <a:gd name="connsiteY5" fmla="*/ 47256 h 3943081"/>
              <a:gd name="connsiteX6" fmla="*/ 4021478 w 4502221"/>
              <a:gd name="connsiteY6" fmla="*/ 597793 h 3943081"/>
              <a:gd name="connsiteX7" fmla="*/ 4472269 w 4502221"/>
              <a:gd name="connsiteY7" fmla="*/ 403162 h 3943081"/>
              <a:gd name="connsiteX8" fmla="*/ 4451486 w 4502221"/>
              <a:gd name="connsiteY8" fmla="*/ 1379700 h 3943081"/>
              <a:gd name="connsiteX9" fmla="*/ 4312941 w 4502221"/>
              <a:gd name="connsiteY9" fmla="*/ 1532308 h 3943081"/>
              <a:gd name="connsiteX10" fmla="*/ 4458412 w 4502221"/>
              <a:gd name="connsiteY10" fmla="*/ 1546162 h 3943081"/>
              <a:gd name="connsiteX11" fmla="*/ 4457287 w 4502221"/>
              <a:gd name="connsiteY11" fmla="*/ 3936936 h 3943081"/>
              <a:gd name="connsiteX12" fmla="*/ 4192732 w 4502221"/>
              <a:gd name="connsiteY12" fmla="*/ 3939751 h 3943081"/>
              <a:gd name="connsiteX13" fmla="*/ 4001661 w 4502221"/>
              <a:gd name="connsiteY13" fmla="*/ 3785072 h 3943081"/>
              <a:gd name="connsiteX14" fmla="*/ 4051453 w 4502221"/>
              <a:gd name="connsiteY14" fmla="*/ 3940394 h 3943081"/>
              <a:gd name="connsiteX15" fmla="*/ 1500467 w 4502221"/>
              <a:gd name="connsiteY15" fmla="*/ 3942999 h 3943081"/>
              <a:gd name="connsiteX16" fmla="*/ 1576459 w 4502221"/>
              <a:gd name="connsiteY16" fmla="*/ 3760511 h 3943081"/>
              <a:gd name="connsiteX17" fmla="*/ 1248913 w 4502221"/>
              <a:gd name="connsiteY17" fmla="*/ 3940620 h 3943081"/>
              <a:gd name="connsiteX18" fmla="*/ 45340 w 4502221"/>
              <a:gd name="connsiteY18" fmla="*/ 3942566 h 3943081"/>
              <a:gd name="connsiteX19" fmla="*/ 675982 w 4502221"/>
              <a:gd name="connsiteY19" fmla="*/ 3037682 h 3943081"/>
              <a:gd name="connsiteX0" fmla="*/ 675982 w 4495136"/>
              <a:gd name="connsiteY0" fmla="*/ 3037682 h 3943081"/>
              <a:gd name="connsiteX1" fmla="*/ 625253 w 4495136"/>
              <a:gd name="connsiteY1" fmla="*/ 1624533 h 3943081"/>
              <a:gd name="connsiteX2" fmla="*/ 1171907 w 4495136"/>
              <a:gd name="connsiteY2" fmla="*/ 628803 h 3943081"/>
              <a:gd name="connsiteX3" fmla="*/ 1543303 w 4495136"/>
              <a:gd name="connsiteY3" fmla="*/ 188315 h 3943081"/>
              <a:gd name="connsiteX4" fmla="*/ 1953041 w 4495136"/>
              <a:gd name="connsiteY4" fmla="*/ 70500 h 3943081"/>
              <a:gd name="connsiteX5" fmla="*/ 2961045 w 4495136"/>
              <a:gd name="connsiteY5" fmla="*/ 47256 h 3943081"/>
              <a:gd name="connsiteX6" fmla="*/ 4021478 w 4495136"/>
              <a:gd name="connsiteY6" fmla="*/ 597793 h 3943081"/>
              <a:gd name="connsiteX7" fmla="*/ 4463171 w 4495136"/>
              <a:gd name="connsiteY7" fmla="*/ 394064 h 3943081"/>
              <a:gd name="connsiteX8" fmla="*/ 4451486 w 4495136"/>
              <a:gd name="connsiteY8" fmla="*/ 1379700 h 3943081"/>
              <a:gd name="connsiteX9" fmla="*/ 4312941 w 4495136"/>
              <a:gd name="connsiteY9" fmla="*/ 1532308 h 3943081"/>
              <a:gd name="connsiteX10" fmla="*/ 4458412 w 4495136"/>
              <a:gd name="connsiteY10" fmla="*/ 1546162 h 3943081"/>
              <a:gd name="connsiteX11" fmla="*/ 4457287 w 4495136"/>
              <a:gd name="connsiteY11" fmla="*/ 3936936 h 3943081"/>
              <a:gd name="connsiteX12" fmla="*/ 4192732 w 4495136"/>
              <a:gd name="connsiteY12" fmla="*/ 3939751 h 3943081"/>
              <a:gd name="connsiteX13" fmla="*/ 4001661 w 4495136"/>
              <a:gd name="connsiteY13" fmla="*/ 3785072 h 3943081"/>
              <a:gd name="connsiteX14" fmla="*/ 4051453 w 4495136"/>
              <a:gd name="connsiteY14" fmla="*/ 3940394 h 3943081"/>
              <a:gd name="connsiteX15" fmla="*/ 1500467 w 4495136"/>
              <a:gd name="connsiteY15" fmla="*/ 3942999 h 3943081"/>
              <a:gd name="connsiteX16" fmla="*/ 1576459 w 4495136"/>
              <a:gd name="connsiteY16" fmla="*/ 3760511 h 3943081"/>
              <a:gd name="connsiteX17" fmla="*/ 1248913 w 4495136"/>
              <a:gd name="connsiteY17" fmla="*/ 3940620 h 3943081"/>
              <a:gd name="connsiteX18" fmla="*/ 45340 w 4495136"/>
              <a:gd name="connsiteY18" fmla="*/ 3942566 h 3943081"/>
              <a:gd name="connsiteX19" fmla="*/ 675982 w 4495136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5977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234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037682 h 3943081"/>
              <a:gd name="connsiteX1" fmla="*/ 625253 w 4463171"/>
              <a:gd name="connsiteY1" fmla="*/ 1624533 h 3943081"/>
              <a:gd name="connsiteX2" fmla="*/ 1171907 w 4463171"/>
              <a:gd name="connsiteY2" fmla="*/ 628803 h 3943081"/>
              <a:gd name="connsiteX3" fmla="*/ 1543303 w 4463171"/>
              <a:gd name="connsiteY3" fmla="*/ 188315 h 3943081"/>
              <a:gd name="connsiteX4" fmla="*/ 1953041 w 4463171"/>
              <a:gd name="connsiteY4" fmla="*/ 70500 h 3943081"/>
              <a:gd name="connsiteX5" fmla="*/ 2961045 w 4463171"/>
              <a:gd name="connsiteY5" fmla="*/ 47256 h 3943081"/>
              <a:gd name="connsiteX6" fmla="*/ 4021478 w 4463171"/>
              <a:gd name="connsiteY6" fmla="*/ 606893 h 3943081"/>
              <a:gd name="connsiteX7" fmla="*/ 4463171 w 4463171"/>
              <a:gd name="connsiteY7" fmla="*/ 394064 h 3943081"/>
              <a:gd name="connsiteX8" fmla="*/ 4451486 w 4463171"/>
              <a:gd name="connsiteY8" fmla="*/ 1379700 h 3943081"/>
              <a:gd name="connsiteX9" fmla="*/ 4312941 w 4463171"/>
              <a:gd name="connsiteY9" fmla="*/ 1532308 h 3943081"/>
              <a:gd name="connsiteX10" fmla="*/ 4458412 w 4463171"/>
              <a:gd name="connsiteY10" fmla="*/ 1546162 h 3943081"/>
              <a:gd name="connsiteX11" fmla="*/ 4457287 w 4463171"/>
              <a:gd name="connsiteY11" fmla="*/ 3936936 h 3943081"/>
              <a:gd name="connsiteX12" fmla="*/ 4192732 w 4463171"/>
              <a:gd name="connsiteY12" fmla="*/ 3939751 h 3943081"/>
              <a:gd name="connsiteX13" fmla="*/ 4001661 w 4463171"/>
              <a:gd name="connsiteY13" fmla="*/ 3785072 h 3943081"/>
              <a:gd name="connsiteX14" fmla="*/ 4051453 w 4463171"/>
              <a:gd name="connsiteY14" fmla="*/ 3940394 h 3943081"/>
              <a:gd name="connsiteX15" fmla="*/ 1500467 w 4463171"/>
              <a:gd name="connsiteY15" fmla="*/ 3942999 h 3943081"/>
              <a:gd name="connsiteX16" fmla="*/ 1576459 w 4463171"/>
              <a:gd name="connsiteY16" fmla="*/ 3760511 h 3943081"/>
              <a:gd name="connsiteX17" fmla="*/ 1248913 w 4463171"/>
              <a:gd name="connsiteY17" fmla="*/ 3940620 h 3943081"/>
              <a:gd name="connsiteX18" fmla="*/ 45340 w 4463171"/>
              <a:gd name="connsiteY18" fmla="*/ 3942566 h 3943081"/>
              <a:gd name="connsiteX19" fmla="*/ 675982 w 4463171"/>
              <a:gd name="connsiteY19" fmla="*/ 3037682 h 3943081"/>
              <a:gd name="connsiteX0" fmla="*/ 675982 w 4463171"/>
              <a:gd name="connsiteY0" fmla="*/ 3143828 h 4049227"/>
              <a:gd name="connsiteX1" fmla="*/ 625253 w 4463171"/>
              <a:gd name="connsiteY1" fmla="*/ 1730679 h 4049227"/>
              <a:gd name="connsiteX2" fmla="*/ 1171907 w 4463171"/>
              <a:gd name="connsiteY2" fmla="*/ 734949 h 4049227"/>
              <a:gd name="connsiteX3" fmla="*/ 1543303 w 4463171"/>
              <a:gd name="connsiteY3" fmla="*/ 294461 h 4049227"/>
              <a:gd name="connsiteX4" fmla="*/ 1953041 w 4463171"/>
              <a:gd name="connsiteY4" fmla="*/ 176646 h 4049227"/>
              <a:gd name="connsiteX5" fmla="*/ 2961045 w 4463171"/>
              <a:gd name="connsiteY5" fmla="*/ 153402 h 4049227"/>
              <a:gd name="connsiteX6" fmla="*/ 4021478 w 4463171"/>
              <a:gd name="connsiteY6" fmla="*/ 713039 h 4049227"/>
              <a:gd name="connsiteX7" fmla="*/ 4463171 w 4463171"/>
              <a:gd name="connsiteY7" fmla="*/ 500210 h 4049227"/>
              <a:gd name="connsiteX8" fmla="*/ 4451486 w 4463171"/>
              <a:gd name="connsiteY8" fmla="*/ 1485846 h 4049227"/>
              <a:gd name="connsiteX9" fmla="*/ 4312941 w 4463171"/>
              <a:gd name="connsiteY9" fmla="*/ 1638454 h 4049227"/>
              <a:gd name="connsiteX10" fmla="*/ 4458412 w 4463171"/>
              <a:gd name="connsiteY10" fmla="*/ 1652308 h 4049227"/>
              <a:gd name="connsiteX11" fmla="*/ 4457287 w 4463171"/>
              <a:gd name="connsiteY11" fmla="*/ 4043082 h 4049227"/>
              <a:gd name="connsiteX12" fmla="*/ 4192732 w 4463171"/>
              <a:gd name="connsiteY12" fmla="*/ 4045897 h 4049227"/>
              <a:gd name="connsiteX13" fmla="*/ 4001661 w 4463171"/>
              <a:gd name="connsiteY13" fmla="*/ 3891218 h 4049227"/>
              <a:gd name="connsiteX14" fmla="*/ 4051453 w 4463171"/>
              <a:gd name="connsiteY14" fmla="*/ 4046540 h 4049227"/>
              <a:gd name="connsiteX15" fmla="*/ 1500467 w 4463171"/>
              <a:gd name="connsiteY15" fmla="*/ 4049145 h 4049227"/>
              <a:gd name="connsiteX16" fmla="*/ 1576459 w 4463171"/>
              <a:gd name="connsiteY16" fmla="*/ 3866657 h 4049227"/>
              <a:gd name="connsiteX17" fmla="*/ 1248913 w 4463171"/>
              <a:gd name="connsiteY17" fmla="*/ 4046766 h 4049227"/>
              <a:gd name="connsiteX18" fmla="*/ 45340 w 4463171"/>
              <a:gd name="connsiteY18" fmla="*/ 4048712 h 4049227"/>
              <a:gd name="connsiteX19" fmla="*/ 675982 w 4463171"/>
              <a:gd name="connsiteY19" fmla="*/ 3143828 h 4049227"/>
              <a:gd name="connsiteX0" fmla="*/ 675982 w 4463171"/>
              <a:gd name="connsiteY0" fmla="*/ 3637517 h 4542916"/>
              <a:gd name="connsiteX1" fmla="*/ 625253 w 4463171"/>
              <a:gd name="connsiteY1" fmla="*/ 2224368 h 4542916"/>
              <a:gd name="connsiteX2" fmla="*/ 1171907 w 4463171"/>
              <a:gd name="connsiteY2" fmla="*/ 1228638 h 4542916"/>
              <a:gd name="connsiteX3" fmla="*/ 1543303 w 4463171"/>
              <a:gd name="connsiteY3" fmla="*/ 788150 h 4542916"/>
              <a:gd name="connsiteX4" fmla="*/ 1953041 w 4463171"/>
              <a:gd name="connsiteY4" fmla="*/ 670335 h 4542916"/>
              <a:gd name="connsiteX5" fmla="*/ 2961045 w 4463171"/>
              <a:gd name="connsiteY5" fmla="*/ 647091 h 4542916"/>
              <a:gd name="connsiteX6" fmla="*/ 4021478 w 4463171"/>
              <a:gd name="connsiteY6" fmla="*/ 1206728 h 4542916"/>
              <a:gd name="connsiteX7" fmla="*/ 4463171 w 4463171"/>
              <a:gd name="connsiteY7" fmla="*/ 993899 h 4542916"/>
              <a:gd name="connsiteX8" fmla="*/ 4451486 w 4463171"/>
              <a:gd name="connsiteY8" fmla="*/ 1979535 h 4542916"/>
              <a:gd name="connsiteX9" fmla="*/ 4312941 w 4463171"/>
              <a:gd name="connsiteY9" fmla="*/ 2132143 h 4542916"/>
              <a:gd name="connsiteX10" fmla="*/ 4458412 w 4463171"/>
              <a:gd name="connsiteY10" fmla="*/ 2145997 h 4542916"/>
              <a:gd name="connsiteX11" fmla="*/ 4457287 w 4463171"/>
              <a:gd name="connsiteY11" fmla="*/ 4536771 h 4542916"/>
              <a:gd name="connsiteX12" fmla="*/ 4192732 w 4463171"/>
              <a:gd name="connsiteY12" fmla="*/ 4539586 h 4542916"/>
              <a:gd name="connsiteX13" fmla="*/ 4001661 w 4463171"/>
              <a:gd name="connsiteY13" fmla="*/ 4384907 h 4542916"/>
              <a:gd name="connsiteX14" fmla="*/ 4051453 w 4463171"/>
              <a:gd name="connsiteY14" fmla="*/ 4540229 h 4542916"/>
              <a:gd name="connsiteX15" fmla="*/ 1500467 w 4463171"/>
              <a:gd name="connsiteY15" fmla="*/ 4542834 h 4542916"/>
              <a:gd name="connsiteX16" fmla="*/ 1576459 w 4463171"/>
              <a:gd name="connsiteY16" fmla="*/ 4360346 h 4542916"/>
              <a:gd name="connsiteX17" fmla="*/ 1248913 w 4463171"/>
              <a:gd name="connsiteY17" fmla="*/ 4540455 h 4542916"/>
              <a:gd name="connsiteX18" fmla="*/ 45340 w 4463171"/>
              <a:gd name="connsiteY18" fmla="*/ 4542401 h 4542916"/>
              <a:gd name="connsiteX19" fmla="*/ 675982 w 4463171"/>
              <a:gd name="connsiteY19" fmla="*/ 3637517 h 4542916"/>
              <a:gd name="connsiteX0" fmla="*/ 675982 w 4463171"/>
              <a:gd name="connsiteY0" fmla="*/ 4017648 h 4923047"/>
              <a:gd name="connsiteX1" fmla="*/ 625253 w 4463171"/>
              <a:gd name="connsiteY1" fmla="*/ 2604499 h 4923047"/>
              <a:gd name="connsiteX2" fmla="*/ 1171907 w 4463171"/>
              <a:gd name="connsiteY2" fmla="*/ 1608769 h 4923047"/>
              <a:gd name="connsiteX3" fmla="*/ 1543303 w 4463171"/>
              <a:gd name="connsiteY3" fmla="*/ 1168281 h 4923047"/>
              <a:gd name="connsiteX4" fmla="*/ 1953041 w 4463171"/>
              <a:gd name="connsiteY4" fmla="*/ 1050466 h 4923047"/>
              <a:gd name="connsiteX5" fmla="*/ 2961045 w 4463171"/>
              <a:gd name="connsiteY5" fmla="*/ 1027222 h 4923047"/>
              <a:gd name="connsiteX6" fmla="*/ 4021478 w 4463171"/>
              <a:gd name="connsiteY6" fmla="*/ 1586859 h 4923047"/>
              <a:gd name="connsiteX7" fmla="*/ 4463171 w 4463171"/>
              <a:gd name="connsiteY7" fmla="*/ 1374030 h 4923047"/>
              <a:gd name="connsiteX8" fmla="*/ 4451486 w 4463171"/>
              <a:gd name="connsiteY8" fmla="*/ 2359666 h 4923047"/>
              <a:gd name="connsiteX9" fmla="*/ 4312941 w 4463171"/>
              <a:gd name="connsiteY9" fmla="*/ 2512274 h 4923047"/>
              <a:gd name="connsiteX10" fmla="*/ 4458412 w 4463171"/>
              <a:gd name="connsiteY10" fmla="*/ 2526128 h 4923047"/>
              <a:gd name="connsiteX11" fmla="*/ 4457287 w 4463171"/>
              <a:gd name="connsiteY11" fmla="*/ 4916902 h 4923047"/>
              <a:gd name="connsiteX12" fmla="*/ 4192732 w 4463171"/>
              <a:gd name="connsiteY12" fmla="*/ 4919717 h 4923047"/>
              <a:gd name="connsiteX13" fmla="*/ 4001661 w 4463171"/>
              <a:gd name="connsiteY13" fmla="*/ 4765038 h 4923047"/>
              <a:gd name="connsiteX14" fmla="*/ 4051453 w 4463171"/>
              <a:gd name="connsiteY14" fmla="*/ 4920360 h 4923047"/>
              <a:gd name="connsiteX15" fmla="*/ 1500467 w 4463171"/>
              <a:gd name="connsiteY15" fmla="*/ 4922965 h 4923047"/>
              <a:gd name="connsiteX16" fmla="*/ 1576459 w 4463171"/>
              <a:gd name="connsiteY16" fmla="*/ 4740477 h 4923047"/>
              <a:gd name="connsiteX17" fmla="*/ 1248913 w 4463171"/>
              <a:gd name="connsiteY17" fmla="*/ 4920586 h 4923047"/>
              <a:gd name="connsiteX18" fmla="*/ 45340 w 4463171"/>
              <a:gd name="connsiteY18" fmla="*/ 4922532 h 4923047"/>
              <a:gd name="connsiteX19" fmla="*/ 675982 w 4463171"/>
              <a:gd name="connsiteY19" fmla="*/ 4017648 h 4923047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109804 h 5015203"/>
              <a:gd name="connsiteX1" fmla="*/ 625253 w 4463171"/>
              <a:gd name="connsiteY1" fmla="*/ 2696655 h 5015203"/>
              <a:gd name="connsiteX2" fmla="*/ 1171907 w 4463171"/>
              <a:gd name="connsiteY2" fmla="*/ 1700925 h 5015203"/>
              <a:gd name="connsiteX3" fmla="*/ 1543303 w 4463171"/>
              <a:gd name="connsiteY3" fmla="*/ 1260437 h 5015203"/>
              <a:gd name="connsiteX4" fmla="*/ 1953041 w 4463171"/>
              <a:gd name="connsiteY4" fmla="*/ 1142622 h 5015203"/>
              <a:gd name="connsiteX5" fmla="*/ 2961045 w 4463171"/>
              <a:gd name="connsiteY5" fmla="*/ 1119378 h 5015203"/>
              <a:gd name="connsiteX6" fmla="*/ 4021478 w 4463171"/>
              <a:gd name="connsiteY6" fmla="*/ 1679015 h 5015203"/>
              <a:gd name="connsiteX7" fmla="*/ 4463171 w 4463171"/>
              <a:gd name="connsiteY7" fmla="*/ 1466186 h 5015203"/>
              <a:gd name="connsiteX8" fmla="*/ 4451486 w 4463171"/>
              <a:gd name="connsiteY8" fmla="*/ 2451822 h 5015203"/>
              <a:gd name="connsiteX9" fmla="*/ 4312941 w 4463171"/>
              <a:gd name="connsiteY9" fmla="*/ 2604430 h 5015203"/>
              <a:gd name="connsiteX10" fmla="*/ 4458412 w 4463171"/>
              <a:gd name="connsiteY10" fmla="*/ 2618284 h 5015203"/>
              <a:gd name="connsiteX11" fmla="*/ 4457287 w 4463171"/>
              <a:gd name="connsiteY11" fmla="*/ 5009058 h 5015203"/>
              <a:gd name="connsiteX12" fmla="*/ 4192732 w 4463171"/>
              <a:gd name="connsiteY12" fmla="*/ 5011873 h 5015203"/>
              <a:gd name="connsiteX13" fmla="*/ 4001661 w 4463171"/>
              <a:gd name="connsiteY13" fmla="*/ 4857194 h 5015203"/>
              <a:gd name="connsiteX14" fmla="*/ 4051453 w 4463171"/>
              <a:gd name="connsiteY14" fmla="*/ 5012516 h 5015203"/>
              <a:gd name="connsiteX15" fmla="*/ 1500467 w 4463171"/>
              <a:gd name="connsiteY15" fmla="*/ 5015121 h 5015203"/>
              <a:gd name="connsiteX16" fmla="*/ 1576459 w 4463171"/>
              <a:gd name="connsiteY16" fmla="*/ 4832633 h 5015203"/>
              <a:gd name="connsiteX17" fmla="*/ 1248913 w 4463171"/>
              <a:gd name="connsiteY17" fmla="*/ 5012742 h 5015203"/>
              <a:gd name="connsiteX18" fmla="*/ 45340 w 4463171"/>
              <a:gd name="connsiteY18" fmla="*/ 5014688 h 5015203"/>
              <a:gd name="connsiteX19" fmla="*/ 675982 w 4463171"/>
              <a:gd name="connsiteY19" fmla="*/ 4109804 h 5015203"/>
              <a:gd name="connsiteX0" fmla="*/ 675982 w 4463171"/>
              <a:gd name="connsiteY0" fmla="*/ 4068539 h 4973938"/>
              <a:gd name="connsiteX1" fmla="*/ 625253 w 4463171"/>
              <a:gd name="connsiteY1" fmla="*/ 2655390 h 4973938"/>
              <a:gd name="connsiteX2" fmla="*/ 1171907 w 4463171"/>
              <a:gd name="connsiteY2" fmla="*/ 1659660 h 4973938"/>
              <a:gd name="connsiteX3" fmla="*/ 1543303 w 4463171"/>
              <a:gd name="connsiteY3" fmla="*/ 1219172 h 4973938"/>
              <a:gd name="connsiteX4" fmla="*/ 1953041 w 4463171"/>
              <a:gd name="connsiteY4" fmla="*/ 1101357 h 4973938"/>
              <a:gd name="connsiteX5" fmla="*/ 2961045 w 4463171"/>
              <a:gd name="connsiteY5" fmla="*/ 1078113 h 4973938"/>
              <a:gd name="connsiteX6" fmla="*/ 4021478 w 4463171"/>
              <a:gd name="connsiteY6" fmla="*/ 1637750 h 4973938"/>
              <a:gd name="connsiteX7" fmla="*/ 4463171 w 4463171"/>
              <a:gd name="connsiteY7" fmla="*/ 1424921 h 4973938"/>
              <a:gd name="connsiteX8" fmla="*/ 4451486 w 4463171"/>
              <a:gd name="connsiteY8" fmla="*/ 2410557 h 4973938"/>
              <a:gd name="connsiteX9" fmla="*/ 4312941 w 4463171"/>
              <a:gd name="connsiteY9" fmla="*/ 2563165 h 4973938"/>
              <a:gd name="connsiteX10" fmla="*/ 4458412 w 4463171"/>
              <a:gd name="connsiteY10" fmla="*/ 2577019 h 4973938"/>
              <a:gd name="connsiteX11" fmla="*/ 4457287 w 4463171"/>
              <a:gd name="connsiteY11" fmla="*/ 4967793 h 4973938"/>
              <a:gd name="connsiteX12" fmla="*/ 4192732 w 4463171"/>
              <a:gd name="connsiteY12" fmla="*/ 4970608 h 4973938"/>
              <a:gd name="connsiteX13" fmla="*/ 4001661 w 4463171"/>
              <a:gd name="connsiteY13" fmla="*/ 4815929 h 4973938"/>
              <a:gd name="connsiteX14" fmla="*/ 4051453 w 4463171"/>
              <a:gd name="connsiteY14" fmla="*/ 4971251 h 4973938"/>
              <a:gd name="connsiteX15" fmla="*/ 1500467 w 4463171"/>
              <a:gd name="connsiteY15" fmla="*/ 4973856 h 4973938"/>
              <a:gd name="connsiteX16" fmla="*/ 1576459 w 4463171"/>
              <a:gd name="connsiteY16" fmla="*/ 4791368 h 4973938"/>
              <a:gd name="connsiteX17" fmla="*/ 1248913 w 4463171"/>
              <a:gd name="connsiteY17" fmla="*/ 4971477 h 4973938"/>
              <a:gd name="connsiteX18" fmla="*/ 45340 w 4463171"/>
              <a:gd name="connsiteY18" fmla="*/ 4973423 h 4973938"/>
              <a:gd name="connsiteX19" fmla="*/ 675982 w 4463171"/>
              <a:gd name="connsiteY19" fmla="*/ 4068539 h 4973938"/>
              <a:gd name="connsiteX0" fmla="*/ 675982 w 4463171"/>
              <a:gd name="connsiteY0" fmla="*/ 4065604 h 4971003"/>
              <a:gd name="connsiteX1" fmla="*/ 625253 w 4463171"/>
              <a:gd name="connsiteY1" fmla="*/ 2652455 h 4971003"/>
              <a:gd name="connsiteX2" fmla="*/ 1171907 w 4463171"/>
              <a:gd name="connsiteY2" fmla="*/ 1656725 h 4971003"/>
              <a:gd name="connsiteX3" fmla="*/ 1543303 w 4463171"/>
              <a:gd name="connsiteY3" fmla="*/ 1216237 h 4971003"/>
              <a:gd name="connsiteX4" fmla="*/ 1953041 w 4463171"/>
              <a:gd name="connsiteY4" fmla="*/ 1098422 h 4971003"/>
              <a:gd name="connsiteX5" fmla="*/ 2947397 w 4463171"/>
              <a:gd name="connsiteY5" fmla="*/ 1079727 h 4971003"/>
              <a:gd name="connsiteX6" fmla="*/ 4021478 w 4463171"/>
              <a:gd name="connsiteY6" fmla="*/ 1634815 h 4971003"/>
              <a:gd name="connsiteX7" fmla="*/ 4463171 w 4463171"/>
              <a:gd name="connsiteY7" fmla="*/ 1421986 h 4971003"/>
              <a:gd name="connsiteX8" fmla="*/ 4451486 w 4463171"/>
              <a:gd name="connsiteY8" fmla="*/ 2407622 h 4971003"/>
              <a:gd name="connsiteX9" fmla="*/ 4312941 w 4463171"/>
              <a:gd name="connsiteY9" fmla="*/ 2560230 h 4971003"/>
              <a:gd name="connsiteX10" fmla="*/ 4458412 w 4463171"/>
              <a:gd name="connsiteY10" fmla="*/ 2574084 h 4971003"/>
              <a:gd name="connsiteX11" fmla="*/ 4457287 w 4463171"/>
              <a:gd name="connsiteY11" fmla="*/ 4964858 h 4971003"/>
              <a:gd name="connsiteX12" fmla="*/ 4192732 w 4463171"/>
              <a:gd name="connsiteY12" fmla="*/ 4967673 h 4971003"/>
              <a:gd name="connsiteX13" fmla="*/ 4001661 w 4463171"/>
              <a:gd name="connsiteY13" fmla="*/ 4812994 h 4971003"/>
              <a:gd name="connsiteX14" fmla="*/ 4051453 w 4463171"/>
              <a:gd name="connsiteY14" fmla="*/ 4968316 h 4971003"/>
              <a:gd name="connsiteX15" fmla="*/ 1500467 w 4463171"/>
              <a:gd name="connsiteY15" fmla="*/ 4970921 h 4971003"/>
              <a:gd name="connsiteX16" fmla="*/ 1576459 w 4463171"/>
              <a:gd name="connsiteY16" fmla="*/ 4788433 h 4971003"/>
              <a:gd name="connsiteX17" fmla="*/ 1248913 w 4463171"/>
              <a:gd name="connsiteY17" fmla="*/ 4968542 h 4971003"/>
              <a:gd name="connsiteX18" fmla="*/ 45340 w 4463171"/>
              <a:gd name="connsiteY18" fmla="*/ 4970488 h 4971003"/>
              <a:gd name="connsiteX19" fmla="*/ 675982 w 4463171"/>
              <a:gd name="connsiteY19" fmla="*/ 4065604 h 4971003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081555 h 4986954"/>
              <a:gd name="connsiteX1" fmla="*/ 625253 w 4463171"/>
              <a:gd name="connsiteY1" fmla="*/ 2668406 h 4986954"/>
              <a:gd name="connsiteX2" fmla="*/ 1171907 w 4463171"/>
              <a:gd name="connsiteY2" fmla="*/ 1672676 h 4986954"/>
              <a:gd name="connsiteX3" fmla="*/ 1543303 w 4463171"/>
              <a:gd name="connsiteY3" fmla="*/ 1232188 h 4986954"/>
              <a:gd name="connsiteX4" fmla="*/ 1953041 w 4463171"/>
              <a:gd name="connsiteY4" fmla="*/ 1114373 h 4986954"/>
              <a:gd name="connsiteX5" fmla="*/ 2947397 w 4463171"/>
              <a:gd name="connsiteY5" fmla="*/ 1095678 h 4986954"/>
              <a:gd name="connsiteX6" fmla="*/ 4021478 w 4463171"/>
              <a:gd name="connsiteY6" fmla="*/ 1650766 h 4986954"/>
              <a:gd name="connsiteX7" fmla="*/ 4463171 w 4463171"/>
              <a:gd name="connsiteY7" fmla="*/ 1437937 h 4986954"/>
              <a:gd name="connsiteX8" fmla="*/ 4451486 w 4463171"/>
              <a:gd name="connsiteY8" fmla="*/ 2423573 h 4986954"/>
              <a:gd name="connsiteX9" fmla="*/ 4312941 w 4463171"/>
              <a:gd name="connsiteY9" fmla="*/ 2576181 h 4986954"/>
              <a:gd name="connsiteX10" fmla="*/ 4458412 w 4463171"/>
              <a:gd name="connsiteY10" fmla="*/ 2590035 h 4986954"/>
              <a:gd name="connsiteX11" fmla="*/ 4457287 w 4463171"/>
              <a:gd name="connsiteY11" fmla="*/ 4980809 h 4986954"/>
              <a:gd name="connsiteX12" fmla="*/ 4192732 w 4463171"/>
              <a:gd name="connsiteY12" fmla="*/ 4983624 h 4986954"/>
              <a:gd name="connsiteX13" fmla="*/ 4001661 w 4463171"/>
              <a:gd name="connsiteY13" fmla="*/ 4828945 h 4986954"/>
              <a:gd name="connsiteX14" fmla="*/ 4051453 w 4463171"/>
              <a:gd name="connsiteY14" fmla="*/ 4984267 h 4986954"/>
              <a:gd name="connsiteX15" fmla="*/ 1500467 w 4463171"/>
              <a:gd name="connsiteY15" fmla="*/ 4986872 h 4986954"/>
              <a:gd name="connsiteX16" fmla="*/ 1576459 w 4463171"/>
              <a:gd name="connsiteY16" fmla="*/ 4804384 h 4986954"/>
              <a:gd name="connsiteX17" fmla="*/ 1248913 w 4463171"/>
              <a:gd name="connsiteY17" fmla="*/ 4984493 h 4986954"/>
              <a:gd name="connsiteX18" fmla="*/ 45340 w 4463171"/>
              <a:gd name="connsiteY18" fmla="*/ 4986439 h 4986954"/>
              <a:gd name="connsiteX19" fmla="*/ 675982 w 4463171"/>
              <a:gd name="connsiteY19" fmla="*/ 4081555 h 4986954"/>
              <a:gd name="connsiteX0" fmla="*/ 675982 w 4463171"/>
              <a:gd name="connsiteY0" fmla="*/ 4434546 h 5339945"/>
              <a:gd name="connsiteX1" fmla="*/ 625253 w 4463171"/>
              <a:gd name="connsiteY1" fmla="*/ 3021397 h 5339945"/>
              <a:gd name="connsiteX2" fmla="*/ 1171907 w 4463171"/>
              <a:gd name="connsiteY2" fmla="*/ 2025667 h 5339945"/>
              <a:gd name="connsiteX3" fmla="*/ 1543303 w 4463171"/>
              <a:gd name="connsiteY3" fmla="*/ 1585179 h 5339945"/>
              <a:gd name="connsiteX4" fmla="*/ 1953041 w 4463171"/>
              <a:gd name="connsiteY4" fmla="*/ 1467364 h 5339945"/>
              <a:gd name="connsiteX5" fmla="*/ 2947397 w 4463171"/>
              <a:gd name="connsiteY5" fmla="*/ 1448669 h 5339945"/>
              <a:gd name="connsiteX6" fmla="*/ 4021478 w 4463171"/>
              <a:gd name="connsiteY6" fmla="*/ 2003757 h 5339945"/>
              <a:gd name="connsiteX7" fmla="*/ 4463171 w 4463171"/>
              <a:gd name="connsiteY7" fmla="*/ 1790928 h 5339945"/>
              <a:gd name="connsiteX8" fmla="*/ 4451486 w 4463171"/>
              <a:gd name="connsiteY8" fmla="*/ 2776564 h 5339945"/>
              <a:gd name="connsiteX9" fmla="*/ 4312941 w 4463171"/>
              <a:gd name="connsiteY9" fmla="*/ 2929172 h 5339945"/>
              <a:gd name="connsiteX10" fmla="*/ 4458412 w 4463171"/>
              <a:gd name="connsiteY10" fmla="*/ 2943026 h 5339945"/>
              <a:gd name="connsiteX11" fmla="*/ 4457287 w 4463171"/>
              <a:gd name="connsiteY11" fmla="*/ 5333800 h 5339945"/>
              <a:gd name="connsiteX12" fmla="*/ 4192732 w 4463171"/>
              <a:gd name="connsiteY12" fmla="*/ 5336615 h 5339945"/>
              <a:gd name="connsiteX13" fmla="*/ 4001661 w 4463171"/>
              <a:gd name="connsiteY13" fmla="*/ 5181936 h 5339945"/>
              <a:gd name="connsiteX14" fmla="*/ 4051453 w 4463171"/>
              <a:gd name="connsiteY14" fmla="*/ 5337258 h 5339945"/>
              <a:gd name="connsiteX15" fmla="*/ 1500467 w 4463171"/>
              <a:gd name="connsiteY15" fmla="*/ 5339863 h 5339945"/>
              <a:gd name="connsiteX16" fmla="*/ 1576459 w 4463171"/>
              <a:gd name="connsiteY16" fmla="*/ 5157375 h 5339945"/>
              <a:gd name="connsiteX17" fmla="*/ 1248913 w 4463171"/>
              <a:gd name="connsiteY17" fmla="*/ 5337484 h 5339945"/>
              <a:gd name="connsiteX18" fmla="*/ 45340 w 4463171"/>
              <a:gd name="connsiteY18" fmla="*/ 5339430 h 5339945"/>
              <a:gd name="connsiteX19" fmla="*/ 675982 w 4463171"/>
              <a:gd name="connsiteY19" fmla="*/ 4434546 h 5339945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3041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71907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675982 w 4463171"/>
              <a:gd name="connsiteY0" fmla="*/ 4446490 h 5351889"/>
              <a:gd name="connsiteX1" fmla="*/ 625253 w 4463171"/>
              <a:gd name="connsiteY1" fmla="*/ 3033341 h 5351889"/>
              <a:gd name="connsiteX2" fmla="*/ 1181006 w 4463171"/>
              <a:gd name="connsiteY2" fmla="*/ 2037611 h 5351889"/>
              <a:gd name="connsiteX3" fmla="*/ 1543303 w 4463171"/>
              <a:gd name="connsiteY3" fmla="*/ 1597123 h 5351889"/>
              <a:gd name="connsiteX4" fmla="*/ 1957590 w 4463171"/>
              <a:gd name="connsiteY4" fmla="*/ 1479308 h 5351889"/>
              <a:gd name="connsiteX5" fmla="*/ 2947397 w 4463171"/>
              <a:gd name="connsiteY5" fmla="*/ 1460613 h 5351889"/>
              <a:gd name="connsiteX6" fmla="*/ 4021478 w 4463171"/>
              <a:gd name="connsiteY6" fmla="*/ 2015701 h 5351889"/>
              <a:gd name="connsiteX7" fmla="*/ 4463171 w 4463171"/>
              <a:gd name="connsiteY7" fmla="*/ 1802872 h 5351889"/>
              <a:gd name="connsiteX8" fmla="*/ 4451486 w 4463171"/>
              <a:gd name="connsiteY8" fmla="*/ 2788508 h 5351889"/>
              <a:gd name="connsiteX9" fmla="*/ 4312941 w 4463171"/>
              <a:gd name="connsiteY9" fmla="*/ 2941116 h 5351889"/>
              <a:gd name="connsiteX10" fmla="*/ 4458412 w 4463171"/>
              <a:gd name="connsiteY10" fmla="*/ 2954970 h 5351889"/>
              <a:gd name="connsiteX11" fmla="*/ 4457287 w 4463171"/>
              <a:gd name="connsiteY11" fmla="*/ 5345744 h 5351889"/>
              <a:gd name="connsiteX12" fmla="*/ 4192732 w 4463171"/>
              <a:gd name="connsiteY12" fmla="*/ 5348559 h 5351889"/>
              <a:gd name="connsiteX13" fmla="*/ 4001661 w 4463171"/>
              <a:gd name="connsiteY13" fmla="*/ 5193880 h 5351889"/>
              <a:gd name="connsiteX14" fmla="*/ 4051453 w 4463171"/>
              <a:gd name="connsiteY14" fmla="*/ 5349202 h 5351889"/>
              <a:gd name="connsiteX15" fmla="*/ 1500467 w 4463171"/>
              <a:gd name="connsiteY15" fmla="*/ 5351807 h 5351889"/>
              <a:gd name="connsiteX16" fmla="*/ 1576459 w 4463171"/>
              <a:gd name="connsiteY16" fmla="*/ 5169319 h 5351889"/>
              <a:gd name="connsiteX17" fmla="*/ 1248913 w 4463171"/>
              <a:gd name="connsiteY17" fmla="*/ 5349428 h 5351889"/>
              <a:gd name="connsiteX18" fmla="*/ 45340 w 4463171"/>
              <a:gd name="connsiteY18" fmla="*/ 5351374 h 5351889"/>
              <a:gd name="connsiteX19" fmla="*/ 675982 w 4463171"/>
              <a:gd name="connsiteY19" fmla="*/ 4446490 h 5351889"/>
              <a:gd name="connsiteX0" fmla="*/ 849749 w 4636938"/>
              <a:gd name="connsiteY0" fmla="*/ 4446490 h 5351889"/>
              <a:gd name="connsiteX1" fmla="*/ 799020 w 4636938"/>
              <a:gd name="connsiteY1" fmla="*/ 3033341 h 5351889"/>
              <a:gd name="connsiteX2" fmla="*/ 1354773 w 4636938"/>
              <a:gd name="connsiteY2" fmla="*/ 2037611 h 5351889"/>
              <a:gd name="connsiteX3" fmla="*/ 1717070 w 4636938"/>
              <a:gd name="connsiteY3" fmla="*/ 1597123 h 5351889"/>
              <a:gd name="connsiteX4" fmla="*/ 2131357 w 4636938"/>
              <a:gd name="connsiteY4" fmla="*/ 1479308 h 5351889"/>
              <a:gd name="connsiteX5" fmla="*/ 3121164 w 4636938"/>
              <a:gd name="connsiteY5" fmla="*/ 1460613 h 5351889"/>
              <a:gd name="connsiteX6" fmla="*/ 4195245 w 4636938"/>
              <a:gd name="connsiteY6" fmla="*/ 2015701 h 5351889"/>
              <a:gd name="connsiteX7" fmla="*/ 4636938 w 4636938"/>
              <a:gd name="connsiteY7" fmla="*/ 1802872 h 5351889"/>
              <a:gd name="connsiteX8" fmla="*/ 4625253 w 4636938"/>
              <a:gd name="connsiteY8" fmla="*/ 2788508 h 5351889"/>
              <a:gd name="connsiteX9" fmla="*/ 4486708 w 4636938"/>
              <a:gd name="connsiteY9" fmla="*/ 2941116 h 5351889"/>
              <a:gd name="connsiteX10" fmla="*/ 4632179 w 4636938"/>
              <a:gd name="connsiteY10" fmla="*/ 2954970 h 5351889"/>
              <a:gd name="connsiteX11" fmla="*/ 4631054 w 4636938"/>
              <a:gd name="connsiteY11" fmla="*/ 5345744 h 5351889"/>
              <a:gd name="connsiteX12" fmla="*/ 4366499 w 4636938"/>
              <a:gd name="connsiteY12" fmla="*/ 5348559 h 5351889"/>
              <a:gd name="connsiteX13" fmla="*/ 4175428 w 4636938"/>
              <a:gd name="connsiteY13" fmla="*/ 5193880 h 5351889"/>
              <a:gd name="connsiteX14" fmla="*/ 4225220 w 4636938"/>
              <a:gd name="connsiteY14" fmla="*/ 5349202 h 5351889"/>
              <a:gd name="connsiteX15" fmla="*/ 1674234 w 4636938"/>
              <a:gd name="connsiteY15" fmla="*/ 5351807 h 5351889"/>
              <a:gd name="connsiteX16" fmla="*/ 1750226 w 4636938"/>
              <a:gd name="connsiteY16" fmla="*/ 5169319 h 5351889"/>
              <a:gd name="connsiteX17" fmla="*/ 1422680 w 4636938"/>
              <a:gd name="connsiteY17" fmla="*/ 5349428 h 5351889"/>
              <a:gd name="connsiteX18" fmla="*/ 219107 w 4636938"/>
              <a:gd name="connsiteY18" fmla="*/ 5351374 h 5351889"/>
              <a:gd name="connsiteX19" fmla="*/ 849749 w 4636938"/>
              <a:gd name="connsiteY19" fmla="*/ 4446490 h 5351889"/>
              <a:gd name="connsiteX0" fmla="*/ 1170230 w 4957419"/>
              <a:gd name="connsiteY0" fmla="*/ 4446490 h 5351889"/>
              <a:gd name="connsiteX1" fmla="*/ 1119501 w 4957419"/>
              <a:gd name="connsiteY1" fmla="*/ 3033341 h 5351889"/>
              <a:gd name="connsiteX2" fmla="*/ 1675254 w 4957419"/>
              <a:gd name="connsiteY2" fmla="*/ 2037611 h 5351889"/>
              <a:gd name="connsiteX3" fmla="*/ 2037551 w 4957419"/>
              <a:gd name="connsiteY3" fmla="*/ 1597123 h 5351889"/>
              <a:gd name="connsiteX4" fmla="*/ 2451838 w 4957419"/>
              <a:gd name="connsiteY4" fmla="*/ 1479308 h 5351889"/>
              <a:gd name="connsiteX5" fmla="*/ 3441645 w 4957419"/>
              <a:gd name="connsiteY5" fmla="*/ 1460613 h 5351889"/>
              <a:gd name="connsiteX6" fmla="*/ 4515726 w 4957419"/>
              <a:gd name="connsiteY6" fmla="*/ 2015701 h 5351889"/>
              <a:gd name="connsiteX7" fmla="*/ 4957419 w 4957419"/>
              <a:gd name="connsiteY7" fmla="*/ 1802872 h 5351889"/>
              <a:gd name="connsiteX8" fmla="*/ 4945734 w 4957419"/>
              <a:gd name="connsiteY8" fmla="*/ 2788508 h 5351889"/>
              <a:gd name="connsiteX9" fmla="*/ 4807189 w 4957419"/>
              <a:gd name="connsiteY9" fmla="*/ 2941116 h 5351889"/>
              <a:gd name="connsiteX10" fmla="*/ 4952660 w 4957419"/>
              <a:gd name="connsiteY10" fmla="*/ 2954970 h 5351889"/>
              <a:gd name="connsiteX11" fmla="*/ 4951535 w 4957419"/>
              <a:gd name="connsiteY11" fmla="*/ 5345744 h 5351889"/>
              <a:gd name="connsiteX12" fmla="*/ 4686980 w 4957419"/>
              <a:gd name="connsiteY12" fmla="*/ 5348559 h 5351889"/>
              <a:gd name="connsiteX13" fmla="*/ 4495909 w 4957419"/>
              <a:gd name="connsiteY13" fmla="*/ 5193880 h 5351889"/>
              <a:gd name="connsiteX14" fmla="*/ 4545701 w 4957419"/>
              <a:gd name="connsiteY14" fmla="*/ 5349202 h 5351889"/>
              <a:gd name="connsiteX15" fmla="*/ 1994715 w 4957419"/>
              <a:gd name="connsiteY15" fmla="*/ 5351807 h 5351889"/>
              <a:gd name="connsiteX16" fmla="*/ 2070707 w 4957419"/>
              <a:gd name="connsiteY16" fmla="*/ 5169319 h 5351889"/>
              <a:gd name="connsiteX17" fmla="*/ 1743161 w 4957419"/>
              <a:gd name="connsiteY17" fmla="*/ 5349428 h 5351889"/>
              <a:gd name="connsiteX18" fmla="*/ 539588 w 4957419"/>
              <a:gd name="connsiteY18" fmla="*/ 5351374 h 5351889"/>
              <a:gd name="connsiteX19" fmla="*/ 1170230 w 4957419"/>
              <a:gd name="connsiteY19" fmla="*/ 4446490 h 5351889"/>
              <a:gd name="connsiteX0" fmla="*/ 975020 w 4762209"/>
              <a:gd name="connsiteY0" fmla="*/ 4446490 h 5351889"/>
              <a:gd name="connsiteX1" fmla="*/ 924291 w 4762209"/>
              <a:gd name="connsiteY1" fmla="*/ 3033341 h 5351889"/>
              <a:gd name="connsiteX2" fmla="*/ 1480044 w 4762209"/>
              <a:gd name="connsiteY2" fmla="*/ 2037611 h 5351889"/>
              <a:gd name="connsiteX3" fmla="*/ 1842341 w 4762209"/>
              <a:gd name="connsiteY3" fmla="*/ 1597123 h 5351889"/>
              <a:gd name="connsiteX4" fmla="*/ 2256628 w 4762209"/>
              <a:gd name="connsiteY4" fmla="*/ 1479308 h 5351889"/>
              <a:gd name="connsiteX5" fmla="*/ 3246435 w 4762209"/>
              <a:gd name="connsiteY5" fmla="*/ 1460613 h 5351889"/>
              <a:gd name="connsiteX6" fmla="*/ 4320516 w 4762209"/>
              <a:gd name="connsiteY6" fmla="*/ 2015701 h 5351889"/>
              <a:gd name="connsiteX7" fmla="*/ 4762209 w 4762209"/>
              <a:gd name="connsiteY7" fmla="*/ 1802872 h 5351889"/>
              <a:gd name="connsiteX8" fmla="*/ 4750524 w 4762209"/>
              <a:gd name="connsiteY8" fmla="*/ 2788508 h 5351889"/>
              <a:gd name="connsiteX9" fmla="*/ 4611979 w 4762209"/>
              <a:gd name="connsiteY9" fmla="*/ 2941116 h 5351889"/>
              <a:gd name="connsiteX10" fmla="*/ 4757450 w 4762209"/>
              <a:gd name="connsiteY10" fmla="*/ 2954970 h 5351889"/>
              <a:gd name="connsiteX11" fmla="*/ 4756325 w 4762209"/>
              <a:gd name="connsiteY11" fmla="*/ 5345744 h 5351889"/>
              <a:gd name="connsiteX12" fmla="*/ 4491770 w 4762209"/>
              <a:gd name="connsiteY12" fmla="*/ 5348559 h 5351889"/>
              <a:gd name="connsiteX13" fmla="*/ 4300699 w 4762209"/>
              <a:gd name="connsiteY13" fmla="*/ 5193880 h 5351889"/>
              <a:gd name="connsiteX14" fmla="*/ 4350491 w 4762209"/>
              <a:gd name="connsiteY14" fmla="*/ 5349202 h 5351889"/>
              <a:gd name="connsiteX15" fmla="*/ 1799505 w 4762209"/>
              <a:gd name="connsiteY15" fmla="*/ 5351807 h 5351889"/>
              <a:gd name="connsiteX16" fmla="*/ 1875497 w 4762209"/>
              <a:gd name="connsiteY16" fmla="*/ 5169319 h 5351889"/>
              <a:gd name="connsiteX17" fmla="*/ 1547951 w 4762209"/>
              <a:gd name="connsiteY17" fmla="*/ 5349428 h 5351889"/>
              <a:gd name="connsiteX18" fmla="*/ 344378 w 4762209"/>
              <a:gd name="connsiteY18" fmla="*/ 5351374 h 5351889"/>
              <a:gd name="connsiteX19" fmla="*/ 975020 w 4762209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978548 w 4765737"/>
              <a:gd name="connsiteY0" fmla="*/ 4446490 h 5351889"/>
              <a:gd name="connsiteX1" fmla="*/ 927819 w 4765737"/>
              <a:gd name="connsiteY1" fmla="*/ 3033341 h 5351889"/>
              <a:gd name="connsiteX2" fmla="*/ 1483572 w 4765737"/>
              <a:gd name="connsiteY2" fmla="*/ 2037611 h 5351889"/>
              <a:gd name="connsiteX3" fmla="*/ 1845869 w 4765737"/>
              <a:gd name="connsiteY3" fmla="*/ 1597123 h 5351889"/>
              <a:gd name="connsiteX4" fmla="*/ 2260156 w 4765737"/>
              <a:gd name="connsiteY4" fmla="*/ 1479308 h 5351889"/>
              <a:gd name="connsiteX5" fmla="*/ 3249963 w 4765737"/>
              <a:gd name="connsiteY5" fmla="*/ 1460613 h 5351889"/>
              <a:gd name="connsiteX6" fmla="*/ 4324044 w 4765737"/>
              <a:gd name="connsiteY6" fmla="*/ 2015701 h 5351889"/>
              <a:gd name="connsiteX7" fmla="*/ 4765737 w 4765737"/>
              <a:gd name="connsiteY7" fmla="*/ 1802872 h 5351889"/>
              <a:gd name="connsiteX8" fmla="*/ 4754052 w 4765737"/>
              <a:gd name="connsiteY8" fmla="*/ 2788508 h 5351889"/>
              <a:gd name="connsiteX9" fmla="*/ 4615507 w 4765737"/>
              <a:gd name="connsiteY9" fmla="*/ 2941116 h 5351889"/>
              <a:gd name="connsiteX10" fmla="*/ 4760978 w 4765737"/>
              <a:gd name="connsiteY10" fmla="*/ 2954970 h 5351889"/>
              <a:gd name="connsiteX11" fmla="*/ 4759853 w 4765737"/>
              <a:gd name="connsiteY11" fmla="*/ 5345744 h 5351889"/>
              <a:gd name="connsiteX12" fmla="*/ 4495298 w 4765737"/>
              <a:gd name="connsiteY12" fmla="*/ 5348559 h 5351889"/>
              <a:gd name="connsiteX13" fmla="*/ 4304227 w 4765737"/>
              <a:gd name="connsiteY13" fmla="*/ 5193880 h 5351889"/>
              <a:gd name="connsiteX14" fmla="*/ 4354019 w 4765737"/>
              <a:gd name="connsiteY14" fmla="*/ 5349202 h 5351889"/>
              <a:gd name="connsiteX15" fmla="*/ 1803033 w 4765737"/>
              <a:gd name="connsiteY15" fmla="*/ 5351807 h 5351889"/>
              <a:gd name="connsiteX16" fmla="*/ 1879025 w 4765737"/>
              <a:gd name="connsiteY16" fmla="*/ 5169319 h 5351889"/>
              <a:gd name="connsiteX17" fmla="*/ 1551479 w 4765737"/>
              <a:gd name="connsiteY17" fmla="*/ 5349428 h 5351889"/>
              <a:gd name="connsiteX18" fmla="*/ 347906 w 4765737"/>
              <a:gd name="connsiteY18" fmla="*/ 5351374 h 5351889"/>
              <a:gd name="connsiteX19" fmla="*/ 978548 w 4765737"/>
              <a:gd name="connsiteY19" fmla="*/ 4446490 h 5351889"/>
              <a:gd name="connsiteX0" fmla="*/ 1569976 w 5357165"/>
              <a:gd name="connsiteY0" fmla="*/ 4446490 h 5351889"/>
              <a:gd name="connsiteX1" fmla="*/ 1519247 w 5357165"/>
              <a:gd name="connsiteY1" fmla="*/ 3033341 h 5351889"/>
              <a:gd name="connsiteX2" fmla="*/ 2075000 w 5357165"/>
              <a:gd name="connsiteY2" fmla="*/ 2037611 h 5351889"/>
              <a:gd name="connsiteX3" fmla="*/ 2437297 w 5357165"/>
              <a:gd name="connsiteY3" fmla="*/ 1597123 h 5351889"/>
              <a:gd name="connsiteX4" fmla="*/ 2851584 w 5357165"/>
              <a:gd name="connsiteY4" fmla="*/ 1479308 h 5351889"/>
              <a:gd name="connsiteX5" fmla="*/ 3841391 w 5357165"/>
              <a:gd name="connsiteY5" fmla="*/ 1460613 h 5351889"/>
              <a:gd name="connsiteX6" fmla="*/ 4915472 w 5357165"/>
              <a:gd name="connsiteY6" fmla="*/ 2015701 h 5351889"/>
              <a:gd name="connsiteX7" fmla="*/ 5357165 w 5357165"/>
              <a:gd name="connsiteY7" fmla="*/ 1802872 h 5351889"/>
              <a:gd name="connsiteX8" fmla="*/ 5345480 w 5357165"/>
              <a:gd name="connsiteY8" fmla="*/ 2788508 h 5351889"/>
              <a:gd name="connsiteX9" fmla="*/ 5206935 w 5357165"/>
              <a:gd name="connsiteY9" fmla="*/ 2941116 h 5351889"/>
              <a:gd name="connsiteX10" fmla="*/ 5352406 w 5357165"/>
              <a:gd name="connsiteY10" fmla="*/ 2954970 h 5351889"/>
              <a:gd name="connsiteX11" fmla="*/ 5351281 w 5357165"/>
              <a:gd name="connsiteY11" fmla="*/ 5345744 h 5351889"/>
              <a:gd name="connsiteX12" fmla="*/ 5086726 w 5357165"/>
              <a:gd name="connsiteY12" fmla="*/ 5348559 h 5351889"/>
              <a:gd name="connsiteX13" fmla="*/ 4895655 w 5357165"/>
              <a:gd name="connsiteY13" fmla="*/ 5193880 h 5351889"/>
              <a:gd name="connsiteX14" fmla="*/ 4945447 w 5357165"/>
              <a:gd name="connsiteY14" fmla="*/ 5349202 h 5351889"/>
              <a:gd name="connsiteX15" fmla="*/ 2394461 w 5357165"/>
              <a:gd name="connsiteY15" fmla="*/ 5351807 h 5351889"/>
              <a:gd name="connsiteX16" fmla="*/ 2470453 w 5357165"/>
              <a:gd name="connsiteY16" fmla="*/ 5169319 h 5351889"/>
              <a:gd name="connsiteX17" fmla="*/ 2142907 w 5357165"/>
              <a:gd name="connsiteY17" fmla="*/ 5349428 h 5351889"/>
              <a:gd name="connsiteX18" fmla="*/ 939334 w 5357165"/>
              <a:gd name="connsiteY18" fmla="*/ 5351374 h 5351889"/>
              <a:gd name="connsiteX19" fmla="*/ 1569976 w 5357165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889"/>
              <a:gd name="connsiteX1" fmla="*/ 1515788 w 5353706"/>
              <a:gd name="connsiteY1" fmla="*/ 3033341 h 5351889"/>
              <a:gd name="connsiteX2" fmla="*/ 2071541 w 5353706"/>
              <a:gd name="connsiteY2" fmla="*/ 2037611 h 5351889"/>
              <a:gd name="connsiteX3" fmla="*/ 2433838 w 5353706"/>
              <a:gd name="connsiteY3" fmla="*/ 1597123 h 5351889"/>
              <a:gd name="connsiteX4" fmla="*/ 2848125 w 5353706"/>
              <a:gd name="connsiteY4" fmla="*/ 1479308 h 5351889"/>
              <a:gd name="connsiteX5" fmla="*/ 3837932 w 5353706"/>
              <a:gd name="connsiteY5" fmla="*/ 1460613 h 5351889"/>
              <a:gd name="connsiteX6" fmla="*/ 4912013 w 5353706"/>
              <a:gd name="connsiteY6" fmla="*/ 2015701 h 5351889"/>
              <a:gd name="connsiteX7" fmla="*/ 5353706 w 5353706"/>
              <a:gd name="connsiteY7" fmla="*/ 1802872 h 5351889"/>
              <a:gd name="connsiteX8" fmla="*/ 5342021 w 5353706"/>
              <a:gd name="connsiteY8" fmla="*/ 2788508 h 5351889"/>
              <a:gd name="connsiteX9" fmla="*/ 5203476 w 5353706"/>
              <a:gd name="connsiteY9" fmla="*/ 2941116 h 5351889"/>
              <a:gd name="connsiteX10" fmla="*/ 5348947 w 5353706"/>
              <a:gd name="connsiteY10" fmla="*/ 2954970 h 5351889"/>
              <a:gd name="connsiteX11" fmla="*/ 5347822 w 5353706"/>
              <a:gd name="connsiteY11" fmla="*/ 5345744 h 5351889"/>
              <a:gd name="connsiteX12" fmla="*/ 5083267 w 5353706"/>
              <a:gd name="connsiteY12" fmla="*/ 5348559 h 5351889"/>
              <a:gd name="connsiteX13" fmla="*/ 4892196 w 5353706"/>
              <a:gd name="connsiteY13" fmla="*/ 5193880 h 5351889"/>
              <a:gd name="connsiteX14" fmla="*/ 4941988 w 5353706"/>
              <a:gd name="connsiteY14" fmla="*/ 5349202 h 5351889"/>
              <a:gd name="connsiteX15" fmla="*/ 2391002 w 5353706"/>
              <a:gd name="connsiteY15" fmla="*/ 5351807 h 5351889"/>
              <a:gd name="connsiteX16" fmla="*/ 2466994 w 5353706"/>
              <a:gd name="connsiteY16" fmla="*/ 5169319 h 5351889"/>
              <a:gd name="connsiteX17" fmla="*/ 2139448 w 5353706"/>
              <a:gd name="connsiteY17" fmla="*/ 5349428 h 5351889"/>
              <a:gd name="connsiteX18" fmla="*/ 935875 w 5353706"/>
              <a:gd name="connsiteY18" fmla="*/ 5351374 h 5351889"/>
              <a:gd name="connsiteX19" fmla="*/ 1566517 w 5353706"/>
              <a:gd name="connsiteY19" fmla="*/ 4446490 h 5351889"/>
              <a:gd name="connsiteX0" fmla="*/ 1566517 w 5353706"/>
              <a:gd name="connsiteY0" fmla="*/ 4446490 h 5351942"/>
              <a:gd name="connsiteX1" fmla="*/ 1515788 w 5353706"/>
              <a:gd name="connsiteY1" fmla="*/ 3033341 h 5351942"/>
              <a:gd name="connsiteX2" fmla="*/ 2071541 w 5353706"/>
              <a:gd name="connsiteY2" fmla="*/ 2037611 h 5351942"/>
              <a:gd name="connsiteX3" fmla="*/ 2433838 w 5353706"/>
              <a:gd name="connsiteY3" fmla="*/ 1597123 h 5351942"/>
              <a:gd name="connsiteX4" fmla="*/ 2848125 w 5353706"/>
              <a:gd name="connsiteY4" fmla="*/ 1479308 h 5351942"/>
              <a:gd name="connsiteX5" fmla="*/ 3837932 w 5353706"/>
              <a:gd name="connsiteY5" fmla="*/ 1460613 h 5351942"/>
              <a:gd name="connsiteX6" fmla="*/ 4912013 w 5353706"/>
              <a:gd name="connsiteY6" fmla="*/ 2015701 h 5351942"/>
              <a:gd name="connsiteX7" fmla="*/ 5353706 w 5353706"/>
              <a:gd name="connsiteY7" fmla="*/ 1802872 h 5351942"/>
              <a:gd name="connsiteX8" fmla="*/ 5342021 w 5353706"/>
              <a:gd name="connsiteY8" fmla="*/ 2788508 h 5351942"/>
              <a:gd name="connsiteX9" fmla="*/ 5203476 w 5353706"/>
              <a:gd name="connsiteY9" fmla="*/ 2941116 h 5351942"/>
              <a:gd name="connsiteX10" fmla="*/ 5348947 w 5353706"/>
              <a:gd name="connsiteY10" fmla="*/ 2954970 h 5351942"/>
              <a:gd name="connsiteX11" fmla="*/ 5347822 w 5353706"/>
              <a:gd name="connsiteY11" fmla="*/ 5345744 h 5351942"/>
              <a:gd name="connsiteX12" fmla="*/ 5083267 w 5353706"/>
              <a:gd name="connsiteY12" fmla="*/ 5348559 h 5351942"/>
              <a:gd name="connsiteX13" fmla="*/ 4892196 w 5353706"/>
              <a:gd name="connsiteY13" fmla="*/ 5193880 h 5351942"/>
              <a:gd name="connsiteX14" fmla="*/ 4941988 w 5353706"/>
              <a:gd name="connsiteY14" fmla="*/ 5349202 h 5351942"/>
              <a:gd name="connsiteX15" fmla="*/ 2391002 w 5353706"/>
              <a:gd name="connsiteY15" fmla="*/ 5351807 h 5351942"/>
              <a:gd name="connsiteX16" fmla="*/ 2466994 w 5353706"/>
              <a:gd name="connsiteY16" fmla="*/ 5169319 h 5351942"/>
              <a:gd name="connsiteX17" fmla="*/ 2139448 w 5353706"/>
              <a:gd name="connsiteY17" fmla="*/ 5349428 h 5351942"/>
              <a:gd name="connsiteX18" fmla="*/ 935875 w 5353706"/>
              <a:gd name="connsiteY18" fmla="*/ 5351374 h 5351942"/>
              <a:gd name="connsiteX19" fmla="*/ 1566517 w 5353706"/>
              <a:gd name="connsiteY19" fmla="*/ 4446490 h 5351942"/>
              <a:gd name="connsiteX0" fmla="*/ 1566517 w 5353706"/>
              <a:gd name="connsiteY0" fmla="*/ 4446490 h 5351807"/>
              <a:gd name="connsiteX1" fmla="*/ 1515788 w 5353706"/>
              <a:gd name="connsiteY1" fmla="*/ 3033341 h 5351807"/>
              <a:gd name="connsiteX2" fmla="*/ 2071541 w 5353706"/>
              <a:gd name="connsiteY2" fmla="*/ 2037611 h 5351807"/>
              <a:gd name="connsiteX3" fmla="*/ 2433838 w 5353706"/>
              <a:gd name="connsiteY3" fmla="*/ 1597123 h 5351807"/>
              <a:gd name="connsiteX4" fmla="*/ 2848125 w 5353706"/>
              <a:gd name="connsiteY4" fmla="*/ 1479308 h 5351807"/>
              <a:gd name="connsiteX5" fmla="*/ 3837932 w 5353706"/>
              <a:gd name="connsiteY5" fmla="*/ 1460613 h 5351807"/>
              <a:gd name="connsiteX6" fmla="*/ 4912013 w 5353706"/>
              <a:gd name="connsiteY6" fmla="*/ 2015701 h 5351807"/>
              <a:gd name="connsiteX7" fmla="*/ 5353706 w 5353706"/>
              <a:gd name="connsiteY7" fmla="*/ 1802872 h 5351807"/>
              <a:gd name="connsiteX8" fmla="*/ 5342021 w 5353706"/>
              <a:gd name="connsiteY8" fmla="*/ 2788508 h 5351807"/>
              <a:gd name="connsiteX9" fmla="*/ 5203476 w 5353706"/>
              <a:gd name="connsiteY9" fmla="*/ 2941116 h 5351807"/>
              <a:gd name="connsiteX10" fmla="*/ 5348947 w 5353706"/>
              <a:gd name="connsiteY10" fmla="*/ 2954970 h 5351807"/>
              <a:gd name="connsiteX11" fmla="*/ 5347822 w 5353706"/>
              <a:gd name="connsiteY11" fmla="*/ 5345744 h 5351807"/>
              <a:gd name="connsiteX12" fmla="*/ 5083267 w 5353706"/>
              <a:gd name="connsiteY12" fmla="*/ 5348559 h 5351807"/>
              <a:gd name="connsiteX13" fmla="*/ 4892196 w 5353706"/>
              <a:gd name="connsiteY13" fmla="*/ 5193880 h 5351807"/>
              <a:gd name="connsiteX14" fmla="*/ 4941988 w 5353706"/>
              <a:gd name="connsiteY14" fmla="*/ 5349202 h 5351807"/>
              <a:gd name="connsiteX15" fmla="*/ 2391002 w 5353706"/>
              <a:gd name="connsiteY15" fmla="*/ 5351807 h 5351807"/>
              <a:gd name="connsiteX16" fmla="*/ 2466994 w 5353706"/>
              <a:gd name="connsiteY16" fmla="*/ 5169319 h 5351807"/>
              <a:gd name="connsiteX17" fmla="*/ 2139448 w 5353706"/>
              <a:gd name="connsiteY17" fmla="*/ 5349428 h 5351807"/>
              <a:gd name="connsiteX18" fmla="*/ 935875 w 5353706"/>
              <a:gd name="connsiteY18" fmla="*/ 5351374 h 5351807"/>
              <a:gd name="connsiteX19" fmla="*/ 1566517 w 5353706"/>
              <a:gd name="connsiteY19" fmla="*/ 4446490 h 5351807"/>
              <a:gd name="connsiteX0" fmla="*/ 1566517 w 5353706"/>
              <a:gd name="connsiteY0" fmla="*/ 4719531 h 5624848"/>
              <a:gd name="connsiteX1" fmla="*/ 1515788 w 5353706"/>
              <a:gd name="connsiteY1" fmla="*/ 3306382 h 5624848"/>
              <a:gd name="connsiteX2" fmla="*/ 2071541 w 5353706"/>
              <a:gd name="connsiteY2" fmla="*/ 2310652 h 5624848"/>
              <a:gd name="connsiteX3" fmla="*/ 1851332 w 5353706"/>
              <a:gd name="connsiteY3" fmla="*/ 908351 h 5624848"/>
              <a:gd name="connsiteX4" fmla="*/ 2848125 w 5353706"/>
              <a:gd name="connsiteY4" fmla="*/ 1752349 h 5624848"/>
              <a:gd name="connsiteX5" fmla="*/ 3837932 w 5353706"/>
              <a:gd name="connsiteY5" fmla="*/ 1733654 h 5624848"/>
              <a:gd name="connsiteX6" fmla="*/ 4912013 w 5353706"/>
              <a:gd name="connsiteY6" fmla="*/ 2288742 h 5624848"/>
              <a:gd name="connsiteX7" fmla="*/ 5353706 w 5353706"/>
              <a:gd name="connsiteY7" fmla="*/ 2075913 h 5624848"/>
              <a:gd name="connsiteX8" fmla="*/ 5342021 w 5353706"/>
              <a:gd name="connsiteY8" fmla="*/ 3061549 h 5624848"/>
              <a:gd name="connsiteX9" fmla="*/ 5203476 w 5353706"/>
              <a:gd name="connsiteY9" fmla="*/ 3214157 h 5624848"/>
              <a:gd name="connsiteX10" fmla="*/ 5348947 w 5353706"/>
              <a:gd name="connsiteY10" fmla="*/ 3228011 h 5624848"/>
              <a:gd name="connsiteX11" fmla="*/ 5347822 w 5353706"/>
              <a:gd name="connsiteY11" fmla="*/ 5618785 h 5624848"/>
              <a:gd name="connsiteX12" fmla="*/ 5083267 w 5353706"/>
              <a:gd name="connsiteY12" fmla="*/ 5621600 h 5624848"/>
              <a:gd name="connsiteX13" fmla="*/ 4892196 w 5353706"/>
              <a:gd name="connsiteY13" fmla="*/ 5466921 h 5624848"/>
              <a:gd name="connsiteX14" fmla="*/ 4941988 w 5353706"/>
              <a:gd name="connsiteY14" fmla="*/ 5622243 h 5624848"/>
              <a:gd name="connsiteX15" fmla="*/ 2391002 w 5353706"/>
              <a:gd name="connsiteY15" fmla="*/ 5624848 h 5624848"/>
              <a:gd name="connsiteX16" fmla="*/ 2466994 w 5353706"/>
              <a:gd name="connsiteY16" fmla="*/ 5442360 h 5624848"/>
              <a:gd name="connsiteX17" fmla="*/ 2139448 w 5353706"/>
              <a:gd name="connsiteY17" fmla="*/ 5622469 h 5624848"/>
              <a:gd name="connsiteX18" fmla="*/ 935875 w 5353706"/>
              <a:gd name="connsiteY18" fmla="*/ 5624415 h 5624848"/>
              <a:gd name="connsiteX19" fmla="*/ 1566517 w 5353706"/>
              <a:gd name="connsiteY19" fmla="*/ 4719531 h 5624848"/>
              <a:gd name="connsiteX0" fmla="*/ 1566517 w 5353706"/>
              <a:gd name="connsiteY0" fmla="*/ 4446491 h 5351808"/>
              <a:gd name="connsiteX1" fmla="*/ 1515788 w 5353706"/>
              <a:gd name="connsiteY1" fmla="*/ 3033342 h 5351808"/>
              <a:gd name="connsiteX2" fmla="*/ 2071541 w 5353706"/>
              <a:gd name="connsiteY2" fmla="*/ 2037612 h 5351808"/>
              <a:gd name="connsiteX3" fmla="*/ 2054532 w 5353706"/>
              <a:gd name="connsiteY3" fmla="*/ 1082351 h 5351808"/>
              <a:gd name="connsiteX4" fmla="*/ 2848125 w 5353706"/>
              <a:gd name="connsiteY4" fmla="*/ 1479309 h 5351808"/>
              <a:gd name="connsiteX5" fmla="*/ 3837932 w 5353706"/>
              <a:gd name="connsiteY5" fmla="*/ 1460614 h 5351808"/>
              <a:gd name="connsiteX6" fmla="*/ 4912013 w 5353706"/>
              <a:gd name="connsiteY6" fmla="*/ 2015702 h 5351808"/>
              <a:gd name="connsiteX7" fmla="*/ 5353706 w 5353706"/>
              <a:gd name="connsiteY7" fmla="*/ 1802873 h 5351808"/>
              <a:gd name="connsiteX8" fmla="*/ 5342021 w 5353706"/>
              <a:gd name="connsiteY8" fmla="*/ 2788509 h 5351808"/>
              <a:gd name="connsiteX9" fmla="*/ 5203476 w 5353706"/>
              <a:gd name="connsiteY9" fmla="*/ 2941117 h 5351808"/>
              <a:gd name="connsiteX10" fmla="*/ 5348947 w 5353706"/>
              <a:gd name="connsiteY10" fmla="*/ 2954971 h 5351808"/>
              <a:gd name="connsiteX11" fmla="*/ 5347822 w 5353706"/>
              <a:gd name="connsiteY11" fmla="*/ 5345745 h 5351808"/>
              <a:gd name="connsiteX12" fmla="*/ 5083267 w 5353706"/>
              <a:gd name="connsiteY12" fmla="*/ 5348560 h 5351808"/>
              <a:gd name="connsiteX13" fmla="*/ 4892196 w 5353706"/>
              <a:gd name="connsiteY13" fmla="*/ 5193881 h 5351808"/>
              <a:gd name="connsiteX14" fmla="*/ 4941988 w 5353706"/>
              <a:gd name="connsiteY14" fmla="*/ 5349203 h 5351808"/>
              <a:gd name="connsiteX15" fmla="*/ 2391002 w 5353706"/>
              <a:gd name="connsiteY15" fmla="*/ 5351808 h 5351808"/>
              <a:gd name="connsiteX16" fmla="*/ 2466994 w 5353706"/>
              <a:gd name="connsiteY16" fmla="*/ 5169320 h 5351808"/>
              <a:gd name="connsiteX17" fmla="*/ 2139448 w 5353706"/>
              <a:gd name="connsiteY17" fmla="*/ 5349429 h 5351808"/>
              <a:gd name="connsiteX18" fmla="*/ 935875 w 5353706"/>
              <a:gd name="connsiteY18" fmla="*/ 5351375 h 5351808"/>
              <a:gd name="connsiteX19" fmla="*/ 1566517 w 5353706"/>
              <a:gd name="connsiteY19" fmla="*/ 4446491 h 5351808"/>
              <a:gd name="connsiteX0" fmla="*/ 1566517 w 5353706"/>
              <a:gd name="connsiteY0" fmla="*/ 4844034 h 5749351"/>
              <a:gd name="connsiteX1" fmla="*/ 1515788 w 5353706"/>
              <a:gd name="connsiteY1" fmla="*/ 3430885 h 5749351"/>
              <a:gd name="connsiteX2" fmla="*/ 2071541 w 5353706"/>
              <a:gd name="connsiteY2" fmla="*/ 2435155 h 5749351"/>
              <a:gd name="connsiteX3" fmla="*/ 2054532 w 5353706"/>
              <a:gd name="connsiteY3" fmla="*/ 1479894 h 5749351"/>
              <a:gd name="connsiteX4" fmla="*/ 2685565 w 5353706"/>
              <a:gd name="connsiteY4" fmla="*/ 1172426 h 5749351"/>
              <a:gd name="connsiteX5" fmla="*/ 3837932 w 5353706"/>
              <a:gd name="connsiteY5" fmla="*/ 1858157 h 5749351"/>
              <a:gd name="connsiteX6" fmla="*/ 4912013 w 5353706"/>
              <a:gd name="connsiteY6" fmla="*/ 2413245 h 5749351"/>
              <a:gd name="connsiteX7" fmla="*/ 5353706 w 5353706"/>
              <a:gd name="connsiteY7" fmla="*/ 2200416 h 5749351"/>
              <a:gd name="connsiteX8" fmla="*/ 5342021 w 5353706"/>
              <a:gd name="connsiteY8" fmla="*/ 3186052 h 5749351"/>
              <a:gd name="connsiteX9" fmla="*/ 5203476 w 5353706"/>
              <a:gd name="connsiteY9" fmla="*/ 3338660 h 5749351"/>
              <a:gd name="connsiteX10" fmla="*/ 5348947 w 5353706"/>
              <a:gd name="connsiteY10" fmla="*/ 3352514 h 5749351"/>
              <a:gd name="connsiteX11" fmla="*/ 5347822 w 5353706"/>
              <a:gd name="connsiteY11" fmla="*/ 5743288 h 5749351"/>
              <a:gd name="connsiteX12" fmla="*/ 5083267 w 5353706"/>
              <a:gd name="connsiteY12" fmla="*/ 5746103 h 5749351"/>
              <a:gd name="connsiteX13" fmla="*/ 4892196 w 5353706"/>
              <a:gd name="connsiteY13" fmla="*/ 5591424 h 5749351"/>
              <a:gd name="connsiteX14" fmla="*/ 4941988 w 5353706"/>
              <a:gd name="connsiteY14" fmla="*/ 5746746 h 5749351"/>
              <a:gd name="connsiteX15" fmla="*/ 2391002 w 5353706"/>
              <a:gd name="connsiteY15" fmla="*/ 5749351 h 5749351"/>
              <a:gd name="connsiteX16" fmla="*/ 2466994 w 5353706"/>
              <a:gd name="connsiteY16" fmla="*/ 5566863 h 5749351"/>
              <a:gd name="connsiteX17" fmla="*/ 2139448 w 5353706"/>
              <a:gd name="connsiteY17" fmla="*/ 5746972 h 5749351"/>
              <a:gd name="connsiteX18" fmla="*/ 935875 w 5353706"/>
              <a:gd name="connsiteY18" fmla="*/ 5748918 h 5749351"/>
              <a:gd name="connsiteX19" fmla="*/ 1566517 w 5353706"/>
              <a:gd name="connsiteY19" fmla="*/ 4844034 h 5749351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54532 w 5353706"/>
              <a:gd name="connsiteY3" fmla="*/ 1467967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64051 h 5769368"/>
              <a:gd name="connsiteX1" fmla="*/ 1515788 w 5353706"/>
              <a:gd name="connsiteY1" fmla="*/ 3450902 h 5769368"/>
              <a:gd name="connsiteX2" fmla="*/ 2071541 w 5353706"/>
              <a:gd name="connsiteY2" fmla="*/ 2455172 h 5769368"/>
              <a:gd name="connsiteX3" fmla="*/ 1978332 w 5353706"/>
              <a:gd name="connsiteY3" fmla="*/ 1328461 h 5769368"/>
              <a:gd name="connsiteX4" fmla="*/ 2671277 w 5353706"/>
              <a:gd name="connsiteY4" fmla="*/ 1211493 h 5769368"/>
              <a:gd name="connsiteX5" fmla="*/ 3837932 w 5353706"/>
              <a:gd name="connsiteY5" fmla="*/ 1878174 h 5769368"/>
              <a:gd name="connsiteX6" fmla="*/ 4912013 w 5353706"/>
              <a:gd name="connsiteY6" fmla="*/ 2433262 h 5769368"/>
              <a:gd name="connsiteX7" fmla="*/ 5353706 w 5353706"/>
              <a:gd name="connsiteY7" fmla="*/ 2220433 h 5769368"/>
              <a:gd name="connsiteX8" fmla="*/ 5342021 w 5353706"/>
              <a:gd name="connsiteY8" fmla="*/ 3206069 h 5769368"/>
              <a:gd name="connsiteX9" fmla="*/ 5203476 w 5353706"/>
              <a:gd name="connsiteY9" fmla="*/ 3358677 h 5769368"/>
              <a:gd name="connsiteX10" fmla="*/ 5348947 w 5353706"/>
              <a:gd name="connsiteY10" fmla="*/ 3372531 h 5769368"/>
              <a:gd name="connsiteX11" fmla="*/ 5347822 w 5353706"/>
              <a:gd name="connsiteY11" fmla="*/ 5763305 h 5769368"/>
              <a:gd name="connsiteX12" fmla="*/ 5083267 w 5353706"/>
              <a:gd name="connsiteY12" fmla="*/ 5766120 h 5769368"/>
              <a:gd name="connsiteX13" fmla="*/ 4892196 w 5353706"/>
              <a:gd name="connsiteY13" fmla="*/ 5611441 h 5769368"/>
              <a:gd name="connsiteX14" fmla="*/ 4941988 w 5353706"/>
              <a:gd name="connsiteY14" fmla="*/ 5766763 h 5769368"/>
              <a:gd name="connsiteX15" fmla="*/ 2391002 w 5353706"/>
              <a:gd name="connsiteY15" fmla="*/ 5769368 h 5769368"/>
              <a:gd name="connsiteX16" fmla="*/ 2466994 w 5353706"/>
              <a:gd name="connsiteY16" fmla="*/ 5586880 h 5769368"/>
              <a:gd name="connsiteX17" fmla="*/ 2139448 w 5353706"/>
              <a:gd name="connsiteY17" fmla="*/ 5766989 h 5769368"/>
              <a:gd name="connsiteX18" fmla="*/ 935875 w 5353706"/>
              <a:gd name="connsiteY18" fmla="*/ 5768935 h 5769368"/>
              <a:gd name="connsiteX19" fmla="*/ 1566517 w 5353706"/>
              <a:gd name="connsiteY19" fmla="*/ 4864051 h 5769368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2071541 w 5353706"/>
              <a:gd name="connsiteY2" fmla="*/ 2423228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566517 w 5353706"/>
              <a:gd name="connsiteY0" fmla="*/ 4832107 h 5737424"/>
              <a:gd name="connsiteX1" fmla="*/ 1515788 w 5353706"/>
              <a:gd name="connsiteY1" fmla="*/ 3418958 h 5737424"/>
              <a:gd name="connsiteX2" fmla="*/ 1552428 w 5353706"/>
              <a:gd name="connsiteY2" fmla="*/ 1513590 h 5737424"/>
              <a:gd name="connsiteX3" fmla="*/ 2045007 w 5353706"/>
              <a:gd name="connsiteY3" fmla="*/ 1453679 h 5737424"/>
              <a:gd name="connsiteX4" fmla="*/ 2671277 w 5353706"/>
              <a:gd name="connsiteY4" fmla="*/ 1179549 h 5737424"/>
              <a:gd name="connsiteX5" fmla="*/ 3837932 w 5353706"/>
              <a:gd name="connsiteY5" fmla="*/ 1846230 h 5737424"/>
              <a:gd name="connsiteX6" fmla="*/ 4912013 w 5353706"/>
              <a:gd name="connsiteY6" fmla="*/ 2401318 h 5737424"/>
              <a:gd name="connsiteX7" fmla="*/ 5353706 w 5353706"/>
              <a:gd name="connsiteY7" fmla="*/ 2188489 h 5737424"/>
              <a:gd name="connsiteX8" fmla="*/ 5342021 w 5353706"/>
              <a:gd name="connsiteY8" fmla="*/ 3174125 h 5737424"/>
              <a:gd name="connsiteX9" fmla="*/ 5203476 w 5353706"/>
              <a:gd name="connsiteY9" fmla="*/ 3326733 h 5737424"/>
              <a:gd name="connsiteX10" fmla="*/ 5348947 w 5353706"/>
              <a:gd name="connsiteY10" fmla="*/ 3340587 h 5737424"/>
              <a:gd name="connsiteX11" fmla="*/ 5347822 w 5353706"/>
              <a:gd name="connsiteY11" fmla="*/ 5731361 h 5737424"/>
              <a:gd name="connsiteX12" fmla="*/ 5083267 w 5353706"/>
              <a:gd name="connsiteY12" fmla="*/ 5734176 h 5737424"/>
              <a:gd name="connsiteX13" fmla="*/ 4892196 w 5353706"/>
              <a:gd name="connsiteY13" fmla="*/ 5579497 h 5737424"/>
              <a:gd name="connsiteX14" fmla="*/ 4941988 w 5353706"/>
              <a:gd name="connsiteY14" fmla="*/ 5734819 h 5737424"/>
              <a:gd name="connsiteX15" fmla="*/ 2391002 w 5353706"/>
              <a:gd name="connsiteY15" fmla="*/ 5737424 h 5737424"/>
              <a:gd name="connsiteX16" fmla="*/ 2466994 w 5353706"/>
              <a:gd name="connsiteY16" fmla="*/ 5554936 h 5737424"/>
              <a:gd name="connsiteX17" fmla="*/ 2139448 w 5353706"/>
              <a:gd name="connsiteY17" fmla="*/ 5735045 h 5737424"/>
              <a:gd name="connsiteX18" fmla="*/ 935875 w 5353706"/>
              <a:gd name="connsiteY18" fmla="*/ 5736991 h 5737424"/>
              <a:gd name="connsiteX19" fmla="*/ 1566517 w 5353706"/>
              <a:gd name="connsiteY19" fmla="*/ 4832107 h 5737424"/>
              <a:gd name="connsiteX0" fmla="*/ 1890296 w 5677485"/>
              <a:gd name="connsiteY0" fmla="*/ 4832107 h 5737424"/>
              <a:gd name="connsiteX1" fmla="*/ 1263305 w 5677485"/>
              <a:gd name="connsiteY1" fmla="*/ 2018783 h 5737424"/>
              <a:gd name="connsiteX2" fmla="*/ 1876207 w 5677485"/>
              <a:gd name="connsiteY2" fmla="*/ 1513590 h 5737424"/>
              <a:gd name="connsiteX3" fmla="*/ 2368786 w 5677485"/>
              <a:gd name="connsiteY3" fmla="*/ 1453679 h 5737424"/>
              <a:gd name="connsiteX4" fmla="*/ 2995056 w 5677485"/>
              <a:gd name="connsiteY4" fmla="*/ 1179549 h 5737424"/>
              <a:gd name="connsiteX5" fmla="*/ 4161711 w 5677485"/>
              <a:gd name="connsiteY5" fmla="*/ 1846230 h 5737424"/>
              <a:gd name="connsiteX6" fmla="*/ 5235792 w 5677485"/>
              <a:gd name="connsiteY6" fmla="*/ 2401318 h 5737424"/>
              <a:gd name="connsiteX7" fmla="*/ 5677485 w 5677485"/>
              <a:gd name="connsiteY7" fmla="*/ 2188489 h 5737424"/>
              <a:gd name="connsiteX8" fmla="*/ 5665800 w 5677485"/>
              <a:gd name="connsiteY8" fmla="*/ 3174125 h 5737424"/>
              <a:gd name="connsiteX9" fmla="*/ 5527255 w 5677485"/>
              <a:gd name="connsiteY9" fmla="*/ 3326733 h 5737424"/>
              <a:gd name="connsiteX10" fmla="*/ 5672726 w 5677485"/>
              <a:gd name="connsiteY10" fmla="*/ 3340587 h 5737424"/>
              <a:gd name="connsiteX11" fmla="*/ 5671601 w 5677485"/>
              <a:gd name="connsiteY11" fmla="*/ 5731361 h 5737424"/>
              <a:gd name="connsiteX12" fmla="*/ 5407046 w 5677485"/>
              <a:gd name="connsiteY12" fmla="*/ 5734176 h 5737424"/>
              <a:gd name="connsiteX13" fmla="*/ 5215975 w 5677485"/>
              <a:gd name="connsiteY13" fmla="*/ 5579497 h 5737424"/>
              <a:gd name="connsiteX14" fmla="*/ 5265767 w 5677485"/>
              <a:gd name="connsiteY14" fmla="*/ 5734819 h 5737424"/>
              <a:gd name="connsiteX15" fmla="*/ 2714781 w 5677485"/>
              <a:gd name="connsiteY15" fmla="*/ 5737424 h 5737424"/>
              <a:gd name="connsiteX16" fmla="*/ 2790773 w 5677485"/>
              <a:gd name="connsiteY16" fmla="*/ 5554936 h 5737424"/>
              <a:gd name="connsiteX17" fmla="*/ 2463227 w 5677485"/>
              <a:gd name="connsiteY17" fmla="*/ 5735045 h 5737424"/>
              <a:gd name="connsiteX18" fmla="*/ 1259654 w 5677485"/>
              <a:gd name="connsiteY18" fmla="*/ 5736991 h 5737424"/>
              <a:gd name="connsiteX19" fmla="*/ 1890296 w 5677485"/>
              <a:gd name="connsiteY19" fmla="*/ 4832107 h 5737424"/>
              <a:gd name="connsiteX0" fmla="*/ 1878670 w 5665859"/>
              <a:gd name="connsiteY0" fmla="*/ 4832107 h 5737424"/>
              <a:gd name="connsiteX1" fmla="*/ 1270729 w 5665859"/>
              <a:gd name="connsiteY1" fmla="*/ 2023545 h 5737424"/>
              <a:gd name="connsiteX2" fmla="*/ 1864581 w 5665859"/>
              <a:gd name="connsiteY2" fmla="*/ 1513590 h 5737424"/>
              <a:gd name="connsiteX3" fmla="*/ 2357160 w 5665859"/>
              <a:gd name="connsiteY3" fmla="*/ 1453679 h 5737424"/>
              <a:gd name="connsiteX4" fmla="*/ 2983430 w 5665859"/>
              <a:gd name="connsiteY4" fmla="*/ 1179549 h 5737424"/>
              <a:gd name="connsiteX5" fmla="*/ 4150085 w 5665859"/>
              <a:gd name="connsiteY5" fmla="*/ 1846230 h 5737424"/>
              <a:gd name="connsiteX6" fmla="*/ 5224166 w 5665859"/>
              <a:gd name="connsiteY6" fmla="*/ 2401318 h 5737424"/>
              <a:gd name="connsiteX7" fmla="*/ 5665859 w 5665859"/>
              <a:gd name="connsiteY7" fmla="*/ 2188489 h 5737424"/>
              <a:gd name="connsiteX8" fmla="*/ 5654174 w 5665859"/>
              <a:gd name="connsiteY8" fmla="*/ 3174125 h 5737424"/>
              <a:gd name="connsiteX9" fmla="*/ 5515629 w 5665859"/>
              <a:gd name="connsiteY9" fmla="*/ 3326733 h 5737424"/>
              <a:gd name="connsiteX10" fmla="*/ 5661100 w 5665859"/>
              <a:gd name="connsiteY10" fmla="*/ 3340587 h 5737424"/>
              <a:gd name="connsiteX11" fmla="*/ 5659975 w 5665859"/>
              <a:gd name="connsiteY11" fmla="*/ 5731361 h 5737424"/>
              <a:gd name="connsiteX12" fmla="*/ 5395420 w 5665859"/>
              <a:gd name="connsiteY12" fmla="*/ 5734176 h 5737424"/>
              <a:gd name="connsiteX13" fmla="*/ 5204349 w 5665859"/>
              <a:gd name="connsiteY13" fmla="*/ 5579497 h 5737424"/>
              <a:gd name="connsiteX14" fmla="*/ 5254141 w 5665859"/>
              <a:gd name="connsiteY14" fmla="*/ 5734819 h 5737424"/>
              <a:gd name="connsiteX15" fmla="*/ 2703155 w 5665859"/>
              <a:gd name="connsiteY15" fmla="*/ 5737424 h 5737424"/>
              <a:gd name="connsiteX16" fmla="*/ 2779147 w 5665859"/>
              <a:gd name="connsiteY16" fmla="*/ 5554936 h 5737424"/>
              <a:gd name="connsiteX17" fmla="*/ 2451601 w 5665859"/>
              <a:gd name="connsiteY17" fmla="*/ 5735045 h 5737424"/>
              <a:gd name="connsiteX18" fmla="*/ 1248028 w 5665859"/>
              <a:gd name="connsiteY18" fmla="*/ 5736991 h 5737424"/>
              <a:gd name="connsiteX19" fmla="*/ 1878670 w 5665859"/>
              <a:gd name="connsiteY19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730952 w 5305112"/>
              <a:gd name="connsiteY1" fmla="*/ 2823207 h 5737424"/>
              <a:gd name="connsiteX2" fmla="*/ 909982 w 5305112"/>
              <a:gd name="connsiteY2" fmla="*/ 2023545 h 5737424"/>
              <a:gd name="connsiteX3" fmla="*/ 1503834 w 5305112"/>
              <a:gd name="connsiteY3" fmla="*/ 1513590 h 5737424"/>
              <a:gd name="connsiteX4" fmla="*/ 1996413 w 5305112"/>
              <a:gd name="connsiteY4" fmla="*/ 1453679 h 5737424"/>
              <a:gd name="connsiteX5" fmla="*/ 2622683 w 5305112"/>
              <a:gd name="connsiteY5" fmla="*/ 1179549 h 5737424"/>
              <a:gd name="connsiteX6" fmla="*/ 3789338 w 5305112"/>
              <a:gd name="connsiteY6" fmla="*/ 1846230 h 5737424"/>
              <a:gd name="connsiteX7" fmla="*/ 4863419 w 5305112"/>
              <a:gd name="connsiteY7" fmla="*/ 2401318 h 5737424"/>
              <a:gd name="connsiteX8" fmla="*/ 5305112 w 5305112"/>
              <a:gd name="connsiteY8" fmla="*/ 2188489 h 5737424"/>
              <a:gd name="connsiteX9" fmla="*/ 5293427 w 5305112"/>
              <a:gd name="connsiteY9" fmla="*/ 3174125 h 5737424"/>
              <a:gd name="connsiteX10" fmla="*/ 5154882 w 5305112"/>
              <a:gd name="connsiteY10" fmla="*/ 3326733 h 5737424"/>
              <a:gd name="connsiteX11" fmla="*/ 5300353 w 5305112"/>
              <a:gd name="connsiteY11" fmla="*/ 3340587 h 5737424"/>
              <a:gd name="connsiteX12" fmla="*/ 5299228 w 5305112"/>
              <a:gd name="connsiteY12" fmla="*/ 5731361 h 5737424"/>
              <a:gd name="connsiteX13" fmla="*/ 5034673 w 5305112"/>
              <a:gd name="connsiteY13" fmla="*/ 5734176 h 5737424"/>
              <a:gd name="connsiteX14" fmla="*/ 4843602 w 5305112"/>
              <a:gd name="connsiteY14" fmla="*/ 5579497 h 5737424"/>
              <a:gd name="connsiteX15" fmla="*/ 4893394 w 5305112"/>
              <a:gd name="connsiteY15" fmla="*/ 5734819 h 5737424"/>
              <a:gd name="connsiteX16" fmla="*/ 2342408 w 5305112"/>
              <a:gd name="connsiteY16" fmla="*/ 5737424 h 5737424"/>
              <a:gd name="connsiteX17" fmla="*/ 2418400 w 5305112"/>
              <a:gd name="connsiteY17" fmla="*/ 5554936 h 5737424"/>
              <a:gd name="connsiteX18" fmla="*/ 2090854 w 5305112"/>
              <a:gd name="connsiteY18" fmla="*/ 5735045 h 5737424"/>
              <a:gd name="connsiteX19" fmla="*/ 887281 w 5305112"/>
              <a:gd name="connsiteY19" fmla="*/ 5736991 h 5737424"/>
              <a:gd name="connsiteX20" fmla="*/ 1517923 w 5305112"/>
              <a:gd name="connsiteY20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54751 w 5305112"/>
              <a:gd name="connsiteY1" fmla="*/ 3589969 h 5737424"/>
              <a:gd name="connsiteX2" fmla="*/ 730952 w 5305112"/>
              <a:gd name="connsiteY2" fmla="*/ 2823207 h 5737424"/>
              <a:gd name="connsiteX3" fmla="*/ 909982 w 5305112"/>
              <a:gd name="connsiteY3" fmla="*/ 2023545 h 5737424"/>
              <a:gd name="connsiteX4" fmla="*/ 1503834 w 5305112"/>
              <a:gd name="connsiteY4" fmla="*/ 1513590 h 5737424"/>
              <a:gd name="connsiteX5" fmla="*/ 1996413 w 5305112"/>
              <a:gd name="connsiteY5" fmla="*/ 1453679 h 5737424"/>
              <a:gd name="connsiteX6" fmla="*/ 2622683 w 5305112"/>
              <a:gd name="connsiteY6" fmla="*/ 1179549 h 5737424"/>
              <a:gd name="connsiteX7" fmla="*/ 3789338 w 5305112"/>
              <a:gd name="connsiteY7" fmla="*/ 1846230 h 5737424"/>
              <a:gd name="connsiteX8" fmla="*/ 4863419 w 5305112"/>
              <a:gd name="connsiteY8" fmla="*/ 2401318 h 5737424"/>
              <a:gd name="connsiteX9" fmla="*/ 5305112 w 5305112"/>
              <a:gd name="connsiteY9" fmla="*/ 2188489 h 5737424"/>
              <a:gd name="connsiteX10" fmla="*/ 5293427 w 5305112"/>
              <a:gd name="connsiteY10" fmla="*/ 3174125 h 5737424"/>
              <a:gd name="connsiteX11" fmla="*/ 5154882 w 5305112"/>
              <a:gd name="connsiteY11" fmla="*/ 3326733 h 5737424"/>
              <a:gd name="connsiteX12" fmla="*/ 5300353 w 5305112"/>
              <a:gd name="connsiteY12" fmla="*/ 3340587 h 5737424"/>
              <a:gd name="connsiteX13" fmla="*/ 5299228 w 5305112"/>
              <a:gd name="connsiteY13" fmla="*/ 5731361 h 5737424"/>
              <a:gd name="connsiteX14" fmla="*/ 5034673 w 5305112"/>
              <a:gd name="connsiteY14" fmla="*/ 5734176 h 5737424"/>
              <a:gd name="connsiteX15" fmla="*/ 4843602 w 5305112"/>
              <a:gd name="connsiteY15" fmla="*/ 5579497 h 5737424"/>
              <a:gd name="connsiteX16" fmla="*/ 4893394 w 5305112"/>
              <a:gd name="connsiteY16" fmla="*/ 5734819 h 5737424"/>
              <a:gd name="connsiteX17" fmla="*/ 2342408 w 5305112"/>
              <a:gd name="connsiteY17" fmla="*/ 5737424 h 5737424"/>
              <a:gd name="connsiteX18" fmla="*/ 2418400 w 5305112"/>
              <a:gd name="connsiteY18" fmla="*/ 5554936 h 5737424"/>
              <a:gd name="connsiteX19" fmla="*/ 2090854 w 5305112"/>
              <a:gd name="connsiteY19" fmla="*/ 5735045 h 5737424"/>
              <a:gd name="connsiteX20" fmla="*/ 887281 w 5305112"/>
              <a:gd name="connsiteY20" fmla="*/ 5736991 h 5737424"/>
              <a:gd name="connsiteX21" fmla="*/ 1517923 w 5305112"/>
              <a:gd name="connsiteY21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664276 w 5305112"/>
              <a:gd name="connsiteY1" fmla="*/ 3951919 h 5737424"/>
              <a:gd name="connsiteX2" fmla="*/ 654751 w 5305112"/>
              <a:gd name="connsiteY2" fmla="*/ 3589969 h 5737424"/>
              <a:gd name="connsiteX3" fmla="*/ 730952 w 5305112"/>
              <a:gd name="connsiteY3" fmla="*/ 2823207 h 5737424"/>
              <a:gd name="connsiteX4" fmla="*/ 909982 w 5305112"/>
              <a:gd name="connsiteY4" fmla="*/ 2023545 h 5737424"/>
              <a:gd name="connsiteX5" fmla="*/ 1503834 w 5305112"/>
              <a:gd name="connsiteY5" fmla="*/ 1513590 h 5737424"/>
              <a:gd name="connsiteX6" fmla="*/ 1996413 w 5305112"/>
              <a:gd name="connsiteY6" fmla="*/ 1453679 h 5737424"/>
              <a:gd name="connsiteX7" fmla="*/ 2622683 w 5305112"/>
              <a:gd name="connsiteY7" fmla="*/ 1179549 h 5737424"/>
              <a:gd name="connsiteX8" fmla="*/ 3789338 w 5305112"/>
              <a:gd name="connsiteY8" fmla="*/ 1846230 h 5737424"/>
              <a:gd name="connsiteX9" fmla="*/ 4863419 w 5305112"/>
              <a:gd name="connsiteY9" fmla="*/ 2401318 h 5737424"/>
              <a:gd name="connsiteX10" fmla="*/ 5305112 w 5305112"/>
              <a:gd name="connsiteY10" fmla="*/ 2188489 h 5737424"/>
              <a:gd name="connsiteX11" fmla="*/ 5293427 w 5305112"/>
              <a:gd name="connsiteY11" fmla="*/ 3174125 h 5737424"/>
              <a:gd name="connsiteX12" fmla="*/ 5154882 w 5305112"/>
              <a:gd name="connsiteY12" fmla="*/ 3326733 h 5737424"/>
              <a:gd name="connsiteX13" fmla="*/ 5300353 w 5305112"/>
              <a:gd name="connsiteY13" fmla="*/ 3340587 h 5737424"/>
              <a:gd name="connsiteX14" fmla="*/ 5299228 w 5305112"/>
              <a:gd name="connsiteY14" fmla="*/ 5731361 h 5737424"/>
              <a:gd name="connsiteX15" fmla="*/ 5034673 w 5305112"/>
              <a:gd name="connsiteY15" fmla="*/ 5734176 h 5737424"/>
              <a:gd name="connsiteX16" fmla="*/ 4843602 w 5305112"/>
              <a:gd name="connsiteY16" fmla="*/ 5579497 h 5737424"/>
              <a:gd name="connsiteX17" fmla="*/ 4893394 w 5305112"/>
              <a:gd name="connsiteY17" fmla="*/ 5734819 h 5737424"/>
              <a:gd name="connsiteX18" fmla="*/ 2342408 w 5305112"/>
              <a:gd name="connsiteY18" fmla="*/ 5737424 h 5737424"/>
              <a:gd name="connsiteX19" fmla="*/ 2418400 w 5305112"/>
              <a:gd name="connsiteY19" fmla="*/ 5554936 h 5737424"/>
              <a:gd name="connsiteX20" fmla="*/ 2090854 w 5305112"/>
              <a:gd name="connsiteY20" fmla="*/ 5735045 h 5737424"/>
              <a:gd name="connsiteX21" fmla="*/ 887281 w 5305112"/>
              <a:gd name="connsiteY21" fmla="*/ 5736991 h 5737424"/>
              <a:gd name="connsiteX22" fmla="*/ 1517923 w 5305112"/>
              <a:gd name="connsiteY22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517923 w 5305112"/>
              <a:gd name="connsiteY0" fmla="*/ 4832107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517923 w 5305112"/>
              <a:gd name="connsiteY23" fmla="*/ 4832107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887281 w 5305112"/>
              <a:gd name="connsiteY22" fmla="*/ 5736991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672969 w 5305112"/>
              <a:gd name="connsiteY22" fmla="*/ 5727466 h 5737424"/>
              <a:gd name="connsiteX23" fmla="*/ 1017860 w 5305112"/>
              <a:gd name="connsiteY23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954789 w 5305112"/>
              <a:gd name="connsiteY22" fmla="*/ 5733094 h 5737424"/>
              <a:gd name="connsiteX23" fmla="*/ 672969 w 5305112"/>
              <a:gd name="connsiteY23" fmla="*/ 5727466 h 5737424"/>
              <a:gd name="connsiteX24" fmla="*/ 1017860 w 5305112"/>
              <a:gd name="connsiteY24" fmla="*/ 5389320 h 5737424"/>
              <a:gd name="connsiteX0" fmla="*/ 1017860 w 5305112"/>
              <a:gd name="connsiteY0" fmla="*/ 5389320 h 5737424"/>
              <a:gd name="connsiteX1" fmla="*/ 850014 w 5305112"/>
              <a:gd name="connsiteY1" fmla="*/ 4404357 h 5737424"/>
              <a:gd name="connsiteX2" fmla="*/ 664276 w 5305112"/>
              <a:gd name="connsiteY2" fmla="*/ 3951919 h 5737424"/>
              <a:gd name="connsiteX3" fmla="*/ 654751 w 5305112"/>
              <a:gd name="connsiteY3" fmla="*/ 3589969 h 5737424"/>
              <a:gd name="connsiteX4" fmla="*/ 730952 w 5305112"/>
              <a:gd name="connsiteY4" fmla="*/ 2823207 h 5737424"/>
              <a:gd name="connsiteX5" fmla="*/ 909982 w 5305112"/>
              <a:gd name="connsiteY5" fmla="*/ 2023545 h 5737424"/>
              <a:gd name="connsiteX6" fmla="*/ 1503834 w 5305112"/>
              <a:gd name="connsiteY6" fmla="*/ 1513590 h 5737424"/>
              <a:gd name="connsiteX7" fmla="*/ 1996413 w 5305112"/>
              <a:gd name="connsiteY7" fmla="*/ 1453679 h 5737424"/>
              <a:gd name="connsiteX8" fmla="*/ 2622683 w 5305112"/>
              <a:gd name="connsiteY8" fmla="*/ 1179549 h 5737424"/>
              <a:gd name="connsiteX9" fmla="*/ 3789338 w 5305112"/>
              <a:gd name="connsiteY9" fmla="*/ 1846230 h 5737424"/>
              <a:gd name="connsiteX10" fmla="*/ 4863419 w 5305112"/>
              <a:gd name="connsiteY10" fmla="*/ 2401318 h 5737424"/>
              <a:gd name="connsiteX11" fmla="*/ 5305112 w 5305112"/>
              <a:gd name="connsiteY11" fmla="*/ 2188489 h 5737424"/>
              <a:gd name="connsiteX12" fmla="*/ 5293427 w 5305112"/>
              <a:gd name="connsiteY12" fmla="*/ 3174125 h 5737424"/>
              <a:gd name="connsiteX13" fmla="*/ 5154882 w 5305112"/>
              <a:gd name="connsiteY13" fmla="*/ 3326733 h 5737424"/>
              <a:gd name="connsiteX14" fmla="*/ 5300353 w 5305112"/>
              <a:gd name="connsiteY14" fmla="*/ 3340587 h 5737424"/>
              <a:gd name="connsiteX15" fmla="*/ 5299228 w 5305112"/>
              <a:gd name="connsiteY15" fmla="*/ 5731361 h 5737424"/>
              <a:gd name="connsiteX16" fmla="*/ 5034673 w 5305112"/>
              <a:gd name="connsiteY16" fmla="*/ 5734176 h 5737424"/>
              <a:gd name="connsiteX17" fmla="*/ 4843602 w 5305112"/>
              <a:gd name="connsiteY17" fmla="*/ 5579497 h 5737424"/>
              <a:gd name="connsiteX18" fmla="*/ 4893394 w 5305112"/>
              <a:gd name="connsiteY18" fmla="*/ 5734819 h 5737424"/>
              <a:gd name="connsiteX19" fmla="*/ 2342408 w 5305112"/>
              <a:gd name="connsiteY19" fmla="*/ 5737424 h 5737424"/>
              <a:gd name="connsiteX20" fmla="*/ 2418400 w 5305112"/>
              <a:gd name="connsiteY20" fmla="*/ 5554936 h 5737424"/>
              <a:gd name="connsiteX21" fmla="*/ 2090854 w 5305112"/>
              <a:gd name="connsiteY21" fmla="*/ 5735045 h 5737424"/>
              <a:gd name="connsiteX22" fmla="*/ 1040514 w 5305112"/>
              <a:gd name="connsiteY22" fmla="*/ 5656894 h 5737424"/>
              <a:gd name="connsiteX23" fmla="*/ 954789 w 5305112"/>
              <a:gd name="connsiteY23" fmla="*/ 5733094 h 5737424"/>
              <a:gd name="connsiteX24" fmla="*/ 672969 w 5305112"/>
              <a:gd name="connsiteY24" fmla="*/ 5727466 h 5737424"/>
              <a:gd name="connsiteX25" fmla="*/ 1017860 w 5305112"/>
              <a:gd name="connsiteY25" fmla="*/ 5389320 h 5737424"/>
              <a:gd name="connsiteX0" fmla="*/ 1017860 w 5305112"/>
              <a:gd name="connsiteY0" fmla="*/ 5389320 h 5746512"/>
              <a:gd name="connsiteX1" fmla="*/ 850014 w 5305112"/>
              <a:gd name="connsiteY1" fmla="*/ 4404357 h 5746512"/>
              <a:gd name="connsiteX2" fmla="*/ 664276 w 5305112"/>
              <a:gd name="connsiteY2" fmla="*/ 3951919 h 5746512"/>
              <a:gd name="connsiteX3" fmla="*/ 654751 w 5305112"/>
              <a:gd name="connsiteY3" fmla="*/ 3589969 h 5746512"/>
              <a:gd name="connsiteX4" fmla="*/ 730952 w 5305112"/>
              <a:gd name="connsiteY4" fmla="*/ 2823207 h 5746512"/>
              <a:gd name="connsiteX5" fmla="*/ 909982 w 5305112"/>
              <a:gd name="connsiteY5" fmla="*/ 2023545 h 5746512"/>
              <a:gd name="connsiteX6" fmla="*/ 1503834 w 5305112"/>
              <a:gd name="connsiteY6" fmla="*/ 1513590 h 5746512"/>
              <a:gd name="connsiteX7" fmla="*/ 1996413 w 5305112"/>
              <a:gd name="connsiteY7" fmla="*/ 1453679 h 5746512"/>
              <a:gd name="connsiteX8" fmla="*/ 2622683 w 5305112"/>
              <a:gd name="connsiteY8" fmla="*/ 1179549 h 5746512"/>
              <a:gd name="connsiteX9" fmla="*/ 3789338 w 5305112"/>
              <a:gd name="connsiteY9" fmla="*/ 1846230 h 5746512"/>
              <a:gd name="connsiteX10" fmla="*/ 4863419 w 5305112"/>
              <a:gd name="connsiteY10" fmla="*/ 2401318 h 5746512"/>
              <a:gd name="connsiteX11" fmla="*/ 5305112 w 5305112"/>
              <a:gd name="connsiteY11" fmla="*/ 2188489 h 5746512"/>
              <a:gd name="connsiteX12" fmla="*/ 5293427 w 5305112"/>
              <a:gd name="connsiteY12" fmla="*/ 3174125 h 5746512"/>
              <a:gd name="connsiteX13" fmla="*/ 5154882 w 5305112"/>
              <a:gd name="connsiteY13" fmla="*/ 3326733 h 5746512"/>
              <a:gd name="connsiteX14" fmla="*/ 5300353 w 5305112"/>
              <a:gd name="connsiteY14" fmla="*/ 3340587 h 5746512"/>
              <a:gd name="connsiteX15" fmla="*/ 5299228 w 5305112"/>
              <a:gd name="connsiteY15" fmla="*/ 5731361 h 5746512"/>
              <a:gd name="connsiteX16" fmla="*/ 5034673 w 5305112"/>
              <a:gd name="connsiteY16" fmla="*/ 5734176 h 5746512"/>
              <a:gd name="connsiteX17" fmla="*/ 4843602 w 5305112"/>
              <a:gd name="connsiteY17" fmla="*/ 5579497 h 5746512"/>
              <a:gd name="connsiteX18" fmla="*/ 4893394 w 5305112"/>
              <a:gd name="connsiteY18" fmla="*/ 5734819 h 5746512"/>
              <a:gd name="connsiteX19" fmla="*/ 2342408 w 5305112"/>
              <a:gd name="connsiteY19" fmla="*/ 5737424 h 5746512"/>
              <a:gd name="connsiteX20" fmla="*/ 2418400 w 5305112"/>
              <a:gd name="connsiteY20" fmla="*/ 5554936 h 5746512"/>
              <a:gd name="connsiteX21" fmla="*/ 2090854 w 5305112"/>
              <a:gd name="connsiteY21" fmla="*/ 5735045 h 5746512"/>
              <a:gd name="connsiteX22" fmla="*/ 1030989 w 5305112"/>
              <a:gd name="connsiteY22" fmla="*/ 5733094 h 5746512"/>
              <a:gd name="connsiteX23" fmla="*/ 1040514 w 5305112"/>
              <a:gd name="connsiteY23" fmla="*/ 5656894 h 5746512"/>
              <a:gd name="connsiteX24" fmla="*/ 954789 w 5305112"/>
              <a:gd name="connsiteY24" fmla="*/ 5733094 h 5746512"/>
              <a:gd name="connsiteX25" fmla="*/ 672969 w 5305112"/>
              <a:gd name="connsiteY25" fmla="*/ 5727466 h 5746512"/>
              <a:gd name="connsiteX26" fmla="*/ 1017860 w 5305112"/>
              <a:gd name="connsiteY26" fmla="*/ 5389320 h 574651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342408 w 5305112"/>
              <a:gd name="connsiteY19" fmla="*/ 5737424 h 5739252"/>
              <a:gd name="connsiteX20" fmla="*/ 2090854 w 5305112"/>
              <a:gd name="connsiteY20" fmla="*/ 5735045 h 5739252"/>
              <a:gd name="connsiteX21" fmla="*/ 1030989 w 5305112"/>
              <a:gd name="connsiteY21" fmla="*/ 5733094 h 5739252"/>
              <a:gd name="connsiteX22" fmla="*/ 1040514 w 5305112"/>
              <a:gd name="connsiteY22" fmla="*/ 5656894 h 5739252"/>
              <a:gd name="connsiteX23" fmla="*/ 954789 w 5305112"/>
              <a:gd name="connsiteY23" fmla="*/ 5733094 h 5739252"/>
              <a:gd name="connsiteX24" fmla="*/ 672969 w 5305112"/>
              <a:gd name="connsiteY24" fmla="*/ 5727466 h 5739252"/>
              <a:gd name="connsiteX25" fmla="*/ 1017860 w 5305112"/>
              <a:gd name="connsiteY25" fmla="*/ 5389320 h 5739252"/>
              <a:gd name="connsiteX0" fmla="*/ 1017860 w 5305112"/>
              <a:gd name="connsiteY0" fmla="*/ 5389320 h 5739252"/>
              <a:gd name="connsiteX1" fmla="*/ 850014 w 5305112"/>
              <a:gd name="connsiteY1" fmla="*/ 4404357 h 5739252"/>
              <a:gd name="connsiteX2" fmla="*/ 664276 w 5305112"/>
              <a:gd name="connsiteY2" fmla="*/ 3951919 h 5739252"/>
              <a:gd name="connsiteX3" fmla="*/ 654751 w 5305112"/>
              <a:gd name="connsiteY3" fmla="*/ 3589969 h 5739252"/>
              <a:gd name="connsiteX4" fmla="*/ 730952 w 5305112"/>
              <a:gd name="connsiteY4" fmla="*/ 2823207 h 5739252"/>
              <a:gd name="connsiteX5" fmla="*/ 909982 w 5305112"/>
              <a:gd name="connsiteY5" fmla="*/ 2023545 h 5739252"/>
              <a:gd name="connsiteX6" fmla="*/ 1503834 w 5305112"/>
              <a:gd name="connsiteY6" fmla="*/ 1513590 h 5739252"/>
              <a:gd name="connsiteX7" fmla="*/ 1996413 w 5305112"/>
              <a:gd name="connsiteY7" fmla="*/ 1453679 h 5739252"/>
              <a:gd name="connsiteX8" fmla="*/ 2622683 w 5305112"/>
              <a:gd name="connsiteY8" fmla="*/ 1179549 h 5739252"/>
              <a:gd name="connsiteX9" fmla="*/ 3789338 w 5305112"/>
              <a:gd name="connsiteY9" fmla="*/ 1846230 h 5739252"/>
              <a:gd name="connsiteX10" fmla="*/ 4863419 w 5305112"/>
              <a:gd name="connsiteY10" fmla="*/ 2401318 h 5739252"/>
              <a:gd name="connsiteX11" fmla="*/ 5305112 w 5305112"/>
              <a:gd name="connsiteY11" fmla="*/ 2188489 h 5739252"/>
              <a:gd name="connsiteX12" fmla="*/ 5293427 w 5305112"/>
              <a:gd name="connsiteY12" fmla="*/ 3174125 h 5739252"/>
              <a:gd name="connsiteX13" fmla="*/ 5154882 w 5305112"/>
              <a:gd name="connsiteY13" fmla="*/ 3326733 h 5739252"/>
              <a:gd name="connsiteX14" fmla="*/ 5300353 w 5305112"/>
              <a:gd name="connsiteY14" fmla="*/ 3340587 h 5739252"/>
              <a:gd name="connsiteX15" fmla="*/ 5299228 w 5305112"/>
              <a:gd name="connsiteY15" fmla="*/ 5731361 h 5739252"/>
              <a:gd name="connsiteX16" fmla="*/ 5034673 w 5305112"/>
              <a:gd name="connsiteY16" fmla="*/ 5734176 h 5739252"/>
              <a:gd name="connsiteX17" fmla="*/ 4843602 w 5305112"/>
              <a:gd name="connsiteY17" fmla="*/ 5579497 h 5739252"/>
              <a:gd name="connsiteX18" fmla="*/ 4893394 w 5305112"/>
              <a:gd name="connsiteY18" fmla="*/ 5734819 h 5739252"/>
              <a:gd name="connsiteX19" fmla="*/ 2090854 w 5305112"/>
              <a:gd name="connsiteY19" fmla="*/ 5735045 h 5739252"/>
              <a:gd name="connsiteX20" fmla="*/ 1030989 w 5305112"/>
              <a:gd name="connsiteY20" fmla="*/ 5733094 h 5739252"/>
              <a:gd name="connsiteX21" fmla="*/ 1040514 w 5305112"/>
              <a:gd name="connsiteY21" fmla="*/ 5656894 h 5739252"/>
              <a:gd name="connsiteX22" fmla="*/ 954789 w 5305112"/>
              <a:gd name="connsiteY22" fmla="*/ 5733094 h 5739252"/>
              <a:gd name="connsiteX23" fmla="*/ 672969 w 5305112"/>
              <a:gd name="connsiteY23" fmla="*/ 5727466 h 5739252"/>
              <a:gd name="connsiteX24" fmla="*/ 1017860 w 5305112"/>
              <a:gd name="connsiteY24" fmla="*/ 5389320 h 5739252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43602 w 5305112"/>
              <a:gd name="connsiteY17" fmla="*/ 5579497 h 5736325"/>
              <a:gd name="connsiteX18" fmla="*/ 4893394 w 5305112"/>
              <a:gd name="connsiteY18" fmla="*/ 5734819 h 5736325"/>
              <a:gd name="connsiteX19" fmla="*/ 1030989 w 5305112"/>
              <a:gd name="connsiteY19" fmla="*/ 5733094 h 5736325"/>
              <a:gd name="connsiteX20" fmla="*/ 1040514 w 5305112"/>
              <a:gd name="connsiteY20" fmla="*/ 5656894 h 5736325"/>
              <a:gd name="connsiteX21" fmla="*/ 954789 w 5305112"/>
              <a:gd name="connsiteY21" fmla="*/ 5733094 h 5736325"/>
              <a:gd name="connsiteX22" fmla="*/ 672969 w 5305112"/>
              <a:gd name="connsiteY22" fmla="*/ 5727466 h 5736325"/>
              <a:gd name="connsiteX23" fmla="*/ 1017860 w 5305112"/>
              <a:gd name="connsiteY23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4893394 w 5305112"/>
              <a:gd name="connsiteY17" fmla="*/ 5734819 h 5736325"/>
              <a:gd name="connsiteX18" fmla="*/ 1030989 w 5305112"/>
              <a:gd name="connsiteY18" fmla="*/ 5733094 h 5736325"/>
              <a:gd name="connsiteX19" fmla="*/ 1040514 w 5305112"/>
              <a:gd name="connsiteY19" fmla="*/ 5656894 h 5736325"/>
              <a:gd name="connsiteX20" fmla="*/ 954789 w 5305112"/>
              <a:gd name="connsiteY20" fmla="*/ 5733094 h 5736325"/>
              <a:gd name="connsiteX21" fmla="*/ 672969 w 5305112"/>
              <a:gd name="connsiteY21" fmla="*/ 5727466 h 5736325"/>
              <a:gd name="connsiteX22" fmla="*/ 1017860 w 5305112"/>
              <a:gd name="connsiteY22" fmla="*/ 5389320 h 5736325"/>
              <a:gd name="connsiteX0" fmla="*/ 1017860 w 5305112"/>
              <a:gd name="connsiteY0" fmla="*/ 5389320 h 5736325"/>
              <a:gd name="connsiteX1" fmla="*/ 850014 w 5305112"/>
              <a:gd name="connsiteY1" fmla="*/ 4404357 h 5736325"/>
              <a:gd name="connsiteX2" fmla="*/ 664276 w 5305112"/>
              <a:gd name="connsiteY2" fmla="*/ 3951919 h 5736325"/>
              <a:gd name="connsiteX3" fmla="*/ 654751 w 5305112"/>
              <a:gd name="connsiteY3" fmla="*/ 3589969 h 5736325"/>
              <a:gd name="connsiteX4" fmla="*/ 730952 w 5305112"/>
              <a:gd name="connsiteY4" fmla="*/ 2823207 h 5736325"/>
              <a:gd name="connsiteX5" fmla="*/ 909982 w 5305112"/>
              <a:gd name="connsiteY5" fmla="*/ 2023545 h 5736325"/>
              <a:gd name="connsiteX6" fmla="*/ 1503834 w 5305112"/>
              <a:gd name="connsiteY6" fmla="*/ 1513590 h 5736325"/>
              <a:gd name="connsiteX7" fmla="*/ 1996413 w 5305112"/>
              <a:gd name="connsiteY7" fmla="*/ 1453679 h 5736325"/>
              <a:gd name="connsiteX8" fmla="*/ 2622683 w 5305112"/>
              <a:gd name="connsiteY8" fmla="*/ 1179549 h 5736325"/>
              <a:gd name="connsiteX9" fmla="*/ 3789338 w 5305112"/>
              <a:gd name="connsiteY9" fmla="*/ 1846230 h 5736325"/>
              <a:gd name="connsiteX10" fmla="*/ 4863419 w 5305112"/>
              <a:gd name="connsiteY10" fmla="*/ 2401318 h 5736325"/>
              <a:gd name="connsiteX11" fmla="*/ 5305112 w 5305112"/>
              <a:gd name="connsiteY11" fmla="*/ 2188489 h 5736325"/>
              <a:gd name="connsiteX12" fmla="*/ 5293427 w 5305112"/>
              <a:gd name="connsiteY12" fmla="*/ 3174125 h 5736325"/>
              <a:gd name="connsiteX13" fmla="*/ 5154882 w 5305112"/>
              <a:gd name="connsiteY13" fmla="*/ 3326733 h 5736325"/>
              <a:gd name="connsiteX14" fmla="*/ 5300353 w 5305112"/>
              <a:gd name="connsiteY14" fmla="*/ 3340587 h 5736325"/>
              <a:gd name="connsiteX15" fmla="*/ 5299228 w 5305112"/>
              <a:gd name="connsiteY15" fmla="*/ 5731361 h 5736325"/>
              <a:gd name="connsiteX16" fmla="*/ 5034673 w 5305112"/>
              <a:gd name="connsiteY16" fmla="*/ 5734176 h 5736325"/>
              <a:gd name="connsiteX17" fmla="*/ 1030989 w 5305112"/>
              <a:gd name="connsiteY17" fmla="*/ 5733094 h 5736325"/>
              <a:gd name="connsiteX18" fmla="*/ 1040514 w 5305112"/>
              <a:gd name="connsiteY18" fmla="*/ 5656894 h 5736325"/>
              <a:gd name="connsiteX19" fmla="*/ 954789 w 5305112"/>
              <a:gd name="connsiteY19" fmla="*/ 5733094 h 5736325"/>
              <a:gd name="connsiteX20" fmla="*/ 672969 w 5305112"/>
              <a:gd name="connsiteY20" fmla="*/ 5727466 h 5736325"/>
              <a:gd name="connsiteX21" fmla="*/ 1017860 w 5305112"/>
              <a:gd name="connsiteY21" fmla="*/ 5389320 h 5736325"/>
              <a:gd name="connsiteX0" fmla="*/ 1017860 w 5334205"/>
              <a:gd name="connsiteY0" fmla="*/ 5389320 h 5874296"/>
              <a:gd name="connsiteX1" fmla="*/ 850014 w 5334205"/>
              <a:gd name="connsiteY1" fmla="*/ 4404357 h 5874296"/>
              <a:gd name="connsiteX2" fmla="*/ 664276 w 5334205"/>
              <a:gd name="connsiteY2" fmla="*/ 3951919 h 5874296"/>
              <a:gd name="connsiteX3" fmla="*/ 654751 w 5334205"/>
              <a:gd name="connsiteY3" fmla="*/ 3589969 h 5874296"/>
              <a:gd name="connsiteX4" fmla="*/ 730952 w 5334205"/>
              <a:gd name="connsiteY4" fmla="*/ 2823207 h 5874296"/>
              <a:gd name="connsiteX5" fmla="*/ 909982 w 5334205"/>
              <a:gd name="connsiteY5" fmla="*/ 2023545 h 5874296"/>
              <a:gd name="connsiteX6" fmla="*/ 1503834 w 5334205"/>
              <a:gd name="connsiteY6" fmla="*/ 1513590 h 5874296"/>
              <a:gd name="connsiteX7" fmla="*/ 1996413 w 5334205"/>
              <a:gd name="connsiteY7" fmla="*/ 1453679 h 5874296"/>
              <a:gd name="connsiteX8" fmla="*/ 2622683 w 5334205"/>
              <a:gd name="connsiteY8" fmla="*/ 1179549 h 5874296"/>
              <a:gd name="connsiteX9" fmla="*/ 3789338 w 5334205"/>
              <a:gd name="connsiteY9" fmla="*/ 1846230 h 5874296"/>
              <a:gd name="connsiteX10" fmla="*/ 4863419 w 5334205"/>
              <a:gd name="connsiteY10" fmla="*/ 2401318 h 5874296"/>
              <a:gd name="connsiteX11" fmla="*/ 5305112 w 5334205"/>
              <a:gd name="connsiteY11" fmla="*/ 2188489 h 5874296"/>
              <a:gd name="connsiteX12" fmla="*/ 5293427 w 5334205"/>
              <a:gd name="connsiteY12" fmla="*/ 3174125 h 5874296"/>
              <a:gd name="connsiteX13" fmla="*/ 5154882 w 5334205"/>
              <a:gd name="connsiteY13" fmla="*/ 3326733 h 5874296"/>
              <a:gd name="connsiteX14" fmla="*/ 5300353 w 5334205"/>
              <a:gd name="connsiteY14" fmla="*/ 3340587 h 5874296"/>
              <a:gd name="connsiteX15" fmla="*/ 5299228 w 5334205"/>
              <a:gd name="connsiteY15" fmla="*/ 5731361 h 5874296"/>
              <a:gd name="connsiteX16" fmla="*/ 5050539 w 5334205"/>
              <a:gd name="connsiteY16" fmla="*/ 5566408 h 5874296"/>
              <a:gd name="connsiteX17" fmla="*/ 5034673 w 5334205"/>
              <a:gd name="connsiteY17" fmla="*/ 5734176 h 5874296"/>
              <a:gd name="connsiteX18" fmla="*/ 1030989 w 5334205"/>
              <a:gd name="connsiteY18" fmla="*/ 5733094 h 5874296"/>
              <a:gd name="connsiteX19" fmla="*/ 1040514 w 5334205"/>
              <a:gd name="connsiteY19" fmla="*/ 5656894 h 5874296"/>
              <a:gd name="connsiteX20" fmla="*/ 954789 w 5334205"/>
              <a:gd name="connsiteY20" fmla="*/ 5733094 h 5874296"/>
              <a:gd name="connsiteX21" fmla="*/ 672969 w 5334205"/>
              <a:gd name="connsiteY21" fmla="*/ 5727466 h 5874296"/>
              <a:gd name="connsiteX22" fmla="*/ 1017860 w 5334205"/>
              <a:gd name="connsiteY22" fmla="*/ 5389320 h 5874296"/>
              <a:gd name="connsiteX0" fmla="*/ 1017860 w 5305112"/>
              <a:gd name="connsiteY0" fmla="*/ 5389320 h 5874296"/>
              <a:gd name="connsiteX1" fmla="*/ 850014 w 5305112"/>
              <a:gd name="connsiteY1" fmla="*/ 4404357 h 5874296"/>
              <a:gd name="connsiteX2" fmla="*/ 664276 w 5305112"/>
              <a:gd name="connsiteY2" fmla="*/ 3951919 h 5874296"/>
              <a:gd name="connsiteX3" fmla="*/ 654751 w 5305112"/>
              <a:gd name="connsiteY3" fmla="*/ 3589969 h 5874296"/>
              <a:gd name="connsiteX4" fmla="*/ 730952 w 5305112"/>
              <a:gd name="connsiteY4" fmla="*/ 2823207 h 5874296"/>
              <a:gd name="connsiteX5" fmla="*/ 909982 w 5305112"/>
              <a:gd name="connsiteY5" fmla="*/ 2023545 h 5874296"/>
              <a:gd name="connsiteX6" fmla="*/ 1503834 w 5305112"/>
              <a:gd name="connsiteY6" fmla="*/ 1513590 h 5874296"/>
              <a:gd name="connsiteX7" fmla="*/ 1996413 w 5305112"/>
              <a:gd name="connsiteY7" fmla="*/ 1453679 h 5874296"/>
              <a:gd name="connsiteX8" fmla="*/ 2622683 w 5305112"/>
              <a:gd name="connsiteY8" fmla="*/ 1179549 h 5874296"/>
              <a:gd name="connsiteX9" fmla="*/ 3789338 w 5305112"/>
              <a:gd name="connsiteY9" fmla="*/ 1846230 h 5874296"/>
              <a:gd name="connsiteX10" fmla="*/ 4863419 w 5305112"/>
              <a:gd name="connsiteY10" fmla="*/ 2401318 h 5874296"/>
              <a:gd name="connsiteX11" fmla="*/ 5305112 w 5305112"/>
              <a:gd name="connsiteY11" fmla="*/ 2188489 h 5874296"/>
              <a:gd name="connsiteX12" fmla="*/ 5293427 w 5305112"/>
              <a:gd name="connsiteY12" fmla="*/ 3174125 h 5874296"/>
              <a:gd name="connsiteX13" fmla="*/ 5154882 w 5305112"/>
              <a:gd name="connsiteY13" fmla="*/ 3326733 h 5874296"/>
              <a:gd name="connsiteX14" fmla="*/ 5300353 w 5305112"/>
              <a:gd name="connsiteY14" fmla="*/ 3340587 h 5874296"/>
              <a:gd name="connsiteX15" fmla="*/ 5299228 w 5305112"/>
              <a:gd name="connsiteY15" fmla="*/ 5731361 h 5874296"/>
              <a:gd name="connsiteX16" fmla="*/ 5050539 w 5305112"/>
              <a:gd name="connsiteY16" fmla="*/ 5566408 h 5874296"/>
              <a:gd name="connsiteX17" fmla="*/ 5034673 w 5305112"/>
              <a:gd name="connsiteY17" fmla="*/ 5734176 h 5874296"/>
              <a:gd name="connsiteX18" fmla="*/ 1030989 w 5305112"/>
              <a:gd name="connsiteY18" fmla="*/ 5733094 h 5874296"/>
              <a:gd name="connsiteX19" fmla="*/ 1040514 w 5305112"/>
              <a:gd name="connsiteY19" fmla="*/ 5656894 h 5874296"/>
              <a:gd name="connsiteX20" fmla="*/ 954789 w 5305112"/>
              <a:gd name="connsiteY20" fmla="*/ 5733094 h 5874296"/>
              <a:gd name="connsiteX21" fmla="*/ 672969 w 5305112"/>
              <a:gd name="connsiteY21" fmla="*/ 5727466 h 5874296"/>
              <a:gd name="connsiteX22" fmla="*/ 1017860 w 5305112"/>
              <a:gd name="connsiteY22" fmla="*/ 5389320 h 5874296"/>
              <a:gd name="connsiteX0" fmla="*/ 1017860 w 5305112"/>
              <a:gd name="connsiteY0" fmla="*/ 5389320 h 5919911"/>
              <a:gd name="connsiteX1" fmla="*/ 850014 w 5305112"/>
              <a:gd name="connsiteY1" fmla="*/ 4404357 h 5919911"/>
              <a:gd name="connsiteX2" fmla="*/ 664276 w 5305112"/>
              <a:gd name="connsiteY2" fmla="*/ 3951919 h 5919911"/>
              <a:gd name="connsiteX3" fmla="*/ 654751 w 5305112"/>
              <a:gd name="connsiteY3" fmla="*/ 3589969 h 5919911"/>
              <a:gd name="connsiteX4" fmla="*/ 730952 w 5305112"/>
              <a:gd name="connsiteY4" fmla="*/ 2823207 h 5919911"/>
              <a:gd name="connsiteX5" fmla="*/ 909982 w 5305112"/>
              <a:gd name="connsiteY5" fmla="*/ 2023545 h 5919911"/>
              <a:gd name="connsiteX6" fmla="*/ 1503834 w 5305112"/>
              <a:gd name="connsiteY6" fmla="*/ 1513590 h 5919911"/>
              <a:gd name="connsiteX7" fmla="*/ 1996413 w 5305112"/>
              <a:gd name="connsiteY7" fmla="*/ 1453679 h 5919911"/>
              <a:gd name="connsiteX8" fmla="*/ 2622683 w 5305112"/>
              <a:gd name="connsiteY8" fmla="*/ 1179549 h 5919911"/>
              <a:gd name="connsiteX9" fmla="*/ 3789338 w 5305112"/>
              <a:gd name="connsiteY9" fmla="*/ 1846230 h 5919911"/>
              <a:gd name="connsiteX10" fmla="*/ 4863419 w 5305112"/>
              <a:gd name="connsiteY10" fmla="*/ 2401318 h 5919911"/>
              <a:gd name="connsiteX11" fmla="*/ 5305112 w 5305112"/>
              <a:gd name="connsiteY11" fmla="*/ 2188489 h 5919911"/>
              <a:gd name="connsiteX12" fmla="*/ 5293427 w 5305112"/>
              <a:gd name="connsiteY12" fmla="*/ 3174125 h 5919911"/>
              <a:gd name="connsiteX13" fmla="*/ 5154882 w 5305112"/>
              <a:gd name="connsiteY13" fmla="*/ 3326733 h 5919911"/>
              <a:gd name="connsiteX14" fmla="*/ 5300353 w 5305112"/>
              <a:gd name="connsiteY14" fmla="*/ 3340587 h 5919911"/>
              <a:gd name="connsiteX15" fmla="*/ 5299228 w 5305112"/>
              <a:gd name="connsiteY15" fmla="*/ 5731361 h 5919911"/>
              <a:gd name="connsiteX16" fmla="*/ 5221989 w 5305112"/>
              <a:gd name="connsiteY16" fmla="*/ 5733094 h 5919911"/>
              <a:gd name="connsiteX17" fmla="*/ 5050539 w 5305112"/>
              <a:gd name="connsiteY17" fmla="*/ 5566408 h 5919911"/>
              <a:gd name="connsiteX18" fmla="*/ 5034673 w 5305112"/>
              <a:gd name="connsiteY18" fmla="*/ 5734176 h 5919911"/>
              <a:gd name="connsiteX19" fmla="*/ 1030989 w 5305112"/>
              <a:gd name="connsiteY19" fmla="*/ 5733094 h 5919911"/>
              <a:gd name="connsiteX20" fmla="*/ 1040514 w 5305112"/>
              <a:gd name="connsiteY20" fmla="*/ 5656894 h 5919911"/>
              <a:gd name="connsiteX21" fmla="*/ 954789 w 5305112"/>
              <a:gd name="connsiteY21" fmla="*/ 5733094 h 5919911"/>
              <a:gd name="connsiteX22" fmla="*/ 672969 w 5305112"/>
              <a:gd name="connsiteY22" fmla="*/ 5727466 h 5919911"/>
              <a:gd name="connsiteX23" fmla="*/ 1017860 w 5305112"/>
              <a:gd name="connsiteY23" fmla="*/ 5389320 h 5919911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1989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44774"/>
              <a:gd name="connsiteX1" fmla="*/ 850014 w 5305112"/>
              <a:gd name="connsiteY1" fmla="*/ 4404357 h 5744774"/>
              <a:gd name="connsiteX2" fmla="*/ 664276 w 5305112"/>
              <a:gd name="connsiteY2" fmla="*/ 3951919 h 5744774"/>
              <a:gd name="connsiteX3" fmla="*/ 654751 w 5305112"/>
              <a:gd name="connsiteY3" fmla="*/ 3589969 h 5744774"/>
              <a:gd name="connsiteX4" fmla="*/ 730952 w 5305112"/>
              <a:gd name="connsiteY4" fmla="*/ 2823207 h 5744774"/>
              <a:gd name="connsiteX5" fmla="*/ 909982 w 5305112"/>
              <a:gd name="connsiteY5" fmla="*/ 2023545 h 5744774"/>
              <a:gd name="connsiteX6" fmla="*/ 1503834 w 5305112"/>
              <a:gd name="connsiteY6" fmla="*/ 1513590 h 5744774"/>
              <a:gd name="connsiteX7" fmla="*/ 1996413 w 5305112"/>
              <a:gd name="connsiteY7" fmla="*/ 1453679 h 5744774"/>
              <a:gd name="connsiteX8" fmla="*/ 2622683 w 5305112"/>
              <a:gd name="connsiteY8" fmla="*/ 1179549 h 5744774"/>
              <a:gd name="connsiteX9" fmla="*/ 3789338 w 5305112"/>
              <a:gd name="connsiteY9" fmla="*/ 1846230 h 5744774"/>
              <a:gd name="connsiteX10" fmla="*/ 4863419 w 5305112"/>
              <a:gd name="connsiteY10" fmla="*/ 2401318 h 5744774"/>
              <a:gd name="connsiteX11" fmla="*/ 5305112 w 5305112"/>
              <a:gd name="connsiteY11" fmla="*/ 2188489 h 5744774"/>
              <a:gd name="connsiteX12" fmla="*/ 5293427 w 5305112"/>
              <a:gd name="connsiteY12" fmla="*/ 3174125 h 5744774"/>
              <a:gd name="connsiteX13" fmla="*/ 5154882 w 5305112"/>
              <a:gd name="connsiteY13" fmla="*/ 3326733 h 5744774"/>
              <a:gd name="connsiteX14" fmla="*/ 5300353 w 5305112"/>
              <a:gd name="connsiteY14" fmla="*/ 3340587 h 5744774"/>
              <a:gd name="connsiteX15" fmla="*/ 5299228 w 5305112"/>
              <a:gd name="connsiteY15" fmla="*/ 5731361 h 5744774"/>
              <a:gd name="connsiteX16" fmla="*/ 5226751 w 5305112"/>
              <a:gd name="connsiteY16" fmla="*/ 5733094 h 5744774"/>
              <a:gd name="connsiteX17" fmla="*/ 5050539 w 5305112"/>
              <a:gd name="connsiteY17" fmla="*/ 5566408 h 5744774"/>
              <a:gd name="connsiteX18" fmla="*/ 5034673 w 5305112"/>
              <a:gd name="connsiteY18" fmla="*/ 5734176 h 5744774"/>
              <a:gd name="connsiteX19" fmla="*/ 1030989 w 5305112"/>
              <a:gd name="connsiteY19" fmla="*/ 5733094 h 5744774"/>
              <a:gd name="connsiteX20" fmla="*/ 1040514 w 5305112"/>
              <a:gd name="connsiteY20" fmla="*/ 5656894 h 5744774"/>
              <a:gd name="connsiteX21" fmla="*/ 954789 w 5305112"/>
              <a:gd name="connsiteY21" fmla="*/ 5733094 h 5744774"/>
              <a:gd name="connsiteX22" fmla="*/ 672969 w 5305112"/>
              <a:gd name="connsiteY22" fmla="*/ 5727466 h 5744774"/>
              <a:gd name="connsiteX23" fmla="*/ 1017860 w 5305112"/>
              <a:gd name="connsiteY23" fmla="*/ 5389320 h 5744774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112451 w 5305112"/>
              <a:gd name="connsiteY16" fmla="*/ 5690231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8045"/>
              <a:gd name="connsiteX1" fmla="*/ 850014 w 5305112"/>
              <a:gd name="connsiteY1" fmla="*/ 4404357 h 5738045"/>
              <a:gd name="connsiteX2" fmla="*/ 664276 w 5305112"/>
              <a:gd name="connsiteY2" fmla="*/ 3951919 h 5738045"/>
              <a:gd name="connsiteX3" fmla="*/ 654751 w 5305112"/>
              <a:gd name="connsiteY3" fmla="*/ 3589969 h 5738045"/>
              <a:gd name="connsiteX4" fmla="*/ 730952 w 5305112"/>
              <a:gd name="connsiteY4" fmla="*/ 2823207 h 5738045"/>
              <a:gd name="connsiteX5" fmla="*/ 909982 w 5305112"/>
              <a:gd name="connsiteY5" fmla="*/ 2023545 h 5738045"/>
              <a:gd name="connsiteX6" fmla="*/ 1503834 w 5305112"/>
              <a:gd name="connsiteY6" fmla="*/ 1513590 h 5738045"/>
              <a:gd name="connsiteX7" fmla="*/ 1996413 w 5305112"/>
              <a:gd name="connsiteY7" fmla="*/ 1453679 h 5738045"/>
              <a:gd name="connsiteX8" fmla="*/ 2622683 w 5305112"/>
              <a:gd name="connsiteY8" fmla="*/ 1179549 h 5738045"/>
              <a:gd name="connsiteX9" fmla="*/ 3789338 w 5305112"/>
              <a:gd name="connsiteY9" fmla="*/ 1846230 h 5738045"/>
              <a:gd name="connsiteX10" fmla="*/ 4863419 w 5305112"/>
              <a:gd name="connsiteY10" fmla="*/ 2401318 h 5738045"/>
              <a:gd name="connsiteX11" fmla="*/ 5305112 w 5305112"/>
              <a:gd name="connsiteY11" fmla="*/ 2188489 h 5738045"/>
              <a:gd name="connsiteX12" fmla="*/ 5293427 w 5305112"/>
              <a:gd name="connsiteY12" fmla="*/ 3174125 h 5738045"/>
              <a:gd name="connsiteX13" fmla="*/ 5154882 w 5305112"/>
              <a:gd name="connsiteY13" fmla="*/ 3326733 h 5738045"/>
              <a:gd name="connsiteX14" fmla="*/ 5300353 w 5305112"/>
              <a:gd name="connsiteY14" fmla="*/ 3340587 h 5738045"/>
              <a:gd name="connsiteX15" fmla="*/ 5299228 w 5305112"/>
              <a:gd name="connsiteY15" fmla="*/ 5731361 h 5738045"/>
              <a:gd name="connsiteX16" fmla="*/ 5217226 w 5305112"/>
              <a:gd name="connsiteY16" fmla="*/ 5723568 h 5738045"/>
              <a:gd name="connsiteX17" fmla="*/ 5050539 w 5305112"/>
              <a:gd name="connsiteY17" fmla="*/ 5566408 h 5738045"/>
              <a:gd name="connsiteX18" fmla="*/ 5034673 w 5305112"/>
              <a:gd name="connsiteY18" fmla="*/ 5734176 h 5738045"/>
              <a:gd name="connsiteX19" fmla="*/ 1030989 w 5305112"/>
              <a:gd name="connsiteY19" fmla="*/ 5733094 h 5738045"/>
              <a:gd name="connsiteX20" fmla="*/ 1040514 w 5305112"/>
              <a:gd name="connsiteY20" fmla="*/ 5656894 h 5738045"/>
              <a:gd name="connsiteX21" fmla="*/ 954789 w 5305112"/>
              <a:gd name="connsiteY21" fmla="*/ 5733094 h 5738045"/>
              <a:gd name="connsiteX22" fmla="*/ 672969 w 5305112"/>
              <a:gd name="connsiteY22" fmla="*/ 5727466 h 5738045"/>
              <a:gd name="connsiteX23" fmla="*/ 1017860 w 5305112"/>
              <a:gd name="connsiteY23" fmla="*/ 5389320 h 5738045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4176"/>
              <a:gd name="connsiteX1" fmla="*/ 850014 w 5305112"/>
              <a:gd name="connsiteY1" fmla="*/ 4404357 h 5734176"/>
              <a:gd name="connsiteX2" fmla="*/ 664276 w 5305112"/>
              <a:gd name="connsiteY2" fmla="*/ 3951919 h 5734176"/>
              <a:gd name="connsiteX3" fmla="*/ 654751 w 5305112"/>
              <a:gd name="connsiteY3" fmla="*/ 3589969 h 5734176"/>
              <a:gd name="connsiteX4" fmla="*/ 730952 w 5305112"/>
              <a:gd name="connsiteY4" fmla="*/ 2823207 h 5734176"/>
              <a:gd name="connsiteX5" fmla="*/ 909982 w 5305112"/>
              <a:gd name="connsiteY5" fmla="*/ 2023545 h 5734176"/>
              <a:gd name="connsiteX6" fmla="*/ 1503834 w 5305112"/>
              <a:gd name="connsiteY6" fmla="*/ 1513590 h 5734176"/>
              <a:gd name="connsiteX7" fmla="*/ 1996413 w 5305112"/>
              <a:gd name="connsiteY7" fmla="*/ 1453679 h 5734176"/>
              <a:gd name="connsiteX8" fmla="*/ 2622683 w 5305112"/>
              <a:gd name="connsiteY8" fmla="*/ 1179549 h 5734176"/>
              <a:gd name="connsiteX9" fmla="*/ 3789338 w 5305112"/>
              <a:gd name="connsiteY9" fmla="*/ 1846230 h 5734176"/>
              <a:gd name="connsiteX10" fmla="*/ 4863419 w 5305112"/>
              <a:gd name="connsiteY10" fmla="*/ 2401318 h 5734176"/>
              <a:gd name="connsiteX11" fmla="*/ 5305112 w 5305112"/>
              <a:gd name="connsiteY11" fmla="*/ 2188489 h 5734176"/>
              <a:gd name="connsiteX12" fmla="*/ 5293427 w 5305112"/>
              <a:gd name="connsiteY12" fmla="*/ 3174125 h 5734176"/>
              <a:gd name="connsiteX13" fmla="*/ 5154882 w 5305112"/>
              <a:gd name="connsiteY13" fmla="*/ 3326733 h 5734176"/>
              <a:gd name="connsiteX14" fmla="*/ 5300353 w 5305112"/>
              <a:gd name="connsiteY14" fmla="*/ 3340587 h 5734176"/>
              <a:gd name="connsiteX15" fmla="*/ 5299228 w 5305112"/>
              <a:gd name="connsiteY15" fmla="*/ 5731361 h 5734176"/>
              <a:gd name="connsiteX16" fmla="*/ 5217226 w 5305112"/>
              <a:gd name="connsiteY16" fmla="*/ 5723568 h 5734176"/>
              <a:gd name="connsiteX17" fmla="*/ 5050539 w 5305112"/>
              <a:gd name="connsiteY17" fmla="*/ 5566408 h 5734176"/>
              <a:gd name="connsiteX18" fmla="*/ 5034673 w 5305112"/>
              <a:gd name="connsiteY18" fmla="*/ 5734176 h 5734176"/>
              <a:gd name="connsiteX19" fmla="*/ 1030989 w 5305112"/>
              <a:gd name="connsiteY19" fmla="*/ 5733094 h 5734176"/>
              <a:gd name="connsiteX20" fmla="*/ 1040514 w 5305112"/>
              <a:gd name="connsiteY20" fmla="*/ 5656894 h 5734176"/>
              <a:gd name="connsiteX21" fmla="*/ 954789 w 5305112"/>
              <a:gd name="connsiteY21" fmla="*/ 5733094 h 5734176"/>
              <a:gd name="connsiteX22" fmla="*/ 672969 w 5305112"/>
              <a:gd name="connsiteY22" fmla="*/ 5727466 h 5734176"/>
              <a:gd name="connsiteX23" fmla="*/ 1017860 w 5305112"/>
              <a:gd name="connsiteY23" fmla="*/ 5389320 h 5734176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299228 w 5305112"/>
              <a:gd name="connsiteY15" fmla="*/ 5731361 h 5733094"/>
              <a:gd name="connsiteX16" fmla="*/ 5217226 w 5305112"/>
              <a:gd name="connsiteY16" fmla="*/ 5723568 h 5733094"/>
              <a:gd name="connsiteX17" fmla="*/ 5050539 w 5305112"/>
              <a:gd name="connsiteY17" fmla="*/ 5566408 h 5733094"/>
              <a:gd name="connsiteX18" fmla="*/ 5172785 w 5305112"/>
              <a:gd name="connsiteY18" fmla="*/ 5729413 h 5733094"/>
              <a:gd name="connsiteX19" fmla="*/ 1030989 w 5305112"/>
              <a:gd name="connsiteY19" fmla="*/ 5733094 h 5733094"/>
              <a:gd name="connsiteX20" fmla="*/ 1040514 w 5305112"/>
              <a:gd name="connsiteY20" fmla="*/ 5656894 h 5733094"/>
              <a:gd name="connsiteX21" fmla="*/ 954789 w 5305112"/>
              <a:gd name="connsiteY21" fmla="*/ 5733094 h 5733094"/>
              <a:gd name="connsiteX22" fmla="*/ 672969 w 5305112"/>
              <a:gd name="connsiteY22" fmla="*/ 5727466 h 5733094"/>
              <a:gd name="connsiteX23" fmla="*/ 1017860 w 5305112"/>
              <a:gd name="connsiteY23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05112"/>
              <a:gd name="connsiteY0" fmla="*/ 5389320 h 5733094"/>
              <a:gd name="connsiteX1" fmla="*/ 850014 w 5305112"/>
              <a:gd name="connsiteY1" fmla="*/ 4404357 h 5733094"/>
              <a:gd name="connsiteX2" fmla="*/ 664276 w 5305112"/>
              <a:gd name="connsiteY2" fmla="*/ 3951919 h 5733094"/>
              <a:gd name="connsiteX3" fmla="*/ 654751 w 5305112"/>
              <a:gd name="connsiteY3" fmla="*/ 3589969 h 5733094"/>
              <a:gd name="connsiteX4" fmla="*/ 730952 w 5305112"/>
              <a:gd name="connsiteY4" fmla="*/ 2823207 h 5733094"/>
              <a:gd name="connsiteX5" fmla="*/ 909982 w 5305112"/>
              <a:gd name="connsiteY5" fmla="*/ 2023545 h 5733094"/>
              <a:gd name="connsiteX6" fmla="*/ 1503834 w 5305112"/>
              <a:gd name="connsiteY6" fmla="*/ 1513590 h 5733094"/>
              <a:gd name="connsiteX7" fmla="*/ 1996413 w 5305112"/>
              <a:gd name="connsiteY7" fmla="*/ 1453679 h 5733094"/>
              <a:gd name="connsiteX8" fmla="*/ 2622683 w 5305112"/>
              <a:gd name="connsiteY8" fmla="*/ 1179549 h 5733094"/>
              <a:gd name="connsiteX9" fmla="*/ 3789338 w 5305112"/>
              <a:gd name="connsiteY9" fmla="*/ 1846230 h 5733094"/>
              <a:gd name="connsiteX10" fmla="*/ 4863419 w 5305112"/>
              <a:gd name="connsiteY10" fmla="*/ 2401318 h 5733094"/>
              <a:gd name="connsiteX11" fmla="*/ 5305112 w 5305112"/>
              <a:gd name="connsiteY11" fmla="*/ 2188489 h 5733094"/>
              <a:gd name="connsiteX12" fmla="*/ 5293427 w 5305112"/>
              <a:gd name="connsiteY12" fmla="*/ 3174125 h 5733094"/>
              <a:gd name="connsiteX13" fmla="*/ 5154882 w 5305112"/>
              <a:gd name="connsiteY13" fmla="*/ 3326733 h 5733094"/>
              <a:gd name="connsiteX14" fmla="*/ 5300353 w 5305112"/>
              <a:gd name="connsiteY14" fmla="*/ 3340587 h 5733094"/>
              <a:gd name="connsiteX15" fmla="*/ 5002914 w 5305112"/>
              <a:gd name="connsiteY15" fmla="*/ 5399719 h 5733094"/>
              <a:gd name="connsiteX16" fmla="*/ 5299228 w 5305112"/>
              <a:gd name="connsiteY16" fmla="*/ 5731361 h 5733094"/>
              <a:gd name="connsiteX17" fmla="*/ 5217226 w 5305112"/>
              <a:gd name="connsiteY17" fmla="*/ 5723568 h 5733094"/>
              <a:gd name="connsiteX18" fmla="*/ 5050539 w 5305112"/>
              <a:gd name="connsiteY18" fmla="*/ 5566408 h 5733094"/>
              <a:gd name="connsiteX19" fmla="*/ 5172785 w 5305112"/>
              <a:gd name="connsiteY19" fmla="*/ 5729413 h 5733094"/>
              <a:gd name="connsiteX20" fmla="*/ 1030989 w 5305112"/>
              <a:gd name="connsiteY20" fmla="*/ 5733094 h 5733094"/>
              <a:gd name="connsiteX21" fmla="*/ 1040514 w 5305112"/>
              <a:gd name="connsiteY21" fmla="*/ 5656894 h 5733094"/>
              <a:gd name="connsiteX22" fmla="*/ 954789 w 5305112"/>
              <a:gd name="connsiteY22" fmla="*/ 5733094 h 5733094"/>
              <a:gd name="connsiteX23" fmla="*/ 672969 w 5305112"/>
              <a:gd name="connsiteY23" fmla="*/ 5727466 h 5733094"/>
              <a:gd name="connsiteX24" fmla="*/ 1017860 w 5305112"/>
              <a:gd name="connsiteY24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19575"/>
              <a:gd name="connsiteY0" fmla="*/ 5389320 h 5733094"/>
              <a:gd name="connsiteX1" fmla="*/ 850014 w 5319575"/>
              <a:gd name="connsiteY1" fmla="*/ 4404357 h 5733094"/>
              <a:gd name="connsiteX2" fmla="*/ 664276 w 5319575"/>
              <a:gd name="connsiteY2" fmla="*/ 3951919 h 5733094"/>
              <a:gd name="connsiteX3" fmla="*/ 654751 w 5319575"/>
              <a:gd name="connsiteY3" fmla="*/ 3589969 h 5733094"/>
              <a:gd name="connsiteX4" fmla="*/ 730952 w 5319575"/>
              <a:gd name="connsiteY4" fmla="*/ 2823207 h 5733094"/>
              <a:gd name="connsiteX5" fmla="*/ 909982 w 5319575"/>
              <a:gd name="connsiteY5" fmla="*/ 2023545 h 5733094"/>
              <a:gd name="connsiteX6" fmla="*/ 1503834 w 5319575"/>
              <a:gd name="connsiteY6" fmla="*/ 1513590 h 5733094"/>
              <a:gd name="connsiteX7" fmla="*/ 1996413 w 5319575"/>
              <a:gd name="connsiteY7" fmla="*/ 1453679 h 5733094"/>
              <a:gd name="connsiteX8" fmla="*/ 2622683 w 5319575"/>
              <a:gd name="connsiteY8" fmla="*/ 1179549 h 5733094"/>
              <a:gd name="connsiteX9" fmla="*/ 3789338 w 5319575"/>
              <a:gd name="connsiteY9" fmla="*/ 1846230 h 5733094"/>
              <a:gd name="connsiteX10" fmla="*/ 4863419 w 5319575"/>
              <a:gd name="connsiteY10" fmla="*/ 2401318 h 5733094"/>
              <a:gd name="connsiteX11" fmla="*/ 5305112 w 5319575"/>
              <a:gd name="connsiteY11" fmla="*/ 2188489 h 5733094"/>
              <a:gd name="connsiteX12" fmla="*/ 5293427 w 5319575"/>
              <a:gd name="connsiteY12" fmla="*/ 3174125 h 5733094"/>
              <a:gd name="connsiteX13" fmla="*/ 5154882 w 5319575"/>
              <a:gd name="connsiteY13" fmla="*/ 3326733 h 5733094"/>
              <a:gd name="connsiteX14" fmla="*/ 5300353 w 5319575"/>
              <a:gd name="connsiteY14" fmla="*/ 3340587 h 5733094"/>
              <a:gd name="connsiteX15" fmla="*/ 5298189 w 5319575"/>
              <a:gd name="connsiteY15" fmla="*/ 5633082 h 5733094"/>
              <a:gd name="connsiteX16" fmla="*/ 5002914 w 5319575"/>
              <a:gd name="connsiteY16" fmla="*/ 5399719 h 5733094"/>
              <a:gd name="connsiteX17" fmla="*/ 5299228 w 5319575"/>
              <a:gd name="connsiteY17" fmla="*/ 5731361 h 5733094"/>
              <a:gd name="connsiteX18" fmla="*/ 5217226 w 5319575"/>
              <a:gd name="connsiteY18" fmla="*/ 5723568 h 5733094"/>
              <a:gd name="connsiteX19" fmla="*/ 5050539 w 5319575"/>
              <a:gd name="connsiteY19" fmla="*/ 5566408 h 5733094"/>
              <a:gd name="connsiteX20" fmla="*/ 5172785 w 5319575"/>
              <a:gd name="connsiteY20" fmla="*/ 5729413 h 5733094"/>
              <a:gd name="connsiteX21" fmla="*/ 1030989 w 5319575"/>
              <a:gd name="connsiteY21" fmla="*/ 5733094 h 5733094"/>
              <a:gd name="connsiteX22" fmla="*/ 1040514 w 5319575"/>
              <a:gd name="connsiteY22" fmla="*/ 5656894 h 5733094"/>
              <a:gd name="connsiteX23" fmla="*/ 954789 w 5319575"/>
              <a:gd name="connsiteY23" fmla="*/ 5733094 h 5733094"/>
              <a:gd name="connsiteX24" fmla="*/ 672969 w 5319575"/>
              <a:gd name="connsiteY24" fmla="*/ 5727466 h 5733094"/>
              <a:gd name="connsiteX25" fmla="*/ 1017860 w 5319575"/>
              <a:gd name="connsiteY25" fmla="*/ 5389320 h 5733094"/>
              <a:gd name="connsiteX0" fmla="*/ 1017860 w 5321039"/>
              <a:gd name="connsiteY0" fmla="*/ 5389320 h 5745026"/>
              <a:gd name="connsiteX1" fmla="*/ 850014 w 5321039"/>
              <a:gd name="connsiteY1" fmla="*/ 4404357 h 5745026"/>
              <a:gd name="connsiteX2" fmla="*/ 664276 w 5321039"/>
              <a:gd name="connsiteY2" fmla="*/ 3951919 h 5745026"/>
              <a:gd name="connsiteX3" fmla="*/ 654751 w 5321039"/>
              <a:gd name="connsiteY3" fmla="*/ 3589969 h 5745026"/>
              <a:gd name="connsiteX4" fmla="*/ 730952 w 5321039"/>
              <a:gd name="connsiteY4" fmla="*/ 2823207 h 5745026"/>
              <a:gd name="connsiteX5" fmla="*/ 909982 w 5321039"/>
              <a:gd name="connsiteY5" fmla="*/ 2023545 h 5745026"/>
              <a:gd name="connsiteX6" fmla="*/ 1503834 w 5321039"/>
              <a:gd name="connsiteY6" fmla="*/ 1513590 h 5745026"/>
              <a:gd name="connsiteX7" fmla="*/ 1996413 w 5321039"/>
              <a:gd name="connsiteY7" fmla="*/ 1453679 h 5745026"/>
              <a:gd name="connsiteX8" fmla="*/ 2622683 w 5321039"/>
              <a:gd name="connsiteY8" fmla="*/ 1179549 h 5745026"/>
              <a:gd name="connsiteX9" fmla="*/ 3789338 w 5321039"/>
              <a:gd name="connsiteY9" fmla="*/ 1846230 h 5745026"/>
              <a:gd name="connsiteX10" fmla="*/ 4863419 w 5321039"/>
              <a:gd name="connsiteY10" fmla="*/ 2401318 h 5745026"/>
              <a:gd name="connsiteX11" fmla="*/ 5305112 w 5321039"/>
              <a:gd name="connsiteY11" fmla="*/ 2188489 h 5745026"/>
              <a:gd name="connsiteX12" fmla="*/ 5293427 w 5321039"/>
              <a:gd name="connsiteY12" fmla="*/ 3174125 h 5745026"/>
              <a:gd name="connsiteX13" fmla="*/ 5154882 w 5321039"/>
              <a:gd name="connsiteY13" fmla="*/ 3326733 h 5745026"/>
              <a:gd name="connsiteX14" fmla="*/ 5300353 w 5321039"/>
              <a:gd name="connsiteY14" fmla="*/ 3340587 h 5745026"/>
              <a:gd name="connsiteX15" fmla="*/ 5298189 w 5321039"/>
              <a:gd name="connsiteY15" fmla="*/ 5542594 h 5745026"/>
              <a:gd name="connsiteX16" fmla="*/ 5298189 w 5321039"/>
              <a:gd name="connsiteY16" fmla="*/ 5633082 h 5745026"/>
              <a:gd name="connsiteX17" fmla="*/ 5002914 w 5321039"/>
              <a:gd name="connsiteY17" fmla="*/ 5399719 h 5745026"/>
              <a:gd name="connsiteX18" fmla="*/ 5299228 w 5321039"/>
              <a:gd name="connsiteY18" fmla="*/ 5731361 h 5745026"/>
              <a:gd name="connsiteX19" fmla="*/ 5217226 w 5321039"/>
              <a:gd name="connsiteY19" fmla="*/ 5723568 h 5745026"/>
              <a:gd name="connsiteX20" fmla="*/ 5050539 w 5321039"/>
              <a:gd name="connsiteY20" fmla="*/ 5566408 h 5745026"/>
              <a:gd name="connsiteX21" fmla="*/ 5172785 w 5321039"/>
              <a:gd name="connsiteY21" fmla="*/ 5729413 h 5745026"/>
              <a:gd name="connsiteX22" fmla="*/ 1030989 w 5321039"/>
              <a:gd name="connsiteY22" fmla="*/ 5733094 h 5745026"/>
              <a:gd name="connsiteX23" fmla="*/ 1040514 w 5321039"/>
              <a:gd name="connsiteY23" fmla="*/ 5656894 h 5745026"/>
              <a:gd name="connsiteX24" fmla="*/ 954789 w 5321039"/>
              <a:gd name="connsiteY24" fmla="*/ 5733094 h 5745026"/>
              <a:gd name="connsiteX25" fmla="*/ 672969 w 5321039"/>
              <a:gd name="connsiteY25" fmla="*/ 5727466 h 5745026"/>
              <a:gd name="connsiteX26" fmla="*/ 1017860 w 5321039"/>
              <a:gd name="connsiteY26" fmla="*/ 5389320 h 5745026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154882 w 5324538"/>
              <a:gd name="connsiteY13" fmla="*/ 3326733 h 5733094"/>
              <a:gd name="connsiteX14" fmla="*/ 5300353 w 5324538"/>
              <a:gd name="connsiteY14" fmla="*/ 3340587 h 5733094"/>
              <a:gd name="connsiteX15" fmla="*/ 5302950 w 5324538"/>
              <a:gd name="connsiteY15" fmla="*/ 5390194 h 5733094"/>
              <a:gd name="connsiteX16" fmla="*/ 5055300 w 5324538"/>
              <a:gd name="connsiteY16" fmla="*/ 5313994 h 5733094"/>
              <a:gd name="connsiteX17" fmla="*/ 5298189 w 5324538"/>
              <a:gd name="connsiteY17" fmla="*/ 5542594 h 5733094"/>
              <a:gd name="connsiteX18" fmla="*/ 5298189 w 5324538"/>
              <a:gd name="connsiteY18" fmla="*/ 5633082 h 5733094"/>
              <a:gd name="connsiteX19" fmla="*/ 5002914 w 5324538"/>
              <a:gd name="connsiteY19" fmla="*/ 5399719 h 5733094"/>
              <a:gd name="connsiteX20" fmla="*/ 5299228 w 5324538"/>
              <a:gd name="connsiteY20" fmla="*/ 5731361 h 5733094"/>
              <a:gd name="connsiteX21" fmla="*/ 5217226 w 5324538"/>
              <a:gd name="connsiteY21" fmla="*/ 5723568 h 5733094"/>
              <a:gd name="connsiteX22" fmla="*/ 5050539 w 5324538"/>
              <a:gd name="connsiteY22" fmla="*/ 5566408 h 5733094"/>
              <a:gd name="connsiteX23" fmla="*/ 5172785 w 5324538"/>
              <a:gd name="connsiteY23" fmla="*/ 5729413 h 5733094"/>
              <a:gd name="connsiteX24" fmla="*/ 1030989 w 5324538"/>
              <a:gd name="connsiteY24" fmla="*/ 5733094 h 5733094"/>
              <a:gd name="connsiteX25" fmla="*/ 1040514 w 5324538"/>
              <a:gd name="connsiteY25" fmla="*/ 5656894 h 5733094"/>
              <a:gd name="connsiteX26" fmla="*/ 954789 w 5324538"/>
              <a:gd name="connsiteY26" fmla="*/ 5733094 h 5733094"/>
              <a:gd name="connsiteX27" fmla="*/ 672969 w 5324538"/>
              <a:gd name="connsiteY27" fmla="*/ 5727466 h 5733094"/>
              <a:gd name="connsiteX28" fmla="*/ 1017860 w 5324538"/>
              <a:gd name="connsiteY28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0353 w 5324538"/>
              <a:gd name="connsiteY13" fmla="*/ 3340587 h 5733094"/>
              <a:gd name="connsiteX14" fmla="*/ 5302950 w 5324538"/>
              <a:gd name="connsiteY14" fmla="*/ 5390194 h 5733094"/>
              <a:gd name="connsiteX15" fmla="*/ 5055300 w 5324538"/>
              <a:gd name="connsiteY15" fmla="*/ 5313994 h 5733094"/>
              <a:gd name="connsiteX16" fmla="*/ 5298189 w 5324538"/>
              <a:gd name="connsiteY16" fmla="*/ 5542594 h 5733094"/>
              <a:gd name="connsiteX17" fmla="*/ 5298189 w 5324538"/>
              <a:gd name="connsiteY17" fmla="*/ 5633082 h 5733094"/>
              <a:gd name="connsiteX18" fmla="*/ 5002914 w 5324538"/>
              <a:gd name="connsiteY18" fmla="*/ 5399719 h 5733094"/>
              <a:gd name="connsiteX19" fmla="*/ 5299228 w 5324538"/>
              <a:gd name="connsiteY19" fmla="*/ 5731361 h 5733094"/>
              <a:gd name="connsiteX20" fmla="*/ 5217226 w 5324538"/>
              <a:gd name="connsiteY20" fmla="*/ 5723568 h 5733094"/>
              <a:gd name="connsiteX21" fmla="*/ 5050539 w 5324538"/>
              <a:gd name="connsiteY21" fmla="*/ 5566408 h 5733094"/>
              <a:gd name="connsiteX22" fmla="*/ 5172785 w 5324538"/>
              <a:gd name="connsiteY22" fmla="*/ 5729413 h 5733094"/>
              <a:gd name="connsiteX23" fmla="*/ 1030989 w 5324538"/>
              <a:gd name="connsiteY23" fmla="*/ 5733094 h 5733094"/>
              <a:gd name="connsiteX24" fmla="*/ 1040514 w 5324538"/>
              <a:gd name="connsiteY24" fmla="*/ 5656894 h 5733094"/>
              <a:gd name="connsiteX25" fmla="*/ 954789 w 5324538"/>
              <a:gd name="connsiteY25" fmla="*/ 5733094 h 5733094"/>
              <a:gd name="connsiteX26" fmla="*/ 672969 w 5324538"/>
              <a:gd name="connsiteY26" fmla="*/ 5727466 h 5733094"/>
              <a:gd name="connsiteX27" fmla="*/ 1017860 w 5324538"/>
              <a:gd name="connsiteY27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293427 w 5324538"/>
              <a:gd name="connsiteY12" fmla="*/ 3174125 h 5733094"/>
              <a:gd name="connsiteX13" fmla="*/ 5302950 w 5324538"/>
              <a:gd name="connsiteY13" fmla="*/ 5390194 h 5733094"/>
              <a:gd name="connsiteX14" fmla="*/ 5055300 w 5324538"/>
              <a:gd name="connsiteY14" fmla="*/ 5313994 h 5733094"/>
              <a:gd name="connsiteX15" fmla="*/ 5298189 w 5324538"/>
              <a:gd name="connsiteY15" fmla="*/ 5542594 h 5733094"/>
              <a:gd name="connsiteX16" fmla="*/ 5298189 w 5324538"/>
              <a:gd name="connsiteY16" fmla="*/ 5633082 h 5733094"/>
              <a:gd name="connsiteX17" fmla="*/ 5002914 w 5324538"/>
              <a:gd name="connsiteY17" fmla="*/ 5399719 h 5733094"/>
              <a:gd name="connsiteX18" fmla="*/ 5299228 w 5324538"/>
              <a:gd name="connsiteY18" fmla="*/ 5731361 h 5733094"/>
              <a:gd name="connsiteX19" fmla="*/ 5217226 w 5324538"/>
              <a:gd name="connsiteY19" fmla="*/ 5723568 h 5733094"/>
              <a:gd name="connsiteX20" fmla="*/ 5050539 w 5324538"/>
              <a:gd name="connsiteY20" fmla="*/ 5566408 h 5733094"/>
              <a:gd name="connsiteX21" fmla="*/ 5172785 w 5324538"/>
              <a:gd name="connsiteY21" fmla="*/ 5729413 h 5733094"/>
              <a:gd name="connsiteX22" fmla="*/ 1030989 w 5324538"/>
              <a:gd name="connsiteY22" fmla="*/ 5733094 h 5733094"/>
              <a:gd name="connsiteX23" fmla="*/ 1040514 w 5324538"/>
              <a:gd name="connsiteY23" fmla="*/ 5656894 h 5733094"/>
              <a:gd name="connsiteX24" fmla="*/ 954789 w 5324538"/>
              <a:gd name="connsiteY24" fmla="*/ 5733094 h 5733094"/>
              <a:gd name="connsiteX25" fmla="*/ 672969 w 5324538"/>
              <a:gd name="connsiteY25" fmla="*/ 5727466 h 5733094"/>
              <a:gd name="connsiteX26" fmla="*/ 1017860 w 5324538"/>
              <a:gd name="connsiteY26" fmla="*/ 5389320 h 5733094"/>
              <a:gd name="connsiteX0" fmla="*/ 1017860 w 5348125"/>
              <a:gd name="connsiteY0" fmla="*/ 5389320 h 5733094"/>
              <a:gd name="connsiteX1" fmla="*/ 850014 w 5348125"/>
              <a:gd name="connsiteY1" fmla="*/ 4404357 h 5733094"/>
              <a:gd name="connsiteX2" fmla="*/ 664276 w 5348125"/>
              <a:gd name="connsiteY2" fmla="*/ 3951919 h 5733094"/>
              <a:gd name="connsiteX3" fmla="*/ 654751 w 5348125"/>
              <a:gd name="connsiteY3" fmla="*/ 3589969 h 5733094"/>
              <a:gd name="connsiteX4" fmla="*/ 730952 w 5348125"/>
              <a:gd name="connsiteY4" fmla="*/ 2823207 h 5733094"/>
              <a:gd name="connsiteX5" fmla="*/ 909982 w 5348125"/>
              <a:gd name="connsiteY5" fmla="*/ 2023545 h 5733094"/>
              <a:gd name="connsiteX6" fmla="*/ 1503834 w 5348125"/>
              <a:gd name="connsiteY6" fmla="*/ 1513590 h 5733094"/>
              <a:gd name="connsiteX7" fmla="*/ 1996413 w 5348125"/>
              <a:gd name="connsiteY7" fmla="*/ 1453679 h 5733094"/>
              <a:gd name="connsiteX8" fmla="*/ 2622683 w 5348125"/>
              <a:gd name="connsiteY8" fmla="*/ 1179549 h 5733094"/>
              <a:gd name="connsiteX9" fmla="*/ 3789338 w 5348125"/>
              <a:gd name="connsiteY9" fmla="*/ 1846230 h 5733094"/>
              <a:gd name="connsiteX10" fmla="*/ 4863419 w 5348125"/>
              <a:gd name="connsiteY10" fmla="*/ 2401318 h 5733094"/>
              <a:gd name="connsiteX11" fmla="*/ 5305112 w 5348125"/>
              <a:gd name="connsiteY11" fmla="*/ 2188489 h 5733094"/>
              <a:gd name="connsiteX12" fmla="*/ 5302950 w 5348125"/>
              <a:gd name="connsiteY12" fmla="*/ 5390194 h 5733094"/>
              <a:gd name="connsiteX13" fmla="*/ 5055300 w 5348125"/>
              <a:gd name="connsiteY13" fmla="*/ 5313994 h 5733094"/>
              <a:gd name="connsiteX14" fmla="*/ 5298189 w 5348125"/>
              <a:gd name="connsiteY14" fmla="*/ 5542594 h 5733094"/>
              <a:gd name="connsiteX15" fmla="*/ 5298189 w 5348125"/>
              <a:gd name="connsiteY15" fmla="*/ 5633082 h 5733094"/>
              <a:gd name="connsiteX16" fmla="*/ 5002914 w 5348125"/>
              <a:gd name="connsiteY16" fmla="*/ 5399719 h 5733094"/>
              <a:gd name="connsiteX17" fmla="*/ 5299228 w 5348125"/>
              <a:gd name="connsiteY17" fmla="*/ 5731361 h 5733094"/>
              <a:gd name="connsiteX18" fmla="*/ 5217226 w 5348125"/>
              <a:gd name="connsiteY18" fmla="*/ 5723568 h 5733094"/>
              <a:gd name="connsiteX19" fmla="*/ 5050539 w 5348125"/>
              <a:gd name="connsiteY19" fmla="*/ 5566408 h 5733094"/>
              <a:gd name="connsiteX20" fmla="*/ 5172785 w 5348125"/>
              <a:gd name="connsiteY20" fmla="*/ 5729413 h 5733094"/>
              <a:gd name="connsiteX21" fmla="*/ 1030989 w 5348125"/>
              <a:gd name="connsiteY21" fmla="*/ 5733094 h 5733094"/>
              <a:gd name="connsiteX22" fmla="*/ 1040514 w 5348125"/>
              <a:gd name="connsiteY22" fmla="*/ 5656894 h 5733094"/>
              <a:gd name="connsiteX23" fmla="*/ 954789 w 5348125"/>
              <a:gd name="connsiteY23" fmla="*/ 5733094 h 5733094"/>
              <a:gd name="connsiteX24" fmla="*/ 672969 w 5348125"/>
              <a:gd name="connsiteY24" fmla="*/ 5727466 h 5733094"/>
              <a:gd name="connsiteX25" fmla="*/ 1017860 w 5348125"/>
              <a:gd name="connsiteY25" fmla="*/ 5389320 h 5733094"/>
              <a:gd name="connsiteX0" fmla="*/ 1017860 w 5324538"/>
              <a:gd name="connsiteY0" fmla="*/ 5389320 h 5733094"/>
              <a:gd name="connsiteX1" fmla="*/ 850014 w 5324538"/>
              <a:gd name="connsiteY1" fmla="*/ 4404357 h 5733094"/>
              <a:gd name="connsiteX2" fmla="*/ 664276 w 5324538"/>
              <a:gd name="connsiteY2" fmla="*/ 3951919 h 5733094"/>
              <a:gd name="connsiteX3" fmla="*/ 654751 w 5324538"/>
              <a:gd name="connsiteY3" fmla="*/ 3589969 h 5733094"/>
              <a:gd name="connsiteX4" fmla="*/ 730952 w 5324538"/>
              <a:gd name="connsiteY4" fmla="*/ 2823207 h 5733094"/>
              <a:gd name="connsiteX5" fmla="*/ 909982 w 5324538"/>
              <a:gd name="connsiteY5" fmla="*/ 2023545 h 5733094"/>
              <a:gd name="connsiteX6" fmla="*/ 1503834 w 5324538"/>
              <a:gd name="connsiteY6" fmla="*/ 1513590 h 5733094"/>
              <a:gd name="connsiteX7" fmla="*/ 1996413 w 5324538"/>
              <a:gd name="connsiteY7" fmla="*/ 1453679 h 5733094"/>
              <a:gd name="connsiteX8" fmla="*/ 2622683 w 5324538"/>
              <a:gd name="connsiteY8" fmla="*/ 1179549 h 5733094"/>
              <a:gd name="connsiteX9" fmla="*/ 3789338 w 5324538"/>
              <a:gd name="connsiteY9" fmla="*/ 1846230 h 5733094"/>
              <a:gd name="connsiteX10" fmla="*/ 4863419 w 5324538"/>
              <a:gd name="connsiteY10" fmla="*/ 2401318 h 5733094"/>
              <a:gd name="connsiteX11" fmla="*/ 5305112 w 5324538"/>
              <a:gd name="connsiteY11" fmla="*/ 2188489 h 5733094"/>
              <a:gd name="connsiteX12" fmla="*/ 5302950 w 5324538"/>
              <a:gd name="connsiteY12" fmla="*/ 5390194 h 5733094"/>
              <a:gd name="connsiteX13" fmla="*/ 5055300 w 5324538"/>
              <a:gd name="connsiteY13" fmla="*/ 5313994 h 5733094"/>
              <a:gd name="connsiteX14" fmla="*/ 5298189 w 5324538"/>
              <a:gd name="connsiteY14" fmla="*/ 5542594 h 5733094"/>
              <a:gd name="connsiteX15" fmla="*/ 5298189 w 5324538"/>
              <a:gd name="connsiteY15" fmla="*/ 5633082 h 5733094"/>
              <a:gd name="connsiteX16" fmla="*/ 5002914 w 5324538"/>
              <a:gd name="connsiteY16" fmla="*/ 5399719 h 5733094"/>
              <a:gd name="connsiteX17" fmla="*/ 5299228 w 5324538"/>
              <a:gd name="connsiteY17" fmla="*/ 5731361 h 5733094"/>
              <a:gd name="connsiteX18" fmla="*/ 5217226 w 5324538"/>
              <a:gd name="connsiteY18" fmla="*/ 5723568 h 5733094"/>
              <a:gd name="connsiteX19" fmla="*/ 5050539 w 5324538"/>
              <a:gd name="connsiteY19" fmla="*/ 5566408 h 5733094"/>
              <a:gd name="connsiteX20" fmla="*/ 5172785 w 5324538"/>
              <a:gd name="connsiteY20" fmla="*/ 5729413 h 5733094"/>
              <a:gd name="connsiteX21" fmla="*/ 1030989 w 5324538"/>
              <a:gd name="connsiteY21" fmla="*/ 5733094 h 5733094"/>
              <a:gd name="connsiteX22" fmla="*/ 1040514 w 5324538"/>
              <a:gd name="connsiteY22" fmla="*/ 5656894 h 5733094"/>
              <a:gd name="connsiteX23" fmla="*/ 954789 w 5324538"/>
              <a:gd name="connsiteY23" fmla="*/ 5733094 h 5733094"/>
              <a:gd name="connsiteX24" fmla="*/ 672969 w 5324538"/>
              <a:gd name="connsiteY24" fmla="*/ 5727466 h 5733094"/>
              <a:gd name="connsiteX25" fmla="*/ 1017860 w 5324538"/>
              <a:gd name="connsiteY25" fmla="*/ 5389320 h 5733094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863419 w 5324538"/>
              <a:gd name="connsiteY10" fmla="*/ 2715706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49144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2502877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5112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24538"/>
              <a:gd name="connsiteY0" fmla="*/ 5703708 h 6047482"/>
              <a:gd name="connsiteX1" fmla="*/ 850014 w 5324538"/>
              <a:gd name="connsiteY1" fmla="*/ 4718745 h 6047482"/>
              <a:gd name="connsiteX2" fmla="*/ 664276 w 5324538"/>
              <a:gd name="connsiteY2" fmla="*/ 4266307 h 6047482"/>
              <a:gd name="connsiteX3" fmla="*/ 654751 w 5324538"/>
              <a:gd name="connsiteY3" fmla="*/ 3904357 h 6047482"/>
              <a:gd name="connsiteX4" fmla="*/ 730952 w 5324538"/>
              <a:gd name="connsiteY4" fmla="*/ 3137595 h 6047482"/>
              <a:gd name="connsiteX5" fmla="*/ 909982 w 5324538"/>
              <a:gd name="connsiteY5" fmla="*/ 2337933 h 6047482"/>
              <a:gd name="connsiteX6" fmla="*/ 1503834 w 5324538"/>
              <a:gd name="connsiteY6" fmla="*/ 1827978 h 6047482"/>
              <a:gd name="connsiteX7" fmla="*/ 1996413 w 5324538"/>
              <a:gd name="connsiteY7" fmla="*/ 1768067 h 6047482"/>
              <a:gd name="connsiteX8" fmla="*/ 2622683 w 5324538"/>
              <a:gd name="connsiteY8" fmla="*/ 1493937 h 6047482"/>
              <a:gd name="connsiteX9" fmla="*/ 3741713 w 5324538"/>
              <a:gd name="connsiteY9" fmla="*/ 1446243 h 6047482"/>
              <a:gd name="connsiteX10" fmla="*/ 4953907 w 5324538"/>
              <a:gd name="connsiteY10" fmla="*/ 1563181 h 6047482"/>
              <a:gd name="connsiteX11" fmla="*/ 5300350 w 5324538"/>
              <a:gd name="connsiteY11" fmla="*/ 1336065 h 6047482"/>
              <a:gd name="connsiteX12" fmla="*/ 5302950 w 5324538"/>
              <a:gd name="connsiteY12" fmla="*/ 5704582 h 6047482"/>
              <a:gd name="connsiteX13" fmla="*/ 5055300 w 5324538"/>
              <a:gd name="connsiteY13" fmla="*/ 5628382 h 6047482"/>
              <a:gd name="connsiteX14" fmla="*/ 5298189 w 5324538"/>
              <a:gd name="connsiteY14" fmla="*/ 5856982 h 6047482"/>
              <a:gd name="connsiteX15" fmla="*/ 5298189 w 5324538"/>
              <a:gd name="connsiteY15" fmla="*/ 5947470 h 6047482"/>
              <a:gd name="connsiteX16" fmla="*/ 5002914 w 5324538"/>
              <a:gd name="connsiteY16" fmla="*/ 5714107 h 6047482"/>
              <a:gd name="connsiteX17" fmla="*/ 5299228 w 5324538"/>
              <a:gd name="connsiteY17" fmla="*/ 6045749 h 6047482"/>
              <a:gd name="connsiteX18" fmla="*/ 5217226 w 5324538"/>
              <a:gd name="connsiteY18" fmla="*/ 6037956 h 6047482"/>
              <a:gd name="connsiteX19" fmla="*/ 5050539 w 5324538"/>
              <a:gd name="connsiteY19" fmla="*/ 5880796 h 6047482"/>
              <a:gd name="connsiteX20" fmla="*/ 5172785 w 5324538"/>
              <a:gd name="connsiteY20" fmla="*/ 6043801 h 6047482"/>
              <a:gd name="connsiteX21" fmla="*/ 1030989 w 5324538"/>
              <a:gd name="connsiteY21" fmla="*/ 6047482 h 6047482"/>
              <a:gd name="connsiteX22" fmla="*/ 1040514 w 5324538"/>
              <a:gd name="connsiteY22" fmla="*/ 5971282 h 6047482"/>
              <a:gd name="connsiteX23" fmla="*/ 954789 w 5324538"/>
              <a:gd name="connsiteY23" fmla="*/ 6047482 h 6047482"/>
              <a:gd name="connsiteX24" fmla="*/ 672969 w 5324538"/>
              <a:gd name="connsiteY24" fmla="*/ 6041854 h 6047482"/>
              <a:gd name="connsiteX25" fmla="*/ 1017860 w 5324538"/>
              <a:gd name="connsiteY25" fmla="*/ 5703708 h 6047482"/>
              <a:gd name="connsiteX0" fmla="*/ 1017860 w 5306511"/>
              <a:gd name="connsiteY0" fmla="*/ 5703708 h 6047482"/>
              <a:gd name="connsiteX1" fmla="*/ 850014 w 5306511"/>
              <a:gd name="connsiteY1" fmla="*/ 4718745 h 6047482"/>
              <a:gd name="connsiteX2" fmla="*/ 664276 w 5306511"/>
              <a:gd name="connsiteY2" fmla="*/ 4266307 h 6047482"/>
              <a:gd name="connsiteX3" fmla="*/ 654751 w 5306511"/>
              <a:gd name="connsiteY3" fmla="*/ 3904357 h 6047482"/>
              <a:gd name="connsiteX4" fmla="*/ 730952 w 5306511"/>
              <a:gd name="connsiteY4" fmla="*/ 3137595 h 6047482"/>
              <a:gd name="connsiteX5" fmla="*/ 909982 w 5306511"/>
              <a:gd name="connsiteY5" fmla="*/ 2337933 h 6047482"/>
              <a:gd name="connsiteX6" fmla="*/ 1503834 w 5306511"/>
              <a:gd name="connsiteY6" fmla="*/ 1827978 h 6047482"/>
              <a:gd name="connsiteX7" fmla="*/ 1996413 w 5306511"/>
              <a:gd name="connsiteY7" fmla="*/ 1768067 h 6047482"/>
              <a:gd name="connsiteX8" fmla="*/ 2622683 w 5306511"/>
              <a:gd name="connsiteY8" fmla="*/ 1493937 h 6047482"/>
              <a:gd name="connsiteX9" fmla="*/ 3741713 w 5306511"/>
              <a:gd name="connsiteY9" fmla="*/ 1446243 h 6047482"/>
              <a:gd name="connsiteX10" fmla="*/ 4953907 w 5306511"/>
              <a:gd name="connsiteY10" fmla="*/ 1563181 h 6047482"/>
              <a:gd name="connsiteX11" fmla="*/ 5300350 w 5306511"/>
              <a:gd name="connsiteY11" fmla="*/ 1336065 h 6047482"/>
              <a:gd name="connsiteX12" fmla="*/ 5302950 w 5306511"/>
              <a:gd name="connsiteY12" fmla="*/ 5704582 h 6047482"/>
              <a:gd name="connsiteX13" fmla="*/ 5055300 w 5306511"/>
              <a:gd name="connsiteY13" fmla="*/ 5628382 h 6047482"/>
              <a:gd name="connsiteX14" fmla="*/ 5298189 w 5306511"/>
              <a:gd name="connsiteY14" fmla="*/ 5856982 h 6047482"/>
              <a:gd name="connsiteX15" fmla="*/ 5298189 w 5306511"/>
              <a:gd name="connsiteY15" fmla="*/ 5947470 h 6047482"/>
              <a:gd name="connsiteX16" fmla="*/ 5002914 w 5306511"/>
              <a:gd name="connsiteY16" fmla="*/ 5714107 h 6047482"/>
              <a:gd name="connsiteX17" fmla="*/ 5299228 w 5306511"/>
              <a:gd name="connsiteY17" fmla="*/ 6045749 h 6047482"/>
              <a:gd name="connsiteX18" fmla="*/ 5217226 w 5306511"/>
              <a:gd name="connsiteY18" fmla="*/ 6037956 h 6047482"/>
              <a:gd name="connsiteX19" fmla="*/ 5050539 w 5306511"/>
              <a:gd name="connsiteY19" fmla="*/ 5880796 h 6047482"/>
              <a:gd name="connsiteX20" fmla="*/ 5172785 w 5306511"/>
              <a:gd name="connsiteY20" fmla="*/ 6043801 h 6047482"/>
              <a:gd name="connsiteX21" fmla="*/ 1030989 w 5306511"/>
              <a:gd name="connsiteY21" fmla="*/ 6047482 h 6047482"/>
              <a:gd name="connsiteX22" fmla="*/ 1040514 w 5306511"/>
              <a:gd name="connsiteY22" fmla="*/ 5971282 h 6047482"/>
              <a:gd name="connsiteX23" fmla="*/ 954789 w 5306511"/>
              <a:gd name="connsiteY23" fmla="*/ 6047482 h 6047482"/>
              <a:gd name="connsiteX24" fmla="*/ 672969 w 5306511"/>
              <a:gd name="connsiteY24" fmla="*/ 6041854 h 6047482"/>
              <a:gd name="connsiteX25" fmla="*/ 1017860 w 5306511"/>
              <a:gd name="connsiteY25" fmla="*/ 5703708 h 6047482"/>
              <a:gd name="connsiteX0" fmla="*/ 1017860 w 5303401"/>
              <a:gd name="connsiteY0" fmla="*/ 5703708 h 6047482"/>
              <a:gd name="connsiteX1" fmla="*/ 850014 w 5303401"/>
              <a:gd name="connsiteY1" fmla="*/ 4718745 h 6047482"/>
              <a:gd name="connsiteX2" fmla="*/ 664276 w 5303401"/>
              <a:gd name="connsiteY2" fmla="*/ 4266307 h 6047482"/>
              <a:gd name="connsiteX3" fmla="*/ 654751 w 5303401"/>
              <a:gd name="connsiteY3" fmla="*/ 3904357 h 6047482"/>
              <a:gd name="connsiteX4" fmla="*/ 730952 w 5303401"/>
              <a:gd name="connsiteY4" fmla="*/ 3137595 h 6047482"/>
              <a:gd name="connsiteX5" fmla="*/ 909982 w 5303401"/>
              <a:gd name="connsiteY5" fmla="*/ 2337933 h 6047482"/>
              <a:gd name="connsiteX6" fmla="*/ 1503834 w 5303401"/>
              <a:gd name="connsiteY6" fmla="*/ 1827978 h 6047482"/>
              <a:gd name="connsiteX7" fmla="*/ 1996413 w 5303401"/>
              <a:gd name="connsiteY7" fmla="*/ 1768067 h 6047482"/>
              <a:gd name="connsiteX8" fmla="*/ 2622683 w 5303401"/>
              <a:gd name="connsiteY8" fmla="*/ 1493937 h 6047482"/>
              <a:gd name="connsiteX9" fmla="*/ 3741713 w 5303401"/>
              <a:gd name="connsiteY9" fmla="*/ 1446243 h 6047482"/>
              <a:gd name="connsiteX10" fmla="*/ 4953907 w 5303401"/>
              <a:gd name="connsiteY10" fmla="*/ 1563181 h 6047482"/>
              <a:gd name="connsiteX11" fmla="*/ 5300350 w 5303401"/>
              <a:gd name="connsiteY11" fmla="*/ 1336065 h 6047482"/>
              <a:gd name="connsiteX12" fmla="*/ 5302950 w 5303401"/>
              <a:gd name="connsiteY12" fmla="*/ 5704582 h 6047482"/>
              <a:gd name="connsiteX13" fmla="*/ 5055300 w 5303401"/>
              <a:gd name="connsiteY13" fmla="*/ 5628382 h 6047482"/>
              <a:gd name="connsiteX14" fmla="*/ 5298189 w 5303401"/>
              <a:gd name="connsiteY14" fmla="*/ 5856982 h 6047482"/>
              <a:gd name="connsiteX15" fmla="*/ 5298189 w 5303401"/>
              <a:gd name="connsiteY15" fmla="*/ 5947470 h 6047482"/>
              <a:gd name="connsiteX16" fmla="*/ 5002914 w 5303401"/>
              <a:gd name="connsiteY16" fmla="*/ 5714107 h 6047482"/>
              <a:gd name="connsiteX17" fmla="*/ 5299228 w 5303401"/>
              <a:gd name="connsiteY17" fmla="*/ 6045749 h 6047482"/>
              <a:gd name="connsiteX18" fmla="*/ 5217226 w 5303401"/>
              <a:gd name="connsiteY18" fmla="*/ 6037956 h 6047482"/>
              <a:gd name="connsiteX19" fmla="*/ 5050539 w 5303401"/>
              <a:gd name="connsiteY19" fmla="*/ 5880796 h 6047482"/>
              <a:gd name="connsiteX20" fmla="*/ 5172785 w 5303401"/>
              <a:gd name="connsiteY20" fmla="*/ 6043801 h 6047482"/>
              <a:gd name="connsiteX21" fmla="*/ 1030989 w 5303401"/>
              <a:gd name="connsiteY21" fmla="*/ 6047482 h 6047482"/>
              <a:gd name="connsiteX22" fmla="*/ 1040514 w 5303401"/>
              <a:gd name="connsiteY22" fmla="*/ 5971282 h 6047482"/>
              <a:gd name="connsiteX23" fmla="*/ 954789 w 5303401"/>
              <a:gd name="connsiteY23" fmla="*/ 6047482 h 6047482"/>
              <a:gd name="connsiteX24" fmla="*/ 672969 w 5303401"/>
              <a:gd name="connsiteY24" fmla="*/ 6041854 h 6047482"/>
              <a:gd name="connsiteX25" fmla="*/ 1017860 w 5303401"/>
              <a:gd name="connsiteY25" fmla="*/ 5703708 h 6047482"/>
              <a:gd name="connsiteX0" fmla="*/ 1017860 w 5307895"/>
              <a:gd name="connsiteY0" fmla="*/ 5703708 h 6047482"/>
              <a:gd name="connsiteX1" fmla="*/ 850014 w 5307895"/>
              <a:gd name="connsiteY1" fmla="*/ 4718745 h 6047482"/>
              <a:gd name="connsiteX2" fmla="*/ 664276 w 5307895"/>
              <a:gd name="connsiteY2" fmla="*/ 4266307 h 6047482"/>
              <a:gd name="connsiteX3" fmla="*/ 654751 w 5307895"/>
              <a:gd name="connsiteY3" fmla="*/ 3904357 h 6047482"/>
              <a:gd name="connsiteX4" fmla="*/ 730952 w 5307895"/>
              <a:gd name="connsiteY4" fmla="*/ 3137595 h 6047482"/>
              <a:gd name="connsiteX5" fmla="*/ 909982 w 5307895"/>
              <a:gd name="connsiteY5" fmla="*/ 2337933 h 6047482"/>
              <a:gd name="connsiteX6" fmla="*/ 1503834 w 5307895"/>
              <a:gd name="connsiteY6" fmla="*/ 1827978 h 6047482"/>
              <a:gd name="connsiteX7" fmla="*/ 1996413 w 5307895"/>
              <a:gd name="connsiteY7" fmla="*/ 1768067 h 6047482"/>
              <a:gd name="connsiteX8" fmla="*/ 2622683 w 5307895"/>
              <a:gd name="connsiteY8" fmla="*/ 1493937 h 6047482"/>
              <a:gd name="connsiteX9" fmla="*/ 3741713 w 5307895"/>
              <a:gd name="connsiteY9" fmla="*/ 1446243 h 6047482"/>
              <a:gd name="connsiteX10" fmla="*/ 4953907 w 5307895"/>
              <a:gd name="connsiteY10" fmla="*/ 1563181 h 6047482"/>
              <a:gd name="connsiteX11" fmla="*/ 5300350 w 5307895"/>
              <a:gd name="connsiteY11" fmla="*/ 1336065 h 6047482"/>
              <a:gd name="connsiteX12" fmla="*/ 5302950 w 5307895"/>
              <a:gd name="connsiteY12" fmla="*/ 5704582 h 6047482"/>
              <a:gd name="connsiteX13" fmla="*/ 5055300 w 5307895"/>
              <a:gd name="connsiteY13" fmla="*/ 5628382 h 6047482"/>
              <a:gd name="connsiteX14" fmla="*/ 5298189 w 5307895"/>
              <a:gd name="connsiteY14" fmla="*/ 5856982 h 6047482"/>
              <a:gd name="connsiteX15" fmla="*/ 5298189 w 5307895"/>
              <a:gd name="connsiteY15" fmla="*/ 5947470 h 6047482"/>
              <a:gd name="connsiteX16" fmla="*/ 5002914 w 5307895"/>
              <a:gd name="connsiteY16" fmla="*/ 5714107 h 6047482"/>
              <a:gd name="connsiteX17" fmla="*/ 5307179 w 5307895"/>
              <a:gd name="connsiteY17" fmla="*/ 6041774 h 6047482"/>
              <a:gd name="connsiteX18" fmla="*/ 5217226 w 5307895"/>
              <a:gd name="connsiteY18" fmla="*/ 6037956 h 6047482"/>
              <a:gd name="connsiteX19" fmla="*/ 5050539 w 5307895"/>
              <a:gd name="connsiteY19" fmla="*/ 5880796 h 6047482"/>
              <a:gd name="connsiteX20" fmla="*/ 5172785 w 5307895"/>
              <a:gd name="connsiteY20" fmla="*/ 6043801 h 6047482"/>
              <a:gd name="connsiteX21" fmla="*/ 1030989 w 5307895"/>
              <a:gd name="connsiteY21" fmla="*/ 6047482 h 6047482"/>
              <a:gd name="connsiteX22" fmla="*/ 1040514 w 5307895"/>
              <a:gd name="connsiteY22" fmla="*/ 5971282 h 6047482"/>
              <a:gd name="connsiteX23" fmla="*/ 954789 w 5307895"/>
              <a:gd name="connsiteY23" fmla="*/ 6047482 h 6047482"/>
              <a:gd name="connsiteX24" fmla="*/ 672969 w 5307895"/>
              <a:gd name="connsiteY24" fmla="*/ 6041854 h 6047482"/>
              <a:gd name="connsiteX25" fmla="*/ 1017860 w 5307895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17226 w 5307179"/>
              <a:gd name="connsiteY18" fmla="*/ 6037956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17860 w 5307179"/>
              <a:gd name="connsiteY0" fmla="*/ 5703708 h 6047482"/>
              <a:gd name="connsiteX1" fmla="*/ 850014 w 5307179"/>
              <a:gd name="connsiteY1" fmla="*/ 4718745 h 6047482"/>
              <a:gd name="connsiteX2" fmla="*/ 664276 w 5307179"/>
              <a:gd name="connsiteY2" fmla="*/ 4266307 h 6047482"/>
              <a:gd name="connsiteX3" fmla="*/ 654751 w 5307179"/>
              <a:gd name="connsiteY3" fmla="*/ 3904357 h 6047482"/>
              <a:gd name="connsiteX4" fmla="*/ 730952 w 5307179"/>
              <a:gd name="connsiteY4" fmla="*/ 3137595 h 6047482"/>
              <a:gd name="connsiteX5" fmla="*/ 909982 w 5307179"/>
              <a:gd name="connsiteY5" fmla="*/ 2337933 h 6047482"/>
              <a:gd name="connsiteX6" fmla="*/ 1503834 w 5307179"/>
              <a:gd name="connsiteY6" fmla="*/ 1827978 h 6047482"/>
              <a:gd name="connsiteX7" fmla="*/ 1996413 w 5307179"/>
              <a:gd name="connsiteY7" fmla="*/ 1768067 h 6047482"/>
              <a:gd name="connsiteX8" fmla="*/ 2622683 w 5307179"/>
              <a:gd name="connsiteY8" fmla="*/ 1493937 h 6047482"/>
              <a:gd name="connsiteX9" fmla="*/ 3741713 w 5307179"/>
              <a:gd name="connsiteY9" fmla="*/ 1446243 h 6047482"/>
              <a:gd name="connsiteX10" fmla="*/ 4953907 w 5307179"/>
              <a:gd name="connsiteY10" fmla="*/ 1563181 h 6047482"/>
              <a:gd name="connsiteX11" fmla="*/ 5300350 w 5307179"/>
              <a:gd name="connsiteY11" fmla="*/ 1336065 h 6047482"/>
              <a:gd name="connsiteX12" fmla="*/ 5302950 w 5307179"/>
              <a:gd name="connsiteY12" fmla="*/ 5704582 h 6047482"/>
              <a:gd name="connsiteX13" fmla="*/ 5055300 w 5307179"/>
              <a:gd name="connsiteY13" fmla="*/ 5628382 h 6047482"/>
              <a:gd name="connsiteX14" fmla="*/ 5298189 w 5307179"/>
              <a:gd name="connsiteY14" fmla="*/ 5856982 h 6047482"/>
              <a:gd name="connsiteX15" fmla="*/ 5298189 w 5307179"/>
              <a:gd name="connsiteY15" fmla="*/ 5947470 h 6047482"/>
              <a:gd name="connsiteX16" fmla="*/ 5002914 w 5307179"/>
              <a:gd name="connsiteY16" fmla="*/ 5714107 h 6047482"/>
              <a:gd name="connsiteX17" fmla="*/ 5307179 w 5307179"/>
              <a:gd name="connsiteY17" fmla="*/ 6041774 h 6047482"/>
              <a:gd name="connsiteX18" fmla="*/ 5225177 w 5307179"/>
              <a:gd name="connsiteY18" fmla="*/ 6041932 h 6047482"/>
              <a:gd name="connsiteX19" fmla="*/ 5050539 w 5307179"/>
              <a:gd name="connsiteY19" fmla="*/ 5880796 h 6047482"/>
              <a:gd name="connsiteX20" fmla="*/ 5172785 w 5307179"/>
              <a:gd name="connsiteY20" fmla="*/ 6043801 h 6047482"/>
              <a:gd name="connsiteX21" fmla="*/ 1030989 w 5307179"/>
              <a:gd name="connsiteY21" fmla="*/ 6047482 h 6047482"/>
              <a:gd name="connsiteX22" fmla="*/ 1040514 w 5307179"/>
              <a:gd name="connsiteY22" fmla="*/ 5971282 h 6047482"/>
              <a:gd name="connsiteX23" fmla="*/ 954789 w 5307179"/>
              <a:gd name="connsiteY23" fmla="*/ 6047482 h 6047482"/>
              <a:gd name="connsiteX24" fmla="*/ 672969 w 5307179"/>
              <a:gd name="connsiteY24" fmla="*/ 6041854 h 6047482"/>
              <a:gd name="connsiteX25" fmla="*/ 1017860 w 5307179"/>
              <a:gd name="connsiteY25" fmla="*/ 5703708 h 6047482"/>
              <a:gd name="connsiteX0" fmla="*/ 1041618 w 5330937"/>
              <a:gd name="connsiteY0" fmla="*/ 5703708 h 6047482"/>
              <a:gd name="connsiteX1" fmla="*/ 873772 w 5330937"/>
              <a:gd name="connsiteY1" fmla="*/ 4718745 h 6047482"/>
              <a:gd name="connsiteX2" fmla="*/ 688034 w 5330937"/>
              <a:gd name="connsiteY2" fmla="*/ 4266307 h 6047482"/>
              <a:gd name="connsiteX3" fmla="*/ 678509 w 5330937"/>
              <a:gd name="connsiteY3" fmla="*/ 3904357 h 6047482"/>
              <a:gd name="connsiteX4" fmla="*/ 754710 w 5330937"/>
              <a:gd name="connsiteY4" fmla="*/ 3137595 h 6047482"/>
              <a:gd name="connsiteX5" fmla="*/ 933740 w 5330937"/>
              <a:gd name="connsiteY5" fmla="*/ 2337933 h 6047482"/>
              <a:gd name="connsiteX6" fmla="*/ 1527592 w 5330937"/>
              <a:gd name="connsiteY6" fmla="*/ 1827978 h 6047482"/>
              <a:gd name="connsiteX7" fmla="*/ 2020171 w 5330937"/>
              <a:gd name="connsiteY7" fmla="*/ 1768067 h 6047482"/>
              <a:gd name="connsiteX8" fmla="*/ 2646441 w 5330937"/>
              <a:gd name="connsiteY8" fmla="*/ 1493937 h 6047482"/>
              <a:gd name="connsiteX9" fmla="*/ 3765471 w 5330937"/>
              <a:gd name="connsiteY9" fmla="*/ 1446243 h 6047482"/>
              <a:gd name="connsiteX10" fmla="*/ 4977665 w 5330937"/>
              <a:gd name="connsiteY10" fmla="*/ 1563181 h 6047482"/>
              <a:gd name="connsiteX11" fmla="*/ 5324108 w 5330937"/>
              <a:gd name="connsiteY11" fmla="*/ 1336065 h 6047482"/>
              <a:gd name="connsiteX12" fmla="*/ 5326708 w 5330937"/>
              <a:gd name="connsiteY12" fmla="*/ 5704582 h 6047482"/>
              <a:gd name="connsiteX13" fmla="*/ 5079058 w 5330937"/>
              <a:gd name="connsiteY13" fmla="*/ 5628382 h 6047482"/>
              <a:gd name="connsiteX14" fmla="*/ 5321947 w 5330937"/>
              <a:gd name="connsiteY14" fmla="*/ 5856982 h 6047482"/>
              <a:gd name="connsiteX15" fmla="*/ 5321947 w 5330937"/>
              <a:gd name="connsiteY15" fmla="*/ 5947470 h 6047482"/>
              <a:gd name="connsiteX16" fmla="*/ 5026672 w 5330937"/>
              <a:gd name="connsiteY16" fmla="*/ 5714107 h 6047482"/>
              <a:gd name="connsiteX17" fmla="*/ 5330937 w 5330937"/>
              <a:gd name="connsiteY17" fmla="*/ 6041774 h 6047482"/>
              <a:gd name="connsiteX18" fmla="*/ 5248935 w 5330937"/>
              <a:gd name="connsiteY18" fmla="*/ 6041932 h 6047482"/>
              <a:gd name="connsiteX19" fmla="*/ 5074297 w 5330937"/>
              <a:gd name="connsiteY19" fmla="*/ 5880796 h 6047482"/>
              <a:gd name="connsiteX20" fmla="*/ 5196543 w 5330937"/>
              <a:gd name="connsiteY20" fmla="*/ 6043801 h 6047482"/>
              <a:gd name="connsiteX21" fmla="*/ 1054747 w 5330937"/>
              <a:gd name="connsiteY21" fmla="*/ 6047482 h 6047482"/>
              <a:gd name="connsiteX22" fmla="*/ 1064272 w 5330937"/>
              <a:gd name="connsiteY22" fmla="*/ 5971282 h 6047482"/>
              <a:gd name="connsiteX23" fmla="*/ 978547 w 5330937"/>
              <a:gd name="connsiteY23" fmla="*/ 6047482 h 6047482"/>
              <a:gd name="connsiteX24" fmla="*/ 696727 w 5330937"/>
              <a:gd name="connsiteY24" fmla="*/ 6041854 h 6047482"/>
              <a:gd name="connsiteX25" fmla="*/ 1041618 w 5330937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703708 h 6047482"/>
              <a:gd name="connsiteX1" fmla="*/ 890091 w 5347256"/>
              <a:gd name="connsiteY1" fmla="*/ 4718745 h 6047482"/>
              <a:gd name="connsiteX2" fmla="*/ 704353 w 5347256"/>
              <a:gd name="connsiteY2" fmla="*/ 4266307 h 6047482"/>
              <a:gd name="connsiteX3" fmla="*/ 694828 w 5347256"/>
              <a:gd name="connsiteY3" fmla="*/ 3904357 h 6047482"/>
              <a:gd name="connsiteX4" fmla="*/ 771029 w 5347256"/>
              <a:gd name="connsiteY4" fmla="*/ 3137595 h 6047482"/>
              <a:gd name="connsiteX5" fmla="*/ 950059 w 5347256"/>
              <a:gd name="connsiteY5" fmla="*/ 2337933 h 6047482"/>
              <a:gd name="connsiteX6" fmla="*/ 1543911 w 5347256"/>
              <a:gd name="connsiteY6" fmla="*/ 1827978 h 6047482"/>
              <a:gd name="connsiteX7" fmla="*/ 2036490 w 5347256"/>
              <a:gd name="connsiteY7" fmla="*/ 1768067 h 6047482"/>
              <a:gd name="connsiteX8" fmla="*/ 2662760 w 5347256"/>
              <a:gd name="connsiteY8" fmla="*/ 1493937 h 6047482"/>
              <a:gd name="connsiteX9" fmla="*/ 3781790 w 5347256"/>
              <a:gd name="connsiteY9" fmla="*/ 1446243 h 6047482"/>
              <a:gd name="connsiteX10" fmla="*/ 4993984 w 5347256"/>
              <a:gd name="connsiteY10" fmla="*/ 1563181 h 6047482"/>
              <a:gd name="connsiteX11" fmla="*/ 5340427 w 5347256"/>
              <a:gd name="connsiteY11" fmla="*/ 1336065 h 6047482"/>
              <a:gd name="connsiteX12" fmla="*/ 5343027 w 5347256"/>
              <a:gd name="connsiteY12" fmla="*/ 5704582 h 6047482"/>
              <a:gd name="connsiteX13" fmla="*/ 5095377 w 5347256"/>
              <a:gd name="connsiteY13" fmla="*/ 5628382 h 6047482"/>
              <a:gd name="connsiteX14" fmla="*/ 5338266 w 5347256"/>
              <a:gd name="connsiteY14" fmla="*/ 5856982 h 6047482"/>
              <a:gd name="connsiteX15" fmla="*/ 5338266 w 5347256"/>
              <a:gd name="connsiteY15" fmla="*/ 5947470 h 6047482"/>
              <a:gd name="connsiteX16" fmla="*/ 5042991 w 5347256"/>
              <a:gd name="connsiteY16" fmla="*/ 5714107 h 6047482"/>
              <a:gd name="connsiteX17" fmla="*/ 5347256 w 5347256"/>
              <a:gd name="connsiteY17" fmla="*/ 6041774 h 6047482"/>
              <a:gd name="connsiteX18" fmla="*/ 5265254 w 5347256"/>
              <a:gd name="connsiteY18" fmla="*/ 6041932 h 6047482"/>
              <a:gd name="connsiteX19" fmla="*/ 5090616 w 5347256"/>
              <a:gd name="connsiteY19" fmla="*/ 5880796 h 6047482"/>
              <a:gd name="connsiteX20" fmla="*/ 5212862 w 5347256"/>
              <a:gd name="connsiteY20" fmla="*/ 6043801 h 6047482"/>
              <a:gd name="connsiteX21" fmla="*/ 1071066 w 5347256"/>
              <a:gd name="connsiteY21" fmla="*/ 6047482 h 6047482"/>
              <a:gd name="connsiteX22" fmla="*/ 1080591 w 5347256"/>
              <a:gd name="connsiteY22" fmla="*/ 5971282 h 6047482"/>
              <a:gd name="connsiteX23" fmla="*/ 994866 w 5347256"/>
              <a:gd name="connsiteY23" fmla="*/ 6047482 h 6047482"/>
              <a:gd name="connsiteX24" fmla="*/ 713046 w 5347256"/>
              <a:gd name="connsiteY24" fmla="*/ 6041854 h 6047482"/>
              <a:gd name="connsiteX25" fmla="*/ 1057937 w 5347256"/>
              <a:gd name="connsiteY25" fmla="*/ 5703708 h 6047482"/>
              <a:gd name="connsiteX0" fmla="*/ 1057937 w 5347256"/>
              <a:gd name="connsiteY0" fmla="*/ 5529749 h 5873523"/>
              <a:gd name="connsiteX1" fmla="*/ 890091 w 5347256"/>
              <a:gd name="connsiteY1" fmla="*/ 4544786 h 5873523"/>
              <a:gd name="connsiteX2" fmla="*/ 704353 w 5347256"/>
              <a:gd name="connsiteY2" fmla="*/ 4092348 h 5873523"/>
              <a:gd name="connsiteX3" fmla="*/ 694828 w 5347256"/>
              <a:gd name="connsiteY3" fmla="*/ 3730398 h 5873523"/>
              <a:gd name="connsiteX4" fmla="*/ 771029 w 5347256"/>
              <a:gd name="connsiteY4" fmla="*/ 2963636 h 5873523"/>
              <a:gd name="connsiteX5" fmla="*/ 950059 w 5347256"/>
              <a:gd name="connsiteY5" fmla="*/ 2163974 h 5873523"/>
              <a:gd name="connsiteX6" fmla="*/ 1543911 w 5347256"/>
              <a:gd name="connsiteY6" fmla="*/ 1654019 h 5873523"/>
              <a:gd name="connsiteX7" fmla="*/ 2036490 w 5347256"/>
              <a:gd name="connsiteY7" fmla="*/ 1594108 h 5873523"/>
              <a:gd name="connsiteX8" fmla="*/ 2662760 w 5347256"/>
              <a:gd name="connsiteY8" fmla="*/ 1319978 h 5873523"/>
              <a:gd name="connsiteX9" fmla="*/ 3781790 w 5347256"/>
              <a:gd name="connsiteY9" fmla="*/ 1272284 h 5873523"/>
              <a:gd name="connsiteX10" fmla="*/ 4993984 w 5347256"/>
              <a:gd name="connsiteY10" fmla="*/ 1389222 h 5873523"/>
              <a:gd name="connsiteX11" fmla="*/ 5340427 w 5347256"/>
              <a:gd name="connsiteY11" fmla="*/ 1162106 h 5873523"/>
              <a:gd name="connsiteX12" fmla="*/ 5343027 w 5347256"/>
              <a:gd name="connsiteY12" fmla="*/ 5530623 h 5873523"/>
              <a:gd name="connsiteX13" fmla="*/ 5095377 w 5347256"/>
              <a:gd name="connsiteY13" fmla="*/ 5454423 h 5873523"/>
              <a:gd name="connsiteX14" fmla="*/ 5338266 w 5347256"/>
              <a:gd name="connsiteY14" fmla="*/ 5683023 h 5873523"/>
              <a:gd name="connsiteX15" fmla="*/ 5338266 w 5347256"/>
              <a:gd name="connsiteY15" fmla="*/ 5773511 h 5873523"/>
              <a:gd name="connsiteX16" fmla="*/ 5042991 w 5347256"/>
              <a:gd name="connsiteY16" fmla="*/ 5540148 h 5873523"/>
              <a:gd name="connsiteX17" fmla="*/ 5347256 w 5347256"/>
              <a:gd name="connsiteY17" fmla="*/ 5867815 h 5873523"/>
              <a:gd name="connsiteX18" fmla="*/ 5265254 w 5347256"/>
              <a:gd name="connsiteY18" fmla="*/ 5867973 h 5873523"/>
              <a:gd name="connsiteX19" fmla="*/ 5090616 w 5347256"/>
              <a:gd name="connsiteY19" fmla="*/ 5706837 h 5873523"/>
              <a:gd name="connsiteX20" fmla="*/ 5212862 w 5347256"/>
              <a:gd name="connsiteY20" fmla="*/ 5869842 h 5873523"/>
              <a:gd name="connsiteX21" fmla="*/ 1071066 w 5347256"/>
              <a:gd name="connsiteY21" fmla="*/ 5873523 h 5873523"/>
              <a:gd name="connsiteX22" fmla="*/ 1080591 w 5347256"/>
              <a:gd name="connsiteY22" fmla="*/ 5797323 h 5873523"/>
              <a:gd name="connsiteX23" fmla="*/ 994866 w 5347256"/>
              <a:gd name="connsiteY23" fmla="*/ 5873523 h 5873523"/>
              <a:gd name="connsiteX24" fmla="*/ 713046 w 5347256"/>
              <a:gd name="connsiteY24" fmla="*/ 5867895 h 5873523"/>
              <a:gd name="connsiteX25" fmla="*/ 1057937 w 5347256"/>
              <a:gd name="connsiteY25" fmla="*/ 5529749 h 5873523"/>
              <a:gd name="connsiteX0" fmla="*/ 1057937 w 5347256"/>
              <a:gd name="connsiteY0" fmla="*/ 5520973 h 5864747"/>
              <a:gd name="connsiteX1" fmla="*/ 890091 w 5347256"/>
              <a:gd name="connsiteY1" fmla="*/ 4536010 h 5864747"/>
              <a:gd name="connsiteX2" fmla="*/ 704353 w 5347256"/>
              <a:gd name="connsiteY2" fmla="*/ 4083572 h 5864747"/>
              <a:gd name="connsiteX3" fmla="*/ 694828 w 5347256"/>
              <a:gd name="connsiteY3" fmla="*/ 3721622 h 5864747"/>
              <a:gd name="connsiteX4" fmla="*/ 771029 w 5347256"/>
              <a:gd name="connsiteY4" fmla="*/ 2954860 h 5864747"/>
              <a:gd name="connsiteX5" fmla="*/ 950059 w 5347256"/>
              <a:gd name="connsiteY5" fmla="*/ 2155198 h 5864747"/>
              <a:gd name="connsiteX6" fmla="*/ 1543911 w 5347256"/>
              <a:gd name="connsiteY6" fmla="*/ 1645243 h 5864747"/>
              <a:gd name="connsiteX7" fmla="*/ 2036490 w 5347256"/>
              <a:gd name="connsiteY7" fmla="*/ 1585332 h 5864747"/>
              <a:gd name="connsiteX8" fmla="*/ 2662760 w 5347256"/>
              <a:gd name="connsiteY8" fmla="*/ 1311202 h 5864747"/>
              <a:gd name="connsiteX9" fmla="*/ 3789742 w 5347256"/>
              <a:gd name="connsiteY9" fmla="*/ 1279411 h 5864747"/>
              <a:gd name="connsiteX10" fmla="*/ 4993984 w 5347256"/>
              <a:gd name="connsiteY10" fmla="*/ 1380446 h 5864747"/>
              <a:gd name="connsiteX11" fmla="*/ 5340427 w 5347256"/>
              <a:gd name="connsiteY11" fmla="*/ 1153330 h 5864747"/>
              <a:gd name="connsiteX12" fmla="*/ 5343027 w 5347256"/>
              <a:gd name="connsiteY12" fmla="*/ 5521847 h 5864747"/>
              <a:gd name="connsiteX13" fmla="*/ 5095377 w 5347256"/>
              <a:gd name="connsiteY13" fmla="*/ 5445647 h 5864747"/>
              <a:gd name="connsiteX14" fmla="*/ 5338266 w 5347256"/>
              <a:gd name="connsiteY14" fmla="*/ 5674247 h 5864747"/>
              <a:gd name="connsiteX15" fmla="*/ 5338266 w 5347256"/>
              <a:gd name="connsiteY15" fmla="*/ 5764735 h 5864747"/>
              <a:gd name="connsiteX16" fmla="*/ 5042991 w 5347256"/>
              <a:gd name="connsiteY16" fmla="*/ 5531372 h 5864747"/>
              <a:gd name="connsiteX17" fmla="*/ 5347256 w 5347256"/>
              <a:gd name="connsiteY17" fmla="*/ 5859039 h 5864747"/>
              <a:gd name="connsiteX18" fmla="*/ 5265254 w 5347256"/>
              <a:gd name="connsiteY18" fmla="*/ 5859197 h 5864747"/>
              <a:gd name="connsiteX19" fmla="*/ 5090616 w 5347256"/>
              <a:gd name="connsiteY19" fmla="*/ 5698061 h 5864747"/>
              <a:gd name="connsiteX20" fmla="*/ 5212862 w 5347256"/>
              <a:gd name="connsiteY20" fmla="*/ 5861066 h 5864747"/>
              <a:gd name="connsiteX21" fmla="*/ 1071066 w 5347256"/>
              <a:gd name="connsiteY21" fmla="*/ 5864747 h 5864747"/>
              <a:gd name="connsiteX22" fmla="*/ 1080591 w 5347256"/>
              <a:gd name="connsiteY22" fmla="*/ 5788547 h 5864747"/>
              <a:gd name="connsiteX23" fmla="*/ 994866 w 5347256"/>
              <a:gd name="connsiteY23" fmla="*/ 5864747 h 5864747"/>
              <a:gd name="connsiteX24" fmla="*/ 713046 w 5347256"/>
              <a:gd name="connsiteY24" fmla="*/ 5859119 h 5864747"/>
              <a:gd name="connsiteX25" fmla="*/ 1057937 w 5347256"/>
              <a:gd name="connsiteY25" fmla="*/ 5520973 h 5864747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531950 h 5875724"/>
              <a:gd name="connsiteX1" fmla="*/ 890091 w 5347256"/>
              <a:gd name="connsiteY1" fmla="*/ 4546987 h 5875724"/>
              <a:gd name="connsiteX2" fmla="*/ 704353 w 5347256"/>
              <a:gd name="connsiteY2" fmla="*/ 4094549 h 5875724"/>
              <a:gd name="connsiteX3" fmla="*/ 694828 w 5347256"/>
              <a:gd name="connsiteY3" fmla="*/ 3732599 h 5875724"/>
              <a:gd name="connsiteX4" fmla="*/ 771029 w 5347256"/>
              <a:gd name="connsiteY4" fmla="*/ 2965837 h 5875724"/>
              <a:gd name="connsiteX5" fmla="*/ 950059 w 5347256"/>
              <a:gd name="connsiteY5" fmla="*/ 2166175 h 5875724"/>
              <a:gd name="connsiteX6" fmla="*/ 1543911 w 5347256"/>
              <a:gd name="connsiteY6" fmla="*/ 1656220 h 5875724"/>
              <a:gd name="connsiteX7" fmla="*/ 2036490 w 5347256"/>
              <a:gd name="connsiteY7" fmla="*/ 1596309 h 5875724"/>
              <a:gd name="connsiteX8" fmla="*/ 2662760 w 5347256"/>
              <a:gd name="connsiteY8" fmla="*/ 1322179 h 5875724"/>
              <a:gd name="connsiteX9" fmla="*/ 3785767 w 5347256"/>
              <a:gd name="connsiteY9" fmla="*/ 1270510 h 5875724"/>
              <a:gd name="connsiteX10" fmla="*/ 4993984 w 5347256"/>
              <a:gd name="connsiteY10" fmla="*/ 1391423 h 5875724"/>
              <a:gd name="connsiteX11" fmla="*/ 5340427 w 5347256"/>
              <a:gd name="connsiteY11" fmla="*/ 1164307 h 5875724"/>
              <a:gd name="connsiteX12" fmla="*/ 5343027 w 5347256"/>
              <a:gd name="connsiteY12" fmla="*/ 5532824 h 5875724"/>
              <a:gd name="connsiteX13" fmla="*/ 5095377 w 5347256"/>
              <a:gd name="connsiteY13" fmla="*/ 5456624 h 5875724"/>
              <a:gd name="connsiteX14" fmla="*/ 5338266 w 5347256"/>
              <a:gd name="connsiteY14" fmla="*/ 5685224 h 5875724"/>
              <a:gd name="connsiteX15" fmla="*/ 5338266 w 5347256"/>
              <a:gd name="connsiteY15" fmla="*/ 5775712 h 5875724"/>
              <a:gd name="connsiteX16" fmla="*/ 5042991 w 5347256"/>
              <a:gd name="connsiteY16" fmla="*/ 5542349 h 5875724"/>
              <a:gd name="connsiteX17" fmla="*/ 5347256 w 5347256"/>
              <a:gd name="connsiteY17" fmla="*/ 5870016 h 5875724"/>
              <a:gd name="connsiteX18" fmla="*/ 5265254 w 5347256"/>
              <a:gd name="connsiteY18" fmla="*/ 5870174 h 5875724"/>
              <a:gd name="connsiteX19" fmla="*/ 5090616 w 5347256"/>
              <a:gd name="connsiteY19" fmla="*/ 5709038 h 5875724"/>
              <a:gd name="connsiteX20" fmla="*/ 5212862 w 5347256"/>
              <a:gd name="connsiteY20" fmla="*/ 5872043 h 5875724"/>
              <a:gd name="connsiteX21" fmla="*/ 1071066 w 5347256"/>
              <a:gd name="connsiteY21" fmla="*/ 5875724 h 5875724"/>
              <a:gd name="connsiteX22" fmla="*/ 1080591 w 5347256"/>
              <a:gd name="connsiteY22" fmla="*/ 5799524 h 5875724"/>
              <a:gd name="connsiteX23" fmla="*/ 994866 w 5347256"/>
              <a:gd name="connsiteY23" fmla="*/ 5875724 h 5875724"/>
              <a:gd name="connsiteX24" fmla="*/ 713046 w 5347256"/>
              <a:gd name="connsiteY24" fmla="*/ 5870096 h 5875724"/>
              <a:gd name="connsiteX25" fmla="*/ 1057937 w 5347256"/>
              <a:gd name="connsiteY25" fmla="*/ 5531950 h 5875724"/>
              <a:gd name="connsiteX0" fmla="*/ 1057937 w 5347256"/>
              <a:gd name="connsiteY0" fmla="*/ 5136399 h 5480173"/>
              <a:gd name="connsiteX1" fmla="*/ 890091 w 5347256"/>
              <a:gd name="connsiteY1" fmla="*/ 4151436 h 5480173"/>
              <a:gd name="connsiteX2" fmla="*/ 704353 w 5347256"/>
              <a:gd name="connsiteY2" fmla="*/ 3698998 h 5480173"/>
              <a:gd name="connsiteX3" fmla="*/ 694828 w 5347256"/>
              <a:gd name="connsiteY3" fmla="*/ 3337048 h 5480173"/>
              <a:gd name="connsiteX4" fmla="*/ 771029 w 5347256"/>
              <a:gd name="connsiteY4" fmla="*/ 2570286 h 5480173"/>
              <a:gd name="connsiteX5" fmla="*/ 950059 w 5347256"/>
              <a:gd name="connsiteY5" fmla="*/ 1770624 h 5480173"/>
              <a:gd name="connsiteX6" fmla="*/ 1543911 w 5347256"/>
              <a:gd name="connsiteY6" fmla="*/ 1260669 h 5480173"/>
              <a:gd name="connsiteX7" fmla="*/ 2036490 w 5347256"/>
              <a:gd name="connsiteY7" fmla="*/ 1200758 h 5480173"/>
              <a:gd name="connsiteX8" fmla="*/ 2662760 w 5347256"/>
              <a:gd name="connsiteY8" fmla="*/ 926628 h 5480173"/>
              <a:gd name="connsiteX9" fmla="*/ 3785767 w 5347256"/>
              <a:gd name="connsiteY9" fmla="*/ 874959 h 5480173"/>
              <a:gd name="connsiteX10" fmla="*/ 4993984 w 5347256"/>
              <a:gd name="connsiteY10" fmla="*/ 995872 h 5480173"/>
              <a:gd name="connsiteX11" fmla="*/ 5340427 w 5347256"/>
              <a:gd name="connsiteY11" fmla="*/ 768756 h 5480173"/>
              <a:gd name="connsiteX12" fmla="*/ 5343027 w 5347256"/>
              <a:gd name="connsiteY12" fmla="*/ 5137273 h 5480173"/>
              <a:gd name="connsiteX13" fmla="*/ 5095377 w 5347256"/>
              <a:gd name="connsiteY13" fmla="*/ 5061073 h 5480173"/>
              <a:gd name="connsiteX14" fmla="*/ 5338266 w 5347256"/>
              <a:gd name="connsiteY14" fmla="*/ 5289673 h 5480173"/>
              <a:gd name="connsiteX15" fmla="*/ 5338266 w 5347256"/>
              <a:gd name="connsiteY15" fmla="*/ 5380161 h 5480173"/>
              <a:gd name="connsiteX16" fmla="*/ 5042991 w 5347256"/>
              <a:gd name="connsiteY16" fmla="*/ 5146798 h 5480173"/>
              <a:gd name="connsiteX17" fmla="*/ 5347256 w 5347256"/>
              <a:gd name="connsiteY17" fmla="*/ 5474465 h 5480173"/>
              <a:gd name="connsiteX18" fmla="*/ 5265254 w 5347256"/>
              <a:gd name="connsiteY18" fmla="*/ 5474623 h 5480173"/>
              <a:gd name="connsiteX19" fmla="*/ 5090616 w 5347256"/>
              <a:gd name="connsiteY19" fmla="*/ 5313487 h 5480173"/>
              <a:gd name="connsiteX20" fmla="*/ 5212862 w 5347256"/>
              <a:gd name="connsiteY20" fmla="*/ 5476492 h 5480173"/>
              <a:gd name="connsiteX21" fmla="*/ 1071066 w 5347256"/>
              <a:gd name="connsiteY21" fmla="*/ 5480173 h 5480173"/>
              <a:gd name="connsiteX22" fmla="*/ 1080591 w 5347256"/>
              <a:gd name="connsiteY22" fmla="*/ 5403973 h 5480173"/>
              <a:gd name="connsiteX23" fmla="*/ 994866 w 5347256"/>
              <a:gd name="connsiteY23" fmla="*/ 5480173 h 5480173"/>
              <a:gd name="connsiteX24" fmla="*/ 713046 w 5347256"/>
              <a:gd name="connsiteY24" fmla="*/ 5474545 h 5480173"/>
              <a:gd name="connsiteX25" fmla="*/ 1057937 w 5347256"/>
              <a:gd name="connsiteY25" fmla="*/ 5136399 h 5480173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362 h 5350136"/>
              <a:gd name="connsiteX1" fmla="*/ 890091 w 5347256"/>
              <a:gd name="connsiteY1" fmla="*/ 4021399 h 5350136"/>
              <a:gd name="connsiteX2" fmla="*/ 704353 w 5347256"/>
              <a:gd name="connsiteY2" fmla="*/ 3568961 h 5350136"/>
              <a:gd name="connsiteX3" fmla="*/ 694828 w 5347256"/>
              <a:gd name="connsiteY3" fmla="*/ 3207011 h 5350136"/>
              <a:gd name="connsiteX4" fmla="*/ 771029 w 5347256"/>
              <a:gd name="connsiteY4" fmla="*/ 2440249 h 5350136"/>
              <a:gd name="connsiteX5" fmla="*/ 950059 w 5347256"/>
              <a:gd name="connsiteY5" fmla="*/ 1640587 h 5350136"/>
              <a:gd name="connsiteX6" fmla="*/ 1543911 w 5347256"/>
              <a:gd name="connsiteY6" fmla="*/ 1130632 h 5350136"/>
              <a:gd name="connsiteX7" fmla="*/ 2036490 w 5347256"/>
              <a:gd name="connsiteY7" fmla="*/ 1070721 h 5350136"/>
              <a:gd name="connsiteX8" fmla="*/ 2662760 w 5347256"/>
              <a:gd name="connsiteY8" fmla="*/ 796591 h 5350136"/>
              <a:gd name="connsiteX9" fmla="*/ 3785767 w 5347256"/>
              <a:gd name="connsiteY9" fmla="*/ 744922 h 5350136"/>
              <a:gd name="connsiteX10" fmla="*/ 4993984 w 5347256"/>
              <a:gd name="connsiteY10" fmla="*/ 865835 h 5350136"/>
              <a:gd name="connsiteX11" fmla="*/ 5340427 w 5347256"/>
              <a:gd name="connsiteY11" fmla="*/ 638719 h 5350136"/>
              <a:gd name="connsiteX12" fmla="*/ 5343027 w 5347256"/>
              <a:gd name="connsiteY12" fmla="*/ 5007236 h 5350136"/>
              <a:gd name="connsiteX13" fmla="*/ 5095377 w 5347256"/>
              <a:gd name="connsiteY13" fmla="*/ 4931036 h 5350136"/>
              <a:gd name="connsiteX14" fmla="*/ 5338266 w 5347256"/>
              <a:gd name="connsiteY14" fmla="*/ 5159636 h 5350136"/>
              <a:gd name="connsiteX15" fmla="*/ 5338266 w 5347256"/>
              <a:gd name="connsiteY15" fmla="*/ 5250124 h 5350136"/>
              <a:gd name="connsiteX16" fmla="*/ 5042991 w 5347256"/>
              <a:gd name="connsiteY16" fmla="*/ 5016761 h 5350136"/>
              <a:gd name="connsiteX17" fmla="*/ 5347256 w 5347256"/>
              <a:gd name="connsiteY17" fmla="*/ 5344428 h 5350136"/>
              <a:gd name="connsiteX18" fmla="*/ 5265254 w 5347256"/>
              <a:gd name="connsiteY18" fmla="*/ 5344586 h 5350136"/>
              <a:gd name="connsiteX19" fmla="*/ 5090616 w 5347256"/>
              <a:gd name="connsiteY19" fmla="*/ 5183450 h 5350136"/>
              <a:gd name="connsiteX20" fmla="*/ 5212862 w 5347256"/>
              <a:gd name="connsiteY20" fmla="*/ 5346455 h 5350136"/>
              <a:gd name="connsiteX21" fmla="*/ 1071066 w 5347256"/>
              <a:gd name="connsiteY21" fmla="*/ 5350136 h 5350136"/>
              <a:gd name="connsiteX22" fmla="*/ 1080591 w 5347256"/>
              <a:gd name="connsiteY22" fmla="*/ 5273936 h 5350136"/>
              <a:gd name="connsiteX23" fmla="*/ 994866 w 5347256"/>
              <a:gd name="connsiteY23" fmla="*/ 5350136 h 5350136"/>
              <a:gd name="connsiteX24" fmla="*/ 713046 w 5347256"/>
              <a:gd name="connsiteY24" fmla="*/ 5344508 h 5350136"/>
              <a:gd name="connsiteX25" fmla="*/ 1057937 w 5347256"/>
              <a:gd name="connsiteY25" fmla="*/ 5006362 h 5350136"/>
              <a:gd name="connsiteX0" fmla="*/ 1057937 w 5347256"/>
              <a:gd name="connsiteY0" fmla="*/ 5006795 h 5350569"/>
              <a:gd name="connsiteX1" fmla="*/ 890091 w 5347256"/>
              <a:gd name="connsiteY1" fmla="*/ 4021832 h 5350569"/>
              <a:gd name="connsiteX2" fmla="*/ 704353 w 5347256"/>
              <a:gd name="connsiteY2" fmla="*/ 3569394 h 5350569"/>
              <a:gd name="connsiteX3" fmla="*/ 694828 w 5347256"/>
              <a:gd name="connsiteY3" fmla="*/ 3207444 h 5350569"/>
              <a:gd name="connsiteX4" fmla="*/ 771029 w 5347256"/>
              <a:gd name="connsiteY4" fmla="*/ 2440682 h 5350569"/>
              <a:gd name="connsiteX5" fmla="*/ 950059 w 5347256"/>
              <a:gd name="connsiteY5" fmla="*/ 1641020 h 5350569"/>
              <a:gd name="connsiteX6" fmla="*/ 1543911 w 5347256"/>
              <a:gd name="connsiteY6" fmla="*/ 1131065 h 5350569"/>
              <a:gd name="connsiteX7" fmla="*/ 2036490 w 5347256"/>
              <a:gd name="connsiteY7" fmla="*/ 1071154 h 5350569"/>
              <a:gd name="connsiteX8" fmla="*/ 2662760 w 5347256"/>
              <a:gd name="connsiteY8" fmla="*/ 797024 h 5350569"/>
              <a:gd name="connsiteX9" fmla="*/ 3785767 w 5347256"/>
              <a:gd name="connsiteY9" fmla="*/ 745355 h 5350569"/>
              <a:gd name="connsiteX10" fmla="*/ 4993984 w 5347256"/>
              <a:gd name="connsiteY10" fmla="*/ 866268 h 5350569"/>
              <a:gd name="connsiteX11" fmla="*/ 5340427 w 5347256"/>
              <a:gd name="connsiteY11" fmla="*/ 639152 h 5350569"/>
              <a:gd name="connsiteX12" fmla="*/ 5343027 w 5347256"/>
              <a:gd name="connsiteY12" fmla="*/ 5007669 h 5350569"/>
              <a:gd name="connsiteX13" fmla="*/ 5095377 w 5347256"/>
              <a:gd name="connsiteY13" fmla="*/ 4931469 h 5350569"/>
              <a:gd name="connsiteX14" fmla="*/ 5338266 w 5347256"/>
              <a:gd name="connsiteY14" fmla="*/ 5160069 h 5350569"/>
              <a:gd name="connsiteX15" fmla="*/ 5338266 w 5347256"/>
              <a:gd name="connsiteY15" fmla="*/ 5250557 h 5350569"/>
              <a:gd name="connsiteX16" fmla="*/ 5042991 w 5347256"/>
              <a:gd name="connsiteY16" fmla="*/ 5017194 h 5350569"/>
              <a:gd name="connsiteX17" fmla="*/ 5347256 w 5347256"/>
              <a:gd name="connsiteY17" fmla="*/ 5344861 h 5350569"/>
              <a:gd name="connsiteX18" fmla="*/ 5265254 w 5347256"/>
              <a:gd name="connsiteY18" fmla="*/ 5345019 h 5350569"/>
              <a:gd name="connsiteX19" fmla="*/ 5090616 w 5347256"/>
              <a:gd name="connsiteY19" fmla="*/ 5183883 h 5350569"/>
              <a:gd name="connsiteX20" fmla="*/ 5212862 w 5347256"/>
              <a:gd name="connsiteY20" fmla="*/ 5346888 h 5350569"/>
              <a:gd name="connsiteX21" fmla="*/ 1071066 w 5347256"/>
              <a:gd name="connsiteY21" fmla="*/ 5350569 h 5350569"/>
              <a:gd name="connsiteX22" fmla="*/ 1080591 w 5347256"/>
              <a:gd name="connsiteY22" fmla="*/ 5274369 h 5350569"/>
              <a:gd name="connsiteX23" fmla="*/ 994866 w 5347256"/>
              <a:gd name="connsiteY23" fmla="*/ 5350569 h 5350569"/>
              <a:gd name="connsiteX24" fmla="*/ 713046 w 5347256"/>
              <a:gd name="connsiteY24" fmla="*/ 5344941 h 5350569"/>
              <a:gd name="connsiteX25" fmla="*/ 1057937 w 5347256"/>
              <a:gd name="connsiteY25" fmla="*/ 5006795 h 5350569"/>
              <a:gd name="connsiteX0" fmla="*/ 1176435 w 5465754"/>
              <a:gd name="connsiteY0" fmla="*/ 5006795 h 5350569"/>
              <a:gd name="connsiteX1" fmla="*/ 1008589 w 5465754"/>
              <a:gd name="connsiteY1" fmla="*/ 4021832 h 5350569"/>
              <a:gd name="connsiteX2" fmla="*/ 822851 w 5465754"/>
              <a:gd name="connsiteY2" fmla="*/ 3569394 h 5350569"/>
              <a:gd name="connsiteX3" fmla="*/ 544920 w 5465754"/>
              <a:gd name="connsiteY3" fmla="*/ 3116459 h 5350569"/>
              <a:gd name="connsiteX4" fmla="*/ 889527 w 5465754"/>
              <a:gd name="connsiteY4" fmla="*/ 2440682 h 5350569"/>
              <a:gd name="connsiteX5" fmla="*/ 1068557 w 5465754"/>
              <a:gd name="connsiteY5" fmla="*/ 1641020 h 5350569"/>
              <a:gd name="connsiteX6" fmla="*/ 1662409 w 5465754"/>
              <a:gd name="connsiteY6" fmla="*/ 1131065 h 5350569"/>
              <a:gd name="connsiteX7" fmla="*/ 2154988 w 5465754"/>
              <a:gd name="connsiteY7" fmla="*/ 1071154 h 5350569"/>
              <a:gd name="connsiteX8" fmla="*/ 2781258 w 5465754"/>
              <a:gd name="connsiteY8" fmla="*/ 797024 h 5350569"/>
              <a:gd name="connsiteX9" fmla="*/ 3904265 w 5465754"/>
              <a:gd name="connsiteY9" fmla="*/ 745355 h 5350569"/>
              <a:gd name="connsiteX10" fmla="*/ 5112482 w 5465754"/>
              <a:gd name="connsiteY10" fmla="*/ 866268 h 5350569"/>
              <a:gd name="connsiteX11" fmla="*/ 5458925 w 5465754"/>
              <a:gd name="connsiteY11" fmla="*/ 639152 h 5350569"/>
              <a:gd name="connsiteX12" fmla="*/ 5461525 w 5465754"/>
              <a:gd name="connsiteY12" fmla="*/ 5007669 h 5350569"/>
              <a:gd name="connsiteX13" fmla="*/ 5213875 w 5465754"/>
              <a:gd name="connsiteY13" fmla="*/ 4931469 h 5350569"/>
              <a:gd name="connsiteX14" fmla="*/ 5456764 w 5465754"/>
              <a:gd name="connsiteY14" fmla="*/ 5160069 h 5350569"/>
              <a:gd name="connsiteX15" fmla="*/ 5456764 w 5465754"/>
              <a:gd name="connsiteY15" fmla="*/ 5250557 h 5350569"/>
              <a:gd name="connsiteX16" fmla="*/ 5161489 w 5465754"/>
              <a:gd name="connsiteY16" fmla="*/ 5017194 h 5350569"/>
              <a:gd name="connsiteX17" fmla="*/ 5465754 w 5465754"/>
              <a:gd name="connsiteY17" fmla="*/ 5344861 h 5350569"/>
              <a:gd name="connsiteX18" fmla="*/ 5383752 w 5465754"/>
              <a:gd name="connsiteY18" fmla="*/ 5345019 h 5350569"/>
              <a:gd name="connsiteX19" fmla="*/ 5209114 w 5465754"/>
              <a:gd name="connsiteY19" fmla="*/ 5183883 h 5350569"/>
              <a:gd name="connsiteX20" fmla="*/ 5331360 w 5465754"/>
              <a:gd name="connsiteY20" fmla="*/ 5346888 h 5350569"/>
              <a:gd name="connsiteX21" fmla="*/ 1189564 w 5465754"/>
              <a:gd name="connsiteY21" fmla="*/ 5350569 h 5350569"/>
              <a:gd name="connsiteX22" fmla="*/ 1199089 w 5465754"/>
              <a:gd name="connsiteY22" fmla="*/ 5274369 h 5350569"/>
              <a:gd name="connsiteX23" fmla="*/ 1113364 w 5465754"/>
              <a:gd name="connsiteY23" fmla="*/ 5350569 h 5350569"/>
              <a:gd name="connsiteX24" fmla="*/ 831544 w 5465754"/>
              <a:gd name="connsiteY24" fmla="*/ 5344941 h 5350569"/>
              <a:gd name="connsiteX25" fmla="*/ 1176435 w 5465754"/>
              <a:gd name="connsiteY25" fmla="*/ 5006795 h 5350569"/>
              <a:gd name="connsiteX0" fmla="*/ 1275914 w 5565233"/>
              <a:gd name="connsiteY0" fmla="*/ 5006795 h 5350569"/>
              <a:gd name="connsiteX1" fmla="*/ 1108068 w 5565233"/>
              <a:gd name="connsiteY1" fmla="*/ 4021832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75914 w 5565233"/>
              <a:gd name="connsiteY0" fmla="*/ 5006795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75914 w 5565233"/>
              <a:gd name="connsiteY25" fmla="*/ 5006795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931023 w 5565233"/>
              <a:gd name="connsiteY24" fmla="*/ 5344941 h 5350569"/>
              <a:gd name="connsiteX25" fmla="*/ 1266815 w 5565233"/>
              <a:gd name="connsiteY25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12843 w 5565233"/>
              <a:gd name="connsiteY23" fmla="*/ 5350569 h 5350569"/>
              <a:gd name="connsiteX24" fmla="*/ 1266815 w 5565233"/>
              <a:gd name="connsiteY24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298568 w 5565233"/>
              <a:gd name="connsiteY22" fmla="*/ 527436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289043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266815 w 5565233"/>
              <a:gd name="connsiteY0" fmla="*/ 4488180 h 5350569"/>
              <a:gd name="connsiteX1" fmla="*/ 798719 w 5565233"/>
              <a:gd name="connsiteY1" fmla="*/ 3926297 h 5350569"/>
              <a:gd name="connsiteX2" fmla="*/ 731261 w 5565233"/>
              <a:gd name="connsiteY2" fmla="*/ 3551197 h 5350569"/>
              <a:gd name="connsiteX3" fmla="*/ 644399 w 5565233"/>
              <a:gd name="connsiteY3" fmla="*/ 3116459 h 5350569"/>
              <a:gd name="connsiteX4" fmla="*/ 989006 w 5565233"/>
              <a:gd name="connsiteY4" fmla="*/ 2440682 h 5350569"/>
              <a:gd name="connsiteX5" fmla="*/ 1168036 w 5565233"/>
              <a:gd name="connsiteY5" fmla="*/ 1641020 h 5350569"/>
              <a:gd name="connsiteX6" fmla="*/ 1761888 w 5565233"/>
              <a:gd name="connsiteY6" fmla="*/ 1131065 h 5350569"/>
              <a:gd name="connsiteX7" fmla="*/ 2254467 w 5565233"/>
              <a:gd name="connsiteY7" fmla="*/ 1071154 h 5350569"/>
              <a:gd name="connsiteX8" fmla="*/ 2880737 w 5565233"/>
              <a:gd name="connsiteY8" fmla="*/ 797024 h 5350569"/>
              <a:gd name="connsiteX9" fmla="*/ 4003744 w 5565233"/>
              <a:gd name="connsiteY9" fmla="*/ 745355 h 5350569"/>
              <a:gd name="connsiteX10" fmla="*/ 5211961 w 5565233"/>
              <a:gd name="connsiteY10" fmla="*/ 866268 h 5350569"/>
              <a:gd name="connsiteX11" fmla="*/ 5558404 w 5565233"/>
              <a:gd name="connsiteY11" fmla="*/ 639152 h 5350569"/>
              <a:gd name="connsiteX12" fmla="*/ 5561004 w 5565233"/>
              <a:gd name="connsiteY12" fmla="*/ 5007669 h 5350569"/>
              <a:gd name="connsiteX13" fmla="*/ 5313354 w 5565233"/>
              <a:gd name="connsiteY13" fmla="*/ 4931469 h 5350569"/>
              <a:gd name="connsiteX14" fmla="*/ 5556243 w 5565233"/>
              <a:gd name="connsiteY14" fmla="*/ 5160069 h 5350569"/>
              <a:gd name="connsiteX15" fmla="*/ 5556243 w 5565233"/>
              <a:gd name="connsiteY15" fmla="*/ 5250557 h 5350569"/>
              <a:gd name="connsiteX16" fmla="*/ 5260968 w 5565233"/>
              <a:gd name="connsiteY16" fmla="*/ 5017194 h 5350569"/>
              <a:gd name="connsiteX17" fmla="*/ 5565233 w 5565233"/>
              <a:gd name="connsiteY17" fmla="*/ 5344861 h 5350569"/>
              <a:gd name="connsiteX18" fmla="*/ 5483231 w 5565233"/>
              <a:gd name="connsiteY18" fmla="*/ 5345019 h 5350569"/>
              <a:gd name="connsiteX19" fmla="*/ 5308593 w 5565233"/>
              <a:gd name="connsiteY19" fmla="*/ 5183883 h 5350569"/>
              <a:gd name="connsiteX20" fmla="*/ 5430839 w 5565233"/>
              <a:gd name="connsiteY20" fmla="*/ 5346888 h 5350569"/>
              <a:gd name="connsiteX21" fmla="*/ 1389126 w 5565233"/>
              <a:gd name="connsiteY21" fmla="*/ 5350569 h 5350569"/>
              <a:gd name="connsiteX22" fmla="*/ 1430497 w 5565233"/>
              <a:gd name="connsiteY22" fmla="*/ 5151539 h 5350569"/>
              <a:gd name="connsiteX23" fmla="*/ 1266815 w 5565233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167337 w 5465755"/>
              <a:gd name="connsiteY0" fmla="*/ 4488180 h 5350569"/>
              <a:gd name="connsiteX1" fmla="*/ 699241 w 5465755"/>
              <a:gd name="connsiteY1" fmla="*/ 3926297 h 5350569"/>
              <a:gd name="connsiteX2" fmla="*/ 631783 w 5465755"/>
              <a:gd name="connsiteY2" fmla="*/ 3551197 h 5350569"/>
              <a:gd name="connsiteX3" fmla="*/ 544921 w 5465755"/>
              <a:gd name="connsiteY3" fmla="*/ 3116459 h 5350569"/>
              <a:gd name="connsiteX4" fmla="*/ 889528 w 5465755"/>
              <a:gd name="connsiteY4" fmla="*/ 2440682 h 5350569"/>
              <a:gd name="connsiteX5" fmla="*/ 1068558 w 5465755"/>
              <a:gd name="connsiteY5" fmla="*/ 1641020 h 5350569"/>
              <a:gd name="connsiteX6" fmla="*/ 1662410 w 5465755"/>
              <a:gd name="connsiteY6" fmla="*/ 1131065 h 5350569"/>
              <a:gd name="connsiteX7" fmla="*/ 2154989 w 5465755"/>
              <a:gd name="connsiteY7" fmla="*/ 1071154 h 5350569"/>
              <a:gd name="connsiteX8" fmla="*/ 2781259 w 5465755"/>
              <a:gd name="connsiteY8" fmla="*/ 797024 h 5350569"/>
              <a:gd name="connsiteX9" fmla="*/ 3904266 w 5465755"/>
              <a:gd name="connsiteY9" fmla="*/ 745355 h 5350569"/>
              <a:gd name="connsiteX10" fmla="*/ 5112483 w 5465755"/>
              <a:gd name="connsiteY10" fmla="*/ 866268 h 5350569"/>
              <a:gd name="connsiteX11" fmla="*/ 5458926 w 5465755"/>
              <a:gd name="connsiteY11" fmla="*/ 639152 h 5350569"/>
              <a:gd name="connsiteX12" fmla="*/ 5461526 w 5465755"/>
              <a:gd name="connsiteY12" fmla="*/ 5007669 h 5350569"/>
              <a:gd name="connsiteX13" fmla="*/ 5213876 w 5465755"/>
              <a:gd name="connsiteY13" fmla="*/ 4931469 h 5350569"/>
              <a:gd name="connsiteX14" fmla="*/ 5456765 w 5465755"/>
              <a:gd name="connsiteY14" fmla="*/ 5160069 h 5350569"/>
              <a:gd name="connsiteX15" fmla="*/ 5456765 w 5465755"/>
              <a:gd name="connsiteY15" fmla="*/ 5250557 h 5350569"/>
              <a:gd name="connsiteX16" fmla="*/ 5161490 w 5465755"/>
              <a:gd name="connsiteY16" fmla="*/ 5017194 h 5350569"/>
              <a:gd name="connsiteX17" fmla="*/ 5465755 w 5465755"/>
              <a:gd name="connsiteY17" fmla="*/ 5344861 h 5350569"/>
              <a:gd name="connsiteX18" fmla="*/ 5383753 w 5465755"/>
              <a:gd name="connsiteY18" fmla="*/ 5345019 h 5350569"/>
              <a:gd name="connsiteX19" fmla="*/ 5209115 w 5465755"/>
              <a:gd name="connsiteY19" fmla="*/ 5183883 h 5350569"/>
              <a:gd name="connsiteX20" fmla="*/ 5331361 w 5465755"/>
              <a:gd name="connsiteY20" fmla="*/ 5346888 h 5350569"/>
              <a:gd name="connsiteX21" fmla="*/ 1289648 w 5465755"/>
              <a:gd name="connsiteY21" fmla="*/ 5350569 h 5350569"/>
              <a:gd name="connsiteX22" fmla="*/ 1331019 w 5465755"/>
              <a:gd name="connsiteY22" fmla="*/ 5151539 h 5350569"/>
              <a:gd name="connsiteX23" fmla="*/ 1167337 w 5465755"/>
              <a:gd name="connsiteY23" fmla="*/ 4488180 h 5350569"/>
              <a:gd name="connsiteX0" fmla="*/ 1020813 w 5319231"/>
              <a:gd name="connsiteY0" fmla="*/ 4488180 h 5350569"/>
              <a:gd name="connsiteX1" fmla="*/ 552717 w 5319231"/>
              <a:gd name="connsiteY1" fmla="*/ 3926297 h 5350569"/>
              <a:gd name="connsiteX2" fmla="*/ 485259 w 5319231"/>
              <a:gd name="connsiteY2" fmla="*/ 3551197 h 5350569"/>
              <a:gd name="connsiteX3" fmla="*/ 398397 w 5319231"/>
              <a:gd name="connsiteY3" fmla="*/ 3116459 h 5350569"/>
              <a:gd name="connsiteX4" fmla="*/ 743004 w 5319231"/>
              <a:gd name="connsiteY4" fmla="*/ 2440682 h 5350569"/>
              <a:gd name="connsiteX5" fmla="*/ 922034 w 5319231"/>
              <a:gd name="connsiteY5" fmla="*/ 1641020 h 5350569"/>
              <a:gd name="connsiteX6" fmla="*/ 1515886 w 5319231"/>
              <a:gd name="connsiteY6" fmla="*/ 1131065 h 5350569"/>
              <a:gd name="connsiteX7" fmla="*/ 2008465 w 5319231"/>
              <a:gd name="connsiteY7" fmla="*/ 1071154 h 5350569"/>
              <a:gd name="connsiteX8" fmla="*/ 2634735 w 5319231"/>
              <a:gd name="connsiteY8" fmla="*/ 797024 h 5350569"/>
              <a:gd name="connsiteX9" fmla="*/ 3757742 w 5319231"/>
              <a:gd name="connsiteY9" fmla="*/ 745355 h 5350569"/>
              <a:gd name="connsiteX10" fmla="*/ 4965959 w 5319231"/>
              <a:gd name="connsiteY10" fmla="*/ 866268 h 5350569"/>
              <a:gd name="connsiteX11" fmla="*/ 5312402 w 5319231"/>
              <a:gd name="connsiteY11" fmla="*/ 639152 h 5350569"/>
              <a:gd name="connsiteX12" fmla="*/ 5315002 w 5319231"/>
              <a:gd name="connsiteY12" fmla="*/ 5007669 h 5350569"/>
              <a:gd name="connsiteX13" fmla="*/ 5067352 w 5319231"/>
              <a:gd name="connsiteY13" fmla="*/ 4931469 h 5350569"/>
              <a:gd name="connsiteX14" fmla="*/ 5310241 w 5319231"/>
              <a:gd name="connsiteY14" fmla="*/ 5160069 h 5350569"/>
              <a:gd name="connsiteX15" fmla="*/ 5310241 w 5319231"/>
              <a:gd name="connsiteY15" fmla="*/ 5250557 h 5350569"/>
              <a:gd name="connsiteX16" fmla="*/ 5014966 w 5319231"/>
              <a:gd name="connsiteY16" fmla="*/ 5017194 h 5350569"/>
              <a:gd name="connsiteX17" fmla="*/ 5319231 w 5319231"/>
              <a:gd name="connsiteY17" fmla="*/ 5344861 h 5350569"/>
              <a:gd name="connsiteX18" fmla="*/ 5237229 w 5319231"/>
              <a:gd name="connsiteY18" fmla="*/ 5345019 h 5350569"/>
              <a:gd name="connsiteX19" fmla="*/ 5062591 w 5319231"/>
              <a:gd name="connsiteY19" fmla="*/ 5183883 h 5350569"/>
              <a:gd name="connsiteX20" fmla="*/ 5184837 w 5319231"/>
              <a:gd name="connsiteY20" fmla="*/ 5346888 h 5350569"/>
              <a:gd name="connsiteX21" fmla="*/ 1143124 w 5319231"/>
              <a:gd name="connsiteY21" fmla="*/ 5350569 h 5350569"/>
              <a:gd name="connsiteX22" fmla="*/ 1184495 w 5319231"/>
              <a:gd name="connsiteY22" fmla="*/ 5151539 h 5350569"/>
              <a:gd name="connsiteX23" fmla="*/ 1020813 w 5319231"/>
              <a:gd name="connsiteY23" fmla="*/ 4488180 h 5350569"/>
              <a:gd name="connsiteX0" fmla="*/ 1177782 w 5476200"/>
              <a:gd name="connsiteY0" fmla="*/ 4488180 h 5350569"/>
              <a:gd name="connsiteX1" fmla="*/ 709686 w 5476200"/>
              <a:gd name="connsiteY1" fmla="*/ 3926297 h 5350569"/>
              <a:gd name="connsiteX2" fmla="*/ 642228 w 5476200"/>
              <a:gd name="connsiteY2" fmla="*/ 3551197 h 5350569"/>
              <a:gd name="connsiteX3" fmla="*/ 555366 w 5476200"/>
              <a:gd name="connsiteY3" fmla="*/ 3116459 h 5350569"/>
              <a:gd name="connsiteX4" fmla="*/ 508737 w 5476200"/>
              <a:gd name="connsiteY4" fmla="*/ 2454330 h 5350569"/>
              <a:gd name="connsiteX5" fmla="*/ 1079003 w 5476200"/>
              <a:gd name="connsiteY5" fmla="*/ 1641020 h 5350569"/>
              <a:gd name="connsiteX6" fmla="*/ 1672855 w 5476200"/>
              <a:gd name="connsiteY6" fmla="*/ 1131065 h 5350569"/>
              <a:gd name="connsiteX7" fmla="*/ 2165434 w 5476200"/>
              <a:gd name="connsiteY7" fmla="*/ 1071154 h 5350569"/>
              <a:gd name="connsiteX8" fmla="*/ 2791704 w 5476200"/>
              <a:gd name="connsiteY8" fmla="*/ 797024 h 5350569"/>
              <a:gd name="connsiteX9" fmla="*/ 3914711 w 5476200"/>
              <a:gd name="connsiteY9" fmla="*/ 745355 h 5350569"/>
              <a:gd name="connsiteX10" fmla="*/ 5122928 w 5476200"/>
              <a:gd name="connsiteY10" fmla="*/ 866268 h 5350569"/>
              <a:gd name="connsiteX11" fmla="*/ 5469371 w 5476200"/>
              <a:gd name="connsiteY11" fmla="*/ 639152 h 5350569"/>
              <a:gd name="connsiteX12" fmla="*/ 5471971 w 5476200"/>
              <a:gd name="connsiteY12" fmla="*/ 5007669 h 5350569"/>
              <a:gd name="connsiteX13" fmla="*/ 5224321 w 5476200"/>
              <a:gd name="connsiteY13" fmla="*/ 4931469 h 5350569"/>
              <a:gd name="connsiteX14" fmla="*/ 5467210 w 5476200"/>
              <a:gd name="connsiteY14" fmla="*/ 5160069 h 5350569"/>
              <a:gd name="connsiteX15" fmla="*/ 5467210 w 5476200"/>
              <a:gd name="connsiteY15" fmla="*/ 5250557 h 5350569"/>
              <a:gd name="connsiteX16" fmla="*/ 5171935 w 5476200"/>
              <a:gd name="connsiteY16" fmla="*/ 5017194 h 5350569"/>
              <a:gd name="connsiteX17" fmla="*/ 5476200 w 5476200"/>
              <a:gd name="connsiteY17" fmla="*/ 5344861 h 5350569"/>
              <a:gd name="connsiteX18" fmla="*/ 5394198 w 5476200"/>
              <a:gd name="connsiteY18" fmla="*/ 5345019 h 5350569"/>
              <a:gd name="connsiteX19" fmla="*/ 5219560 w 5476200"/>
              <a:gd name="connsiteY19" fmla="*/ 5183883 h 5350569"/>
              <a:gd name="connsiteX20" fmla="*/ 5341806 w 5476200"/>
              <a:gd name="connsiteY20" fmla="*/ 5346888 h 5350569"/>
              <a:gd name="connsiteX21" fmla="*/ 1300093 w 5476200"/>
              <a:gd name="connsiteY21" fmla="*/ 5350569 h 5350569"/>
              <a:gd name="connsiteX22" fmla="*/ 1341464 w 5476200"/>
              <a:gd name="connsiteY22" fmla="*/ 5151539 h 5350569"/>
              <a:gd name="connsiteX23" fmla="*/ 1177782 w 547620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26832 w 5425250"/>
              <a:gd name="connsiteY0" fmla="*/ 4488180 h 5350569"/>
              <a:gd name="connsiteX1" fmla="*/ 658736 w 5425250"/>
              <a:gd name="connsiteY1" fmla="*/ 3926297 h 5350569"/>
              <a:gd name="connsiteX2" fmla="*/ 591278 w 5425250"/>
              <a:gd name="connsiteY2" fmla="*/ 3551197 h 5350569"/>
              <a:gd name="connsiteX3" fmla="*/ 504416 w 5425250"/>
              <a:gd name="connsiteY3" fmla="*/ 3116459 h 5350569"/>
              <a:gd name="connsiteX4" fmla="*/ 457787 w 5425250"/>
              <a:gd name="connsiteY4" fmla="*/ 2454330 h 5350569"/>
              <a:gd name="connsiteX5" fmla="*/ 1028053 w 5425250"/>
              <a:gd name="connsiteY5" fmla="*/ 1641020 h 5350569"/>
              <a:gd name="connsiteX6" fmla="*/ 1621905 w 5425250"/>
              <a:gd name="connsiteY6" fmla="*/ 1131065 h 5350569"/>
              <a:gd name="connsiteX7" fmla="*/ 2114484 w 5425250"/>
              <a:gd name="connsiteY7" fmla="*/ 1071154 h 5350569"/>
              <a:gd name="connsiteX8" fmla="*/ 2740754 w 5425250"/>
              <a:gd name="connsiteY8" fmla="*/ 797024 h 5350569"/>
              <a:gd name="connsiteX9" fmla="*/ 3863761 w 5425250"/>
              <a:gd name="connsiteY9" fmla="*/ 745355 h 5350569"/>
              <a:gd name="connsiteX10" fmla="*/ 5071978 w 5425250"/>
              <a:gd name="connsiteY10" fmla="*/ 866268 h 5350569"/>
              <a:gd name="connsiteX11" fmla="*/ 5418421 w 5425250"/>
              <a:gd name="connsiteY11" fmla="*/ 639152 h 5350569"/>
              <a:gd name="connsiteX12" fmla="*/ 5421021 w 5425250"/>
              <a:gd name="connsiteY12" fmla="*/ 5007669 h 5350569"/>
              <a:gd name="connsiteX13" fmla="*/ 5173371 w 5425250"/>
              <a:gd name="connsiteY13" fmla="*/ 4931469 h 5350569"/>
              <a:gd name="connsiteX14" fmla="*/ 5416260 w 5425250"/>
              <a:gd name="connsiteY14" fmla="*/ 5160069 h 5350569"/>
              <a:gd name="connsiteX15" fmla="*/ 5416260 w 5425250"/>
              <a:gd name="connsiteY15" fmla="*/ 5250557 h 5350569"/>
              <a:gd name="connsiteX16" fmla="*/ 5120985 w 5425250"/>
              <a:gd name="connsiteY16" fmla="*/ 5017194 h 5350569"/>
              <a:gd name="connsiteX17" fmla="*/ 5425250 w 5425250"/>
              <a:gd name="connsiteY17" fmla="*/ 5344861 h 5350569"/>
              <a:gd name="connsiteX18" fmla="*/ 5343248 w 5425250"/>
              <a:gd name="connsiteY18" fmla="*/ 5345019 h 5350569"/>
              <a:gd name="connsiteX19" fmla="*/ 5168610 w 5425250"/>
              <a:gd name="connsiteY19" fmla="*/ 5183883 h 5350569"/>
              <a:gd name="connsiteX20" fmla="*/ 5290856 w 5425250"/>
              <a:gd name="connsiteY20" fmla="*/ 5346888 h 5350569"/>
              <a:gd name="connsiteX21" fmla="*/ 1249143 w 5425250"/>
              <a:gd name="connsiteY21" fmla="*/ 5350569 h 5350569"/>
              <a:gd name="connsiteX22" fmla="*/ 1290514 w 5425250"/>
              <a:gd name="connsiteY22" fmla="*/ 5151539 h 5350569"/>
              <a:gd name="connsiteX23" fmla="*/ 1126832 w 5425250"/>
              <a:gd name="connsiteY23" fmla="*/ 4488180 h 5350569"/>
              <a:gd name="connsiteX0" fmla="*/ 1175018 w 5473436"/>
              <a:gd name="connsiteY0" fmla="*/ 4488180 h 5350569"/>
              <a:gd name="connsiteX1" fmla="*/ 706922 w 5473436"/>
              <a:gd name="connsiteY1" fmla="*/ 3926297 h 5350569"/>
              <a:gd name="connsiteX2" fmla="*/ 639464 w 5473436"/>
              <a:gd name="connsiteY2" fmla="*/ 3551197 h 5350569"/>
              <a:gd name="connsiteX3" fmla="*/ 552602 w 5473436"/>
              <a:gd name="connsiteY3" fmla="*/ 3116459 h 5350569"/>
              <a:gd name="connsiteX4" fmla="*/ 505973 w 5473436"/>
              <a:gd name="connsiteY4" fmla="*/ 2454330 h 5350569"/>
              <a:gd name="connsiteX5" fmla="*/ 930663 w 5473436"/>
              <a:gd name="connsiteY5" fmla="*/ 1845736 h 5350569"/>
              <a:gd name="connsiteX6" fmla="*/ 1670091 w 5473436"/>
              <a:gd name="connsiteY6" fmla="*/ 1131065 h 5350569"/>
              <a:gd name="connsiteX7" fmla="*/ 2162670 w 5473436"/>
              <a:gd name="connsiteY7" fmla="*/ 1071154 h 5350569"/>
              <a:gd name="connsiteX8" fmla="*/ 2788940 w 5473436"/>
              <a:gd name="connsiteY8" fmla="*/ 797024 h 5350569"/>
              <a:gd name="connsiteX9" fmla="*/ 3911947 w 5473436"/>
              <a:gd name="connsiteY9" fmla="*/ 745355 h 5350569"/>
              <a:gd name="connsiteX10" fmla="*/ 5120164 w 5473436"/>
              <a:gd name="connsiteY10" fmla="*/ 866268 h 5350569"/>
              <a:gd name="connsiteX11" fmla="*/ 5466607 w 5473436"/>
              <a:gd name="connsiteY11" fmla="*/ 639152 h 5350569"/>
              <a:gd name="connsiteX12" fmla="*/ 5469207 w 5473436"/>
              <a:gd name="connsiteY12" fmla="*/ 5007669 h 5350569"/>
              <a:gd name="connsiteX13" fmla="*/ 5221557 w 5473436"/>
              <a:gd name="connsiteY13" fmla="*/ 4931469 h 5350569"/>
              <a:gd name="connsiteX14" fmla="*/ 5464446 w 5473436"/>
              <a:gd name="connsiteY14" fmla="*/ 5160069 h 5350569"/>
              <a:gd name="connsiteX15" fmla="*/ 5464446 w 5473436"/>
              <a:gd name="connsiteY15" fmla="*/ 5250557 h 5350569"/>
              <a:gd name="connsiteX16" fmla="*/ 5169171 w 5473436"/>
              <a:gd name="connsiteY16" fmla="*/ 5017194 h 5350569"/>
              <a:gd name="connsiteX17" fmla="*/ 5473436 w 5473436"/>
              <a:gd name="connsiteY17" fmla="*/ 5344861 h 5350569"/>
              <a:gd name="connsiteX18" fmla="*/ 5391434 w 5473436"/>
              <a:gd name="connsiteY18" fmla="*/ 5345019 h 5350569"/>
              <a:gd name="connsiteX19" fmla="*/ 5216796 w 5473436"/>
              <a:gd name="connsiteY19" fmla="*/ 5183883 h 5350569"/>
              <a:gd name="connsiteX20" fmla="*/ 5339042 w 5473436"/>
              <a:gd name="connsiteY20" fmla="*/ 5346888 h 5350569"/>
              <a:gd name="connsiteX21" fmla="*/ 1297329 w 5473436"/>
              <a:gd name="connsiteY21" fmla="*/ 5350569 h 5350569"/>
              <a:gd name="connsiteX22" fmla="*/ 1338700 w 5473436"/>
              <a:gd name="connsiteY22" fmla="*/ 5151539 h 5350569"/>
              <a:gd name="connsiteX23" fmla="*/ 1175018 w 5473436"/>
              <a:gd name="connsiteY23" fmla="*/ 4488180 h 5350569"/>
              <a:gd name="connsiteX0" fmla="*/ 1168598 w 5467016"/>
              <a:gd name="connsiteY0" fmla="*/ 4488180 h 5350569"/>
              <a:gd name="connsiteX1" fmla="*/ 700502 w 5467016"/>
              <a:gd name="connsiteY1" fmla="*/ 3926297 h 5350569"/>
              <a:gd name="connsiteX2" fmla="*/ 633044 w 5467016"/>
              <a:gd name="connsiteY2" fmla="*/ 3551197 h 5350569"/>
              <a:gd name="connsiteX3" fmla="*/ 546182 w 5467016"/>
              <a:gd name="connsiteY3" fmla="*/ 3116459 h 5350569"/>
              <a:gd name="connsiteX4" fmla="*/ 499553 w 5467016"/>
              <a:gd name="connsiteY4" fmla="*/ 2454330 h 5350569"/>
              <a:gd name="connsiteX5" fmla="*/ 942440 w 5467016"/>
              <a:gd name="connsiteY5" fmla="*/ 1854834 h 5350569"/>
              <a:gd name="connsiteX6" fmla="*/ 1663671 w 5467016"/>
              <a:gd name="connsiteY6" fmla="*/ 1131065 h 5350569"/>
              <a:gd name="connsiteX7" fmla="*/ 2156250 w 5467016"/>
              <a:gd name="connsiteY7" fmla="*/ 1071154 h 5350569"/>
              <a:gd name="connsiteX8" fmla="*/ 2782520 w 5467016"/>
              <a:gd name="connsiteY8" fmla="*/ 797024 h 5350569"/>
              <a:gd name="connsiteX9" fmla="*/ 3905527 w 5467016"/>
              <a:gd name="connsiteY9" fmla="*/ 745355 h 5350569"/>
              <a:gd name="connsiteX10" fmla="*/ 5113744 w 5467016"/>
              <a:gd name="connsiteY10" fmla="*/ 866268 h 5350569"/>
              <a:gd name="connsiteX11" fmla="*/ 5460187 w 5467016"/>
              <a:gd name="connsiteY11" fmla="*/ 639152 h 5350569"/>
              <a:gd name="connsiteX12" fmla="*/ 5462787 w 5467016"/>
              <a:gd name="connsiteY12" fmla="*/ 5007669 h 5350569"/>
              <a:gd name="connsiteX13" fmla="*/ 5215137 w 5467016"/>
              <a:gd name="connsiteY13" fmla="*/ 4931469 h 5350569"/>
              <a:gd name="connsiteX14" fmla="*/ 5458026 w 5467016"/>
              <a:gd name="connsiteY14" fmla="*/ 5160069 h 5350569"/>
              <a:gd name="connsiteX15" fmla="*/ 5458026 w 5467016"/>
              <a:gd name="connsiteY15" fmla="*/ 5250557 h 5350569"/>
              <a:gd name="connsiteX16" fmla="*/ 5162751 w 5467016"/>
              <a:gd name="connsiteY16" fmla="*/ 5017194 h 5350569"/>
              <a:gd name="connsiteX17" fmla="*/ 5467016 w 5467016"/>
              <a:gd name="connsiteY17" fmla="*/ 5344861 h 5350569"/>
              <a:gd name="connsiteX18" fmla="*/ 5385014 w 5467016"/>
              <a:gd name="connsiteY18" fmla="*/ 5345019 h 5350569"/>
              <a:gd name="connsiteX19" fmla="*/ 5210376 w 5467016"/>
              <a:gd name="connsiteY19" fmla="*/ 5183883 h 5350569"/>
              <a:gd name="connsiteX20" fmla="*/ 5332622 w 5467016"/>
              <a:gd name="connsiteY20" fmla="*/ 5346888 h 5350569"/>
              <a:gd name="connsiteX21" fmla="*/ 1290909 w 5467016"/>
              <a:gd name="connsiteY21" fmla="*/ 5350569 h 5350569"/>
              <a:gd name="connsiteX22" fmla="*/ 1332280 w 5467016"/>
              <a:gd name="connsiteY22" fmla="*/ 5151539 h 5350569"/>
              <a:gd name="connsiteX23" fmla="*/ 1168598 w 5467016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660505 w 5463850"/>
              <a:gd name="connsiteY6" fmla="*/ 1131065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2153084 w 5463850"/>
              <a:gd name="connsiteY7" fmla="*/ 1071154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488180 h 5350569"/>
              <a:gd name="connsiteX1" fmla="*/ 697336 w 5463850"/>
              <a:gd name="connsiteY1" fmla="*/ 3926297 h 5350569"/>
              <a:gd name="connsiteX2" fmla="*/ 629878 w 5463850"/>
              <a:gd name="connsiteY2" fmla="*/ 3551197 h 5350569"/>
              <a:gd name="connsiteX3" fmla="*/ 543016 w 5463850"/>
              <a:gd name="connsiteY3" fmla="*/ 3116459 h 5350569"/>
              <a:gd name="connsiteX4" fmla="*/ 496387 w 5463850"/>
              <a:gd name="connsiteY4" fmla="*/ 2454330 h 5350569"/>
              <a:gd name="connsiteX5" fmla="*/ 948373 w 5463850"/>
              <a:gd name="connsiteY5" fmla="*/ 1868482 h 5350569"/>
              <a:gd name="connsiteX6" fmla="*/ 1114594 w 5463850"/>
              <a:gd name="connsiteY6" fmla="*/ 1545047 h 5350569"/>
              <a:gd name="connsiteX7" fmla="*/ 1320570 w 5463850"/>
              <a:gd name="connsiteY7" fmla="*/ 1198533 h 5350569"/>
              <a:gd name="connsiteX8" fmla="*/ 2779354 w 5463850"/>
              <a:gd name="connsiteY8" fmla="*/ 797024 h 5350569"/>
              <a:gd name="connsiteX9" fmla="*/ 3902361 w 5463850"/>
              <a:gd name="connsiteY9" fmla="*/ 745355 h 5350569"/>
              <a:gd name="connsiteX10" fmla="*/ 5110578 w 5463850"/>
              <a:gd name="connsiteY10" fmla="*/ 866268 h 5350569"/>
              <a:gd name="connsiteX11" fmla="*/ 5457021 w 5463850"/>
              <a:gd name="connsiteY11" fmla="*/ 639152 h 5350569"/>
              <a:gd name="connsiteX12" fmla="*/ 5459621 w 5463850"/>
              <a:gd name="connsiteY12" fmla="*/ 5007669 h 5350569"/>
              <a:gd name="connsiteX13" fmla="*/ 5211971 w 5463850"/>
              <a:gd name="connsiteY13" fmla="*/ 4931469 h 5350569"/>
              <a:gd name="connsiteX14" fmla="*/ 5454860 w 5463850"/>
              <a:gd name="connsiteY14" fmla="*/ 5160069 h 5350569"/>
              <a:gd name="connsiteX15" fmla="*/ 5454860 w 5463850"/>
              <a:gd name="connsiteY15" fmla="*/ 5250557 h 5350569"/>
              <a:gd name="connsiteX16" fmla="*/ 5159585 w 5463850"/>
              <a:gd name="connsiteY16" fmla="*/ 5017194 h 5350569"/>
              <a:gd name="connsiteX17" fmla="*/ 5463850 w 5463850"/>
              <a:gd name="connsiteY17" fmla="*/ 5344861 h 5350569"/>
              <a:gd name="connsiteX18" fmla="*/ 5381848 w 5463850"/>
              <a:gd name="connsiteY18" fmla="*/ 5345019 h 5350569"/>
              <a:gd name="connsiteX19" fmla="*/ 5207210 w 5463850"/>
              <a:gd name="connsiteY19" fmla="*/ 5183883 h 5350569"/>
              <a:gd name="connsiteX20" fmla="*/ 5329456 w 5463850"/>
              <a:gd name="connsiteY20" fmla="*/ 5346888 h 5350569"/>
              <a:gd name="connsiteX21" fmla="*/ 1287743 w 5463850"/>
              <a:gd name="connsiteY21" fmla="*/ 5350569 h 5350569"/>
              <a:gd name="connsiteX22" fmla="*/ 1329114 w 5463850"/>
              <a:gd name="connsiteY22" fmla="*/ 5151539 h 5350569"/>
              <a:gd name="connsiteX23" fmla="*/ 1165432 w 5463850"/>
              <a:gd name="connsiteY23" fmla="*/ 4488180 h 5350569"/>
              <a:gd name="connsiteX0" fmla="*/ 1165432 w 5463850"/>
              <a:gd name="connsiteY0" fmla="*/ 4606379 h 5468768"/>
              <a:gd name="connsiteX1" fmla="*/ 697336 w 5463850"/>
              <a:gd name="connsiteY1" fmla="*/ 4044496 h 5468768"/>
              <a:gd name="connsiteX2" fmla="*/ 629878 w 5463850"/>
              <a:gd name="connsiteY2" fmla="*/ 3669396 h 5468768"/>
              <a:gd name="connsiteX3" fmla="*/ 543016 w 5463850"/>
              <a:gd name="connsiteY3" fmla="*/ 3234658 h 5468768"/>
              <a:gd name="connsiteX4" fmla="*/ 496387 w 5463850"/>
              <a:gd name="connsiteY4" fmla="*/ 2572529 h 5468768"/>
              <a:gd name="connsiteX5" fmla="*/ 948373 w 5463850"/>
              <a:gd name="connsiteY5" fmla="*/ 1986681 h 5468768"/>
              <a:gd name="connsiteX6" fmla="*/ 1114594 w 5463850"/>
              <a:gd name="connsiteY6" fmla="*/ 1663246 h 5468768"/>
              <a:gd name="connsiteX7" fmla="*/ 1320570 w 5463850"/>
              <a:gd name="connsiteY7" fmla="*/ 1316732 h 5468768"/>
              <a:gd name="connsiteX8" fmla="*/ 2501849 w 5463850"/>
              <a:gd name="connsiteY8" fmla="*/ 637719 h 5468768"/>
              <a:gd name="connsiteX9" fmla="*/ 3902361 w 5463850"/>
              <a:gd name="connsiteY9" fmla="*/ 863554 h 5468768"/>
              <a:gd name="connsiteX10" fmla="*/ 5110578 w 5463850"/>
              <a:gd name="connsiteY10" fmla="*/ 984467 h 5468768"/>
              <a:gd name="connsiteX11" fmla="*/ 5457021 w 5463850"/>
              <a:gd name="connsiteY11" fmla="*/ 757351 h 5468768"/>
              <a:gd name="connsiteX12" fmla="*/ 5459621 w 5463850"/>
              <a:gd name="connsiteY12" fmla="*/ 5125868 h 5468768"/>
              <a:gd name="connsiteX13" fmla="*/ 5211971 w 5463850"/>
              <a:gd name="connsiteY13" fmla="*/ 5049668 h 5468768"/>
              <a:gd name="connsiteX14" fmla="*/ 5454860 w 5463850"/>
              <a:gd name="connsiteY14" fmla="*/ 5278268 h 5468768"/>
              <a:gd name="connsiteX15" fmla="*/ 5454860 w 5463850"/>
              <a:gd name="connsiteY15" fmla="*/ 5368756 h 5468768"/>
              <a:gd name="connsiteX16" fmla="*/ 5159585 w 5463850"/>
              <a:gd name="connsiteY16" fmla="*/ 5135393 h 5468768"/>
              <a:gd name="connsiteX17" fmla="*/ 5463850 w 5463850"/>
              <a:gd name="connsiteY17" fmla="*/ 5463060 h 5468768"/>
              <a:gd name="connsiteX18" fmla="*/ 5381848 w 5463850"/>
              <a:gd name="connsiteY18" fmla="*/ 5463218 h 5468768"/>
              <a:gd name="connsiteX19" fmla="*/ 5207210 w 5463850"/>
              <a:gd name="connsiteY19" fmla="*/ 5302082 h 5468768"/>
              <a:gd name="connsiteX20" fmla="*/ 5329456 w 5463850"/>
              <a:gd name="connsiteY20" fmla="*/ 5465087 h 5468768"/>
              <a:gd name="connsiteX21" fmla="*/ 1287743 w 5463850"/>
              <a:gd name="connsiteY21" fmla="*/ 5468768 h 5468768"/>
              <a:gd name="connsiteX22" fmla="*/ 1329114 w 5463850"/>
              <a:gd name="connsiteY22" fmla="*/ 5269738 h 5468768"/>
              <a:gd name="connsiteX23" fmla="*/ 1165432 w 5463850"/>
              <a:gd name="connsiteY23" fmla="*/ 4606379 h 5468768"/>
              <a:gd name="connsiteX0" fmla="*/ 1165432 w 5463850"/>
              <a:gd name="connsiteY0" fmla="*/ 4610726 h 5473115"/>
              <a:gd name="connsiteX1" fmla="*/ 697336 w 5463850"/>
              <a:gd name="connsiteY1" fmla="*/ 4048843 h 5473115"/>
              <a:gd name="connsiteX2" fmla="*/ 629878 w 5463850"/>
              <a:gd name="connsiteY2" fmla="*/ 3673743 h 5473115"/>
              <a:gd name="connsiteX3" fmla="*/ 543016 w 5463850"/>
              <a:gd name="connsiteY3" fmla="*/ 3239005 h 5473115"/>
              <a:gd name="connsiteX4" fmla="*/ 496387 w 5463850"/>
              <a:gd name="connsiteY4" fmla="*/ 2576876 h 5473115"/>
              <a:gd name="connsiteX5" fmla="*/ 948373 w 5463850"/>
              <a:gd name="connsiteY5" fmla="*/ 1991028 h 5473115"/>
              <a:gd name="connsiteX6" fmla="*/ 1114594 w 5463850"/>
              <a:gd name="connsiteY6" fmla="*/ 1667593 h 5473115"/>
              <a:gd name="connsiteX7" fmla="*/ 1320570 w 5463850"/>
              <a:gd name="connsiteY7" fmla="*/ 1321079 h 5473115"/>
              <a:gd name="connsiteX8" fmla="*/ 2497299 w 5463850"/>
              <a:gd name="connsiteY8" fmla="*/ 632968 h 5473115"/>
              <a:gd name="connsiteX9" fmla="*/ 3902361 w 5463850"/>
              <a:gd name="connsiteY9" fmla="*/ 867901 h 5473115"/>
              <a:gd name="connsiteX10" fmla="*/ 5110578 w 5463850"/>
              <a:gd name="connsiteY10" fmla="*/ 988814 h 5473115"/>
              <a:gd name="connsiteX11" fmla="*/ 5457021 w 5463850"/>
              <a:gd name="connsiteY11" fmla="*/ 761698 h 5473115"/>
              <a:gd name="connsiteX12" fmla="*/ 5459621 w 5463850"/>
              <a:gd name="connsiteY12" fmla="*/ 5130215 h 5473115"/>
              <a:gd name="connsiteX13" fmla="*/ 5211971 w 5463850"/>
              <a:gd name="connsiteY13" fmla="*/ 5054015 h 5473115"/>
              <a:gd name="connsiteX14" fmla="*/ 5454860 w 5463850"/>
              <a:gd name="connsiteY14" fmla="*/ 5282615 h 5473115"/>
              <a:gd name="connsiteX15" fmla="*/ 5454860 w 5463850"/>
              <a:gd name="connsiteY15" fmla="*/ 5373103 h 5473115"/>
              <a:gd name="connsiteX16" fmla="*/ 5159585 w 5463850"/>
              <a:gd name="connsiteY16" fmla="*/ 5139740 h 5473115"/>
              <a:gd name="connsiteX17" fmla="*/ 5463850 w 5463850"/>
              <a:gd name="connsiteY17" fmla="*/ 5467407 h 5473115"/>
              <a:gd name="connsiteX18" fmla="*/ 5381848 w 5463850"/>
              <a:gd name="connsiteY18" fmla="*/ 5467565 h 5473115"/>
              <a:gd name="connsiteX19" fmla="*/ 5207210 w 5463850"/>
              <a:gd name="connsiteY19" fmla="*/ 5306429 h 5473115"/>
              <a:gd name="connsiteX20" fmla="*/ 5329456 w 5463850"/>
              <a:gd name="connsiteY20" fmla="*/ 5469434 h 5473115"/>
              <a:gd name="connsiteX21" fmla="*/ 1287743 w 5463850"/>
              <a:gd name="connsiteY21" fmla="*/ 5473115 h 5473115"/>
              <a:gd name="connsiteX22" fmla="*/ 1329114 w 5463850"/>
              <a:gd name="connsiteY22" fmla="*/ 5274085 h 5473115"/>
              <a:gd name="connsiteX23" fmla="*/ 1165432 w 5463850"/>
              <a:gd name="connsiteY23" fmla="*/ 4610726 h 5473115"/>
              <a:gd name="connsiteX0" fmla="*/ 1165432 w 5463850"/>
              <a:gd name="connsiteY0" fmla="*/ 4837762 h 5700151"/>
              <a:gd name="connsiteX1" fmla="*/ 697336 w 5463850"/>
              <a:gd name="connsiteY1" fmla="*/ 4275879 h 5700151"/>
              <a:gd name="connsiteX2" fmla="*/ 629878 w 5463850"/>
              <a:gd name="connsiteY2" fmla="*/ 3900779 h 5700151"/>
              <a:gd name="connsiteX3" fmla="*/ 543016 w 5463850"/>
              <a:gd name="connsiteY3" fmla="*/ 3466041 h 5700151"/>
              <a:gd name="connsiteX4" fmla="*/ 496387 w 5463850"/>
              <a:gd name="connsiteY4" fmla="*/ 2803912 h 5700151"/>
              <a:gd name="connsiteX5" fmla="*/ 948373 w 5463850"/>
              <a:gd name="connsiteY5" fmla="*/ 2218064 h 5700151"/>
              <a:gd name="connsiteX6" fmla="*/ 1114594 w 5463850"/>
              <a:gd name="connsiteY6" fmla="*/ 1894629 h 5700151"/>
              <a:gd name="connsiteX7" fmla="*/ 1320570 w 5463850"/>
              <a:gd name="connsiteY7" fmla="*/ 1548115 h 5700151"/>
              <a:gd name="connsiteX8" fmla="*/ 2497299 w 5463850"/>
              <a:gd name="connsiteY8" fmla="*/ 860004 h 5700151"/>
              <a:gd name="connsiteX9" fmla="*/ 3547519 w 5463850"/>
              <a:gd name="connsiteY9" fmla="*/ 708251 h 5700151"/>
              <a:gd name="connsiteX10" fmla="*/ 5110578 w 5463850"/>
              <a:gd name="connsiteY10" fmla="*/ 1215850 h 5700151"/>
              <a:gd name="connsiteX11" fmla="*/ 5457021 w 5463850"/>
              <a:gd name="connsiteY11" fmla="*/ 988734 h 5700151"/>
              <a:gd name="connsiteX12" fmla="*/ 5459621 w 5463850"/>
              <a:gd name="connsiteY12" fmla="*/ 5357251 h 5700151"/>
              <a:gd name="connsiteX13" fmla="*/ 5211971 w 5463850"/>
              <a:gd name="connsiteY13" fmla="*/ 5281051 h 5700151"/>
              <a:gd name="connsiteX14" fmla="*/ 5454860 w 5463850"/>
              <a:gd name="connsiteY14" fmla="*/ 5509651 h 5700151"/>
              <a:gd name="connsiteX15" fmla="*/ 5454860 w 5463850"/>
              <a:gd name="connsiteY15" fmla="*/ 5600139 h 5700151"/>
              <a:gd name="connsiteX16" fmla="*/ 5159585 w 5463850"/>
              <a:gd name="connsiteY16" fmla="*/ 5366776 h 5700151"/>
              <a:gd name="connsiteX17" fmla="*/ 5463850 w 5463850"/>
              <a:gd name="connsiteY17" fmla="*/ 5694443 h 5700151"/>
              <a:gd name="connsiteX18" fmla="*/ 5381848 w 5463850"/>
              <a:gd name="connsiteY18" fmla="*/ 5694601 h 5700151"/>
              <a:gd name="connsiteX19" fmla="*/ 5207210 w 5463850"/>
              <a:gd name="connsiteY19" fmla="*/ 5533465 h 5700151"/>
              <a:gd name="connsiteX20" fmla="*/ 5329456 w 5463850"/>
              <a:gd name="connsiteY20" fmla="*/ 5696470 h 5700151"/>
              <a:gd name="connsiteX21" fmla="*/ 1287743 w 5463850"/>
              <a:gd name="connsiteY21" fmla="*/ 5700151 h 5700151"/>
              <a:gd name="connsiteX22" fmla="*/ 1329114 w 5463850"/>
              <a:gd name="connsiteY22" fmla="*/ 5501121 h 5700151"/>
              <a:gd name="connsiteX23" fmla="*/ 1165432 w 5463850"/>
              <a:gd name="connsiteY23" fmla="*/ 4837762 h 570015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5457021 w 5463850"/>
              <a:gd name="connsiteY11" fmla="*/ 991474 h 5702891"/>
              <a:gd name="connsiteX12" fmla="*/ 5459621 w 5463850"/>
              <a:gd name="connsiteY12" fmla="*/ 5359991 h 5702891"/>
              <a:gd name="connsiteX13" fmla="*/ 5211971 w 5463850"/>
              <a:gd name="connsiteY13" fmla="*/ 5283791 h 5702891"/>
              <a:gd name="connsiteX14" fmla="*/ 5454860 w 5463850"/>
              <a:gd name="connsiteY14" fmla="*/ 5512391 h 5702891"/>
              <a:gd name="connsiteX15" fmla="*/ 5454860 w 5463850"/>
              <a:gd name="connsiteY15" fmla="*/ 5602879 h 5702891"/>
              <a:gd name="connsiteX16" fmla="*/ 5159585 w 5463850"/>
              <a:gd name="connsiteY16" fmla="*/ 5369516 h 5702891"/>
              <a:gd name="connsiteX17" fmla="*/ 5463850 w 5463850"/>
              <a:gd name="connsiteY17" fmla="*/ 5697183 h 5702891"/>
              <a:gd name="connsiteX18" fmla="*/ 5381848 w 5463850"/>
              <a:gd name="connsiteY18" fmla="*/ 5697341 h 5702891"/>
              <a:gd name="connsiteX19" fmla="*/ 5207210 w 5463850"/>
              <a:gd name="connsiteY19" fmla="*/ 5536205 h 5702891"/>
              <a:gd name="connsiteX20" fmla="*/ 5329456 w 5463850"/>
              <a:gd name="connsiteY20" fmla="*/ 5699210 h 5702891"/>
              <a:gd name="connsiteX21" fmla="*/ 1287743 w 5463850"/>
              <a:gd name="connsiteY21" fmla="*/ 5702891 h 5702891"/>
              <a:gd name="connsiteX22" fmla="*/ 1329114 w 5463850"/>
              <a:gd name="connsiteY22" fmla="*/ 5503861 h 5702891"/>
              <a:gd name="connsiteX23" fmla="*/ 1165432 w 5463850"/>
              <a:gd name="connsiteY23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57021 w 5463850"/>
              <a:gd name="connsiteY12" fmla="*/ 991474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40502 h 5702891"/>
              <a:gd name="connsiteX1" fmla="*/ 697336 w 5463850"/>
              <a:gd name="connsiteY1" fmla="*/ 4278619 h 5702891"/>
              <a:gd name="connsiteX2" fmla="*/ 629878 w 5463850"/>
              <a:gd name="connsiteY2" fmla="*/ 3903519 h 5702891"/>
              <a:gd name="connsiteX3" fmla="*/ 543016 w 5463850"/>
              <a:gd name="connsiteY3" fmla="*/ 3468781 h 5702891"/>
              <a:gd name="connsiteX4" fmla="*/ 496387 w 5463850"/>
              <a:gd name="connsiteY4" fmla="*/ 2806652 h 5702891"/>
              <a:gd name="connsiteX5" fmla="*/ 948373 w 5463850"/>
              <a:gd name="connsiteY5" fmla="*/ 2220804 h 5702891"/>
              <a:gd name="connsiteX6" fmla="*/ 1114594 w 5463850"/>
              <a:gd name="connsiteY6" fmla="*/ 1897369 h 5702891"/>
              <a:gd name="connsiteX7" fmla="*/ 1320570 w 5463850"/>
              <a:gd name="connsiteY7" fmla="*/ 1550855 h 5702891"/>
              <a:gd name="connsiteX8" fmla="*/ 2497299 w 5463850"/>
              <a:gd name="connsiteY8" fmla="*/ 862744 h 5702891"/>
              <a:gd name="connsiteX9" fmla="*/ 3547519 w 5463850"/>
              <a:gd name="connsiteY9" fmla="*/ 710991 h 5702891"/>
              <a:gd name="connsiteX10" fmla="*/ 4382697 w 5463850"/>
              <a:gd name="connsiteY10" fmla="*/ 895593 h 5702891"/>
              <a:gd name="connsiteX11" fmla="*/ 4936032 w 5463850"/>
              <a:gd name="connsiteY11" fmla="*/ 1023558 h 5702891"/>
              <a:gd name="connsiteX12" fmla="*/ 5447922 w 5463850"/>
              <a:gd name="connsiteY12" fmla="*/ 950531 h 5702891"/>
              <a:gd name="connsiteX13" fmla="*/ 5459621 w 5463850"/>
              <a:gd name="connsiteY13" fmla="*/ 5359991 h 5702891"/>
              <a:gd name="connsiteX14" fmla="*/ 5211971 w 5463850"/>
              <a:gd name="connsiteY14" fmla="*/ 5283791 h 5702891"/>
              <a:gd name="connsiteX15" fmla="*/ 5454860 w 5463850"/>
              <a:gd name="connsiteY15" fmla="*/ 5512391 h 5702891"/>
              <a:gd name="connsiteX16" fmla="*/ 5454860 w 5463850"/>
              <a:gd name="connsiteY16" fmla="*/ 5602879 h 5702891"/>
              <a:gd name="connsiteX17" fmla="*/ 5159585 w 5463850"/>
              <a:gd name="connsiteY17" fmla="*/ 5369516 h 5702891"/>
              <a:gd name="connsiteX18" fmla="*/ 5463850 w 5463850"/>
              <a:gd name="connsiteY18" fmla="*/ 5697183 h 5702891"/>
              <a:gd name="connsiteX19" fmla="*/ 5381848 w 5463850"/>
              <a:gd name="connsiteY19" fmla="*/ 5697341 h 5702891"/>
              <a:gd name="connsiteX20" fmla="*/ 5207210 w 5463850"/>
              <a:gd name="connsiteY20" fmla="*/ 5536205 h 5702891"/>
              <a:gd name="connsiteX21" fmla="*/ 5329456 w 5463850"/>
              <a:gd name="connsiteY21" fmla="*/ 5699210 h 5702891"/>
              <a:gd name="connsiteX22" fmla="*/ 1287743 w 5463850"/>
              <a:gd name="connsiteY22" fmla="*/ 5702891 h 5702891"/>
              <a:gd name="connsiteX23" fmla="*/ 1329114 w 5463850"/>
              <a:gd name="connsiteY23" fmla="*/ 5503861 h 5702891"/>
              <a:gd name="connsiteX24" fmla="*/ 1165432 w 5463850"/>
              <a:gd name="connsiteY24" fmla="*/ 4840502 h 5702891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837763 h 5700152"/>
              <a:gd name="connsiteX1" fmla="*/ 697336 w 5463850"/>
              <a:gd name="connsiteY1" fmla="*/ 4275880 h 5700152"/>
              <a:gd name="connsiteX2" fmla="*/ 629878 w 5463850"/>
              <a:gd name="connsiteY2" fmla="*/ 3900780 h 5700152"/>
              <a:gd name="connsiteX3" fmla="*/ 543016 w 5463850"/>
              <a:gd name="connsiteY3" fmla="*/ 3466042 h 5700152"/>
              <a:gd name="connsiteX4" fmla="*/ 496387 w 5463850"/>
              <a:gd name="connsiteY4" fmla="*/ 2803913 h 5700152"/>
              <a:gd name="connsiteX5" fmla="*/ 948373 w 5463850"/>
              <a:gd name="connsiteY5" fmla="*/ 2218065 h 5700152"/>
              <a:gd name="connsiteX6" fmla="*/ 1114594 w 5463850"/>
              <a:gd name="connsiteY6" fmla="*/ 1894630 h 5700152"/>
              <a:gd name="connsiteX7" fmla="*/ 1320570 w 5463850"/>
              <a:gd name="connsiteY7" fmla="*/ 1548116 h 5700152"/>
              <a:gd name="connsiteX8" fmla="*/ 2497299 w 5463850"/>
              <a:gd name="connsiteY8" fmla="*/ 860005 h 5700152"/>
              <a:gd name="connsiteX9" fmla="*/ 3547519 w 5463850"/>
              <a:gd name="connsiteY9" fmla="*/ 708252 h 5700152"/>
              <a:gd name="connsiteX10" fmla="*/ 4382697 w 5463850"/>
              <a:gd name="connsiteY10" fmla="*/ 892854 h 5700152"/>
              <a:gd name="connsiteX11" fmla="*/ 4936032 w 5463850"/>
              <a:gd name="connsiteY11" fmla="*/ 1020819 h 5700152"/>
              <a:gd name="connsiteX12" fmla="*/ 5447922 w 5463850"/>
              <a:gd name="connsiteY12" fmla="*/ 947792 h 5700152"/>
              <a:gd name="connsiteX13" fmla="*/ 5459621 w 5463850"/>
              <a:gd name="connsiteY13" fmla="*/ 5357252 h 5700152"/>
              <a:gd name="connsiteX14" fmla="*/ 5211971 w 5463850"/>
              <a:gd name="connsiteY14" fmla="*/ 5281052 h 5700152"/>
              <a:gd name="connsiteX15" fmla="*/ 5454860 w 5463850"/>
              <a:gd name="connsiteY15" fmla="*/ 5509652 h 5700152"/>
              <a:gd name="connsiteX16" fmla="*/ 5454860 w 5463850"/>
              <a:gd name="connsiteY16" fmla="*/ 5600140 h 5700152"/>
              <a:gd name="connsiteX17" fmla="*/ 5159585 w 5463850"/>
              <a:gd name="connsiteY17" fmla="*/ 5366777 h 5700152"/>
              <a:gd name="connsiteX18" fmla="*/ 5463850 w 5463850"/>
              <a:gd name="connsiteY18" fmla="*/ 5694444 h 5700152"/>
              <a:gd name="connsiteX19" fmla="*/ 5381848 w 5463850"/>
              <a:gd name="connsiteY19" fmla="*/ 5694602 h 5700152"/>
              <a:gd name="connsiteX20" fmla="*/ 5207210 w 5463850"/>
              <a:gd name="connsiteY20" fmla="*/ 5533466 h 5700152"/>
              <a:gd name="connsiteX21" fmla="*/ 5329456 w 5463850"/>
              <a:gd name="connsiteY21" fmla="*/ 5696471 h 5700152"/>
              <a:gd name="connsiteX22" fmla="*/ 1287743 w 5463850"/>
              <a:gd name="connsiteY22" fmla="*/ 5700152 h 5700152"/>
              <a:gd name="connsiteX23" fmla="*/ 1329114 w 5463850"/>
              <a:gd name="connsiteY23" fmla="*/ 5501122 h 5700152"/>
              <a:gd name="connsiteX24" fmla="*/ 1165432 w 5463850"/>
              <a:gd name="connsiteY24" fmla="*/ 4837763 h 5700152"/>
              <a:gd name="connsiteX0" fmla="*/ 1165432 w 5463850"/>
              <a:gd name="connsiteY0" fmla="*/ 4500272 h 5362661"/>
              <a:gd name="connsiteX1" fmla="*/ 697336 w 5463850"/>
              <a:gd name="connsiteY1" fmla="*/ 3938389 h 5362661"/>
              <a:gd name="connsiteX2" fmla="*/ 629878 w 5463850"/>
              <a:gd name="connsiteY2" fmla="*/ 3563289 h 5362661"/>
              <a:gd name="connsiteX3" fmla="*/ 543016 w 5463850"/>
              <a:gd name="connsiteY3" fmla="*/ 3128551 h 5362661"/>
              <a:gd name="connsiteX4" fmla="*/ 496387 w 5463850"/>
              <a:gd name="connsiteY4" fmla="*/ 2466422 h 5362661"/>
              <a:gd name="connsiteX5" fmla="*/ 948373 w 5463850"/>
              <a:gd name="connsiteY5" fmla="*/ 1880574 h 5362661"/>
              <a:gd name="connsiteX6" fmla="*/ 1114594 w 5463850"/>
              <a:gd name="connsiteY6" fmla="*/ 1557139 h 5362661"/>
              <a:gd name="connsiteX7" fmla="*/ 1320570 w 5463850"/>
              <a:gd name="connsiteY7" fmla="*/ 1210625 h 5362661"/>
              <a:gd name="connsiteX8" fmla="*/ 2497299 w 5463850"/>
              <a:gd name="connsiteY8" fmla="*/ 522514 h 5362661"/>
              <a:gd name="connsiteX9" fmla="*/ 3547519 w 5463850"/>
              <a:gd name="connsiteY9" fmla="*/ 370761 h 5362661"/>
              <a:gd name="connsiteX10" fmla="*/ 4382697 w 5463850"/>
              <a:gd name="connsiteY10" fmla="*/ 555363 h 5362661"/>
              <a:gd name="connsiteX11" fmla="*/ 4936032 w 5463850"/>
              <a:gd name="connsiteY11" fmla="*/ 683328 h 5362661"/>
              <a:gd name="connsiteX12" fmla="*/ 5447922 w 5463850"/>
              <a:gd name="connsiteY12" fmla="*/ 610301 h 5362661"/>
              <a:gd name="connsiteX13" fmla="*/ 5459621 w 5463850"/>
              <a:gd name="connsiteY13" fmla="*/ 5019761 h 5362661"/>
              <a:gd name="connsiteX14" fmla="*/ 5211971 w 5463850"/>
              <a:gd name="connsiteY14" fmla="*/ 4943561 h 5362661"/>
              <a:gd name="connsiteX15" fmla="*/ 5454860 w 5463850"/>
              <a:gd name="connsiteY15" fmla="*/ 5172161 h 5362661"/>
              <a:gd name="connsiteX16" fmla="*/ 5454860 w 5463850"/>
              <a:gd name="connsiteY16" fmla="*/ 5262649 h 5362661"/>
              <a:gd name="connsiteX17" fmla="*/ 5159585 w 5463850"/>
              <a:gd name="connsiteY17" fmla="*/ 5029286 h 5362661"/>
              <a:gd name="connsiteX18" fmla="*/ 5463850 w 5463850"/>
              <a:gd name="connsiteY18" fmla="*/ 5356953 h 5362661"/>
              <a:gd name="connsiteX19" fmla="*/ 5381848 w 5463850"/>
              <a:gd name="connsiteY19" fmla="*/ 5357111 h 5362661"/>
              <a:gd name="connsiteX20" fmla="*/ 5207210 w 5463850"/>
              <a:gd name="connsiteY20" fmla="*/ 5195975 h 5362661"/>
              <a:gd name="connsiteX21" fmla="*/ 5329456 w 5463850"/>
              <a:gd name="connsiteY21" fmla="*/ 5358980 h 5362661"/>
              <a:gd name="connsiteX22" fmla="*/ 1287743 w 5463850"/>
              <a:gd name="connsiteY22" fmla="*/ 5362661 h 5362661"/>
              <a:gd name="connsiteX23" fmla="*/ 1329114 w 5463850"/>
              <a:gd name="connsiteY23" fmla="*/ 5163631 h 5362661"/>
              <a:gd name="connsiteX24" fmla="*/ 1165432 w 5463850"/>
              <a:gd name="connsiteY24" fmla="*/ 4500272 h 5362661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165432 w 5463850"/>
              <a:gd name="connsiteY0" fmla="*/ 4482346 h 5344735"/>
              <a:gd name="connsiteX1" fmla="*/ 697336 w 5463850"/>
              <a:gd name="connsiteY1" fmla="*/ 3920463 h 5344735"/>
              <a:gd name="connsiteX2" fmla="*/ 629878 w 5463850"/>
              <a:gd name="connsiteY2" fmla="*/ 3545363 h 5344735"/>
              <a:gd name="connsiteX3" fmla="*/ 543016 w 5463850"/>
              <a:gd name="connsiteY3" fmla="*/ 3110625 h 5344735"/>
              <a:gd name="connsiteX4" fmla="*/ 496387 w 5463850"/>
              <a:gd name="connsiteY4" fmla="*/ 2448496 h 5344735"/>
              <a:gd name="connsiteX5" fmla="*/ 948373 w 5463850"/>
              <a:gd name="connsiteY5" fmla="*/ 1862648 h 5344735"/>
              <a:gd name="connsiteX6" fmla="*/ 1114594 w 5463850"/>
              <a:gd name="connsiteY6" fmla="*/ 1539213 h 5344735"/>
              <a:gd name="connsiteX7" fmla="*/ 1320570 w 5463850"/>
              <a:gd name="connsiteY7" fmla="*/ 1192699 h 5344735"/>
              <a:gd name="connsiteX8" fmla="*/ 2497299 w 5463850"/>
              <a:gd name="connsiteY8" fmla="*/ 504588 h 5344735"/>
              <a:gd name="connsiteX9" fmla="*/ 3547519 w 5463850"/>
              <a:gd name="connsiteY9" fmla="*/ 352835 h 5344735"/>
              <a:gd name="connsiteX10" fmla="*/ 4382697 w 5463850"/>
              <a:gd name="connsiteY10" fmla="*/ 537437 h 5344735"/>
              <a:gd name="connsiteX11" fmla="*/ 4936032 w 5463850"/>
              <a:gd name="connsiteY11" fmla="*/ 665402 h 5344735"/>
              <a:gd name="connsiteX12" fmla="*/ 5447922 w 5463850"/>
              <a:gd name="connsiteY12" fmla="*/ 592375 h 5344735"/>
              <a:gd name="connsiteX13" fmla="*/ 5459621 w 5463850"/>
              <a:gd name="connsiteY13" fmla="*/ 5001835 h 5344735"/>
              <a:gd name="connsiteX14" fmla="*/ 5211971 w 5463850"/>
              <a:gd name="connsiteY14" fmla="*/ 4925635 h 5344735"/>
              <a:gd name="connsiteX15" fmla="*/ 5454860 w 5463850"/>
              <a:gd name="connsiteY15" fmla="*/ 5154235 h 5344735"/>
              <a:gd name="connsiteX16" fmla="*/ 5454860 w 5463850"/>
              <a:gd name="connsiteY16" fmla="*/ 5244723 h 5344735"/>
              <a:gd name="connsiteX17" fmla="*/ 5159585 w 5463850"/>
              <a:gd name="connsiteY17" fmla="*/ 5011360 h 5344735"/>
              <a:gd name="connsiteX18" fmla="*/ 5463850 w 5463850"/>
              <a:gd name="connsiteY18" fmla="*/ 5339027 h 5344735"/>
              <a:gd name="connsiteX19" fmla="*/ 5381848 w 5463850"/>
              <a:gd name="connsiteY19" fmla="*/ 5339185 h 5344735"/>
              <a:gd name="connsiteX20" fmla="*/ 5207210 w 5463850"/>
              <a:gd name="connsiteY20" fmla="*/ 5178049 h 5344735"/>
              <a:gd name="connsiteX21" fmla="*/ 5329456 w 5463850"/>
              <a:gd name="connsiteY21" fmla="*/ 5341054 h 5344735"/>
              <a:gd name="connsiteX22" fmla="*/ 1287743 w 5463850"/>
              <a:gd name="connsiteY22" fmla="*/ 5344735 h 5344735"/>
              <a:gd name="connsiteX23" fmla="*/ 1329114 w 5463850"/>
              <a:gd name="connsiteY23" fmla="*/ 5145705 h 5344735"/>
              <a:gd name="connsiteX24" fmla="*/ 1165432 w 5463850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45875 w 5350104"/>
              <a:gd name="connsiteY13" fmla="*/ 5001835 h 5344735"/>
              <a:gd name="connsiteX14" fmla="*/ 5098225 w 5350104"/>
              <a:gd name="connsiteY14" fmla="*/ 4925635 h 5344735"/>
              <a:gd name="connsiteX15" fmla="*/ 5341114 w 5350104"/>
              <a:gd name="connsiteY15" fmla="*/ 5154235 h 5344735"/>
              <a:gd name="connsiteX16" fmla="*/ 5341114 w 5350104"/>
              <a:gd name="connsiteY16" fmla="*/ 5244723 h 5344735"/>
              <a:gd name="connsiteX17" fmla="*/ 5045839 w 5350104"/>
              <a:gd name="connsiteY17" fmla="*/ 5011360 h 5344735"/>
              <a:gd name="connsiteX18" fmla="*/ 5350104 w 5350104"/>
              <a:gd name="connsiteY18" fmla="*/ 5339027 h 5344735"/>
              <a:gd name="connsiteX19" fmla="*/ 5268102 w 5350104"/>
              <a:gd name="connsiteY19" fmla="*/ 5339185 h 5344735"/>
              <a:gd name="connsiteX20" fmla="*/ 5093464 w 5350104"/>
              <a:gd name="connsiteY20" fmla="*/ 5178049 h 5344735"/>
              <a:gd name="connsiteX21" fmla="*/ 5215710 w 5350104"/>
              <a:gd name="connsiteY21" fmla="*/ 5341054 h 5344735"/>
              <a:gd name="connsiteX22" fmla="*/ 1173997 w 5350104"/>
              <a:gd name="connsiteY22" fmla="*/ 5344735 h 5344735"/>
              <a:gd name="connsiteX23" fmla="*/ 1215368 w 5350104"/>
              <a:gd name="connsiteY23" fmla="*/ 5145705 h 5344735"/>
              <a:gd name="connsiteX24" fmla="*/ 1051686 w 5350104"/>
              <a:gd name="connsiteY24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045839 w 5527868"/>
              <a:gd name="connsiteY17" fmla="*/ 5011360 h 5344735"/>
              <a:gd name="connsiteX18" fmla="*/ 5350104 w 5527868"/>
              <a:gd name="connsiteY18" fmla="*/ 5339027 h 5344735"/>
              <a:gd name="connsiteX19" fmla="*/ 5268102 w 5527868"/>
              <a:gd name="connsiteY19" fmla="*/ 5339185 h 5344735"/>
              <a:gd name="connsiteX20" fmla="*/ 5215710 w 5527868"/>
              <a:gd name="connsiteY20" fmla="*/ 5341054 h 5344735"/>
              <a:gd name="connsiteX21" fmla="*/ 1173997 w 5527868"/>
              <a:gd name="connsiteY21" fmla="*/ 5344735 h 5344735"/>
              <a:gd name="connsiteX22" fmla="*/ 1215368 w 5527868"/>
              <a:gd name="connsiteY22" fmla="*/ 5145705 h 5344735"/>
              <a:gd name="connsiteX23" fmla="*/ 1051686 w 5527868"/>
              <a:gd name="connsiteY23" fmla="*/ 4482346 h 5344735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45875 w 5527868"/>
              <a:gd name="connsiteY13" fmla="*/ 5001835 h 5344735"/>
              <a:gd name="connsiteX14" fmla="*/ 5098225 w 5527868"/>
              <a:gd name="connsiteY14" fmla="*/ 4925635 h 5344735"/>
              <a:gd name="connsiteX15" fmla="*/ 5341114 w 5527868"/>
              <a:gd name="connsiteY15" fmla="*/ 5154235 h 5344735"/>
              <a:gd name="connsiteX16" fmla="*/ 5341114 w 5527868"/>
              <a:gd name="connsiteY16" fmla="*/ 5244723 h 5344735"/>
              <a:gd name="connsiteX17" fmla="*/ 5350104 w 5527868"/>
              <a:gd name="connsiteY17" fmla="*/ 5339027 h 5344735"/>
              <a:gd name="connsiteX18" fmla="*/ 5268102 w 5527868"/>
              <a:gd name="connsiteY18" fmla="*/ 5339185 h 5344735"/>
              <a:gd name="connsiteX19" fmla="*/ 5215710 w 5527868"/>
              <a:gd name="connsiteY19" fmla="*/ 5341054 h 5344735"/>
              <a:gd name="connsiteX20" fmla="*/ 1173997 w 5527868"/>
              <a:gd name="connsiteY20" fmla="*/ 5344735 h 5344735"/>
              <a:gd name="connsiteX21" fmla="*/ 1215368 w 5527868"/>
              <a:gd name="connsiteY21" fmla="*/ 5145705 h 5344735"/>
              <a:gd name="connsiteX22" fmla="*/ 1051686 w 5527868"/>
              <a:gd name="connsiteY22" fmla="*/ 4482346 h 5344735"/>
              <a:gd name="connsiteX0" fmla="*/ 1051686 w 5527868"/>
              <a:gd name="connsiteY0" fmla="*/ 4482346 h 5373504"/>
              <a:gd name="connsiteX1" fmla="*/ 583590 w 5527868"/>
              <a:gd name="connsiteY1" fmla="*/ 3920463 h 5373504"/>
              <a:gd name="connsiteX2" fmla="*/ 516132 w 5527868"/>
              <a:gd name="connsiteY2" fmla="*/ 3545363 h 5373504"/>
              <a:gd name="connsiteX3" fmla="*/ 429270 w 5527868"/>
              <a:gd name="connsiteY3" fmla="*/ 3110625 h 5373504"/>
              <a:gd name="connsiteX4" fmla="*/ 382641 w 5527868"/>
              <a:gd name="connsiteY4" fmla="*/ 2448496 h 5373504"/>
              <a:gd name="connsiteX5" fmla="*/ 834627 w 5527868"/>
              <a:gd name="connsiteY5" fmla="*/ 1862648 h 5373504"/>
              <a:gd name="connsiteX6" fmla="*/ 1000848 w 5527868"/>
              <a:gd name="connsiteY6" fmla="*/ 1539213 h 5373504"/>
              <a:gd name="connsiteX7" fmla="*/ 1206824 w 5527868"/>
              <a:gd name="connsiteY7" fmla="*/ 1192699 h 5373504"/>
              <a:gd name="connsiteX8" fmla="*/ 2383553 w 5527868"/>
              <a:gd name="connsiteY8" fmla="*/ 504588 h 5373504"/>
              <a:gd name="connsiteX9" fmla="*/ 3433773 w 5527868"/>
              <a:gd name="connsiteY9" fmla="*/ 352835 h 5373504"/>
              <a:gd name="connsiteX10" fmla="*/ 4268951 w 5527868"/>
              <a:gd name="connsiteY10" fmla="*/ 537437 h 5373504"/>
              <a:gd name="connsiteX11" fmla="*/ 4822286 w 5527868"/>
              <a:gd name="connsiteY11" fmla="*/ 665402 h 5373504"/>
              <a:gd name="connsiteX12" fmla="*/ 5334176 w 5527868"/>
              <a:gd name="connsiteY12" fmla="*/ 592375 h 5373504"/>
              <a:gd name="connsiteX13" fmla="*/ 5345875 w 5527868"/>
              <a:gd name="connsiteY13" fmla="*/ 5001835 h 5373504"/>
              <a:gd name="connsiteX14" fmla="*/ 5341114 w 5527868"/>
              <a:gd name="connsiteY14" fmla="*/ 5154235 h 5373504"/>
              <a:gd name="connsiteX15" fmla="*/ 5341114 w 5527868"/>
              <a:gd name="connsiteY15" fmla="*/ 5244723 h 5373504"/>
              <a:gd name="connsiteX16" fmla="*/ 5350104 w 5527868"/>
              <a:gd name="connsiteY16" fmla="*/ 5339027 h 5373504"/>
              <a:gd name="connsiteX17" fmla="*/ 5268102 w 5527868"/>
              <a:gd name="connsiteY17" fmla="*/ 5339185 h 5373504"/>
              <a:gd name="connsiteX18" fmla="*/ 5215710 w 5527868"/>
              <a:gd name="connsiteY18" fmla="*/ 5341054 h 5373504"/>
              <a:gd name="connsiteX19" fmla="*/ 1173997 w 5527868"/>
              <a:gd name="connsiteY19" fmla="*/ 5344735 h 5373504"/>
              <a:gd name="connsiteX20" fmla="*/ 1215368 w 5527868"/>
              <a:gd name="connsiteY20" fmla="*/ 5145705 h 5373504"/>
              <a:gd name="connsiteX21" fmla="*/ 1051686 w 5527868"/>
              <a:gd name="connsiteY21" fmla="*/ 4482346 h 5373504"/>
              <a:gd name="connsiteX0" fmla="*/ 1051686 w 5527868"/>
              <a:gd name="connsiteY0" fmla="*/ 4482346 h 5406156"/>
              <a:gd name="connsiteX1" fmla="*/ 583590 w 5527868"/>
              <a:gd name="connsiteY1" fmla="*/ 3920463 h 5406156"/>
              <a:gd name="connsiteX2" fmla="*/ 516132 w 5527868"/>
              <a:gd name="connsiteY2" fmla="*/ 3545363 h 5406156"/>
              <a:gd name="connsiteX3" fmla="*/ 429270 w 5527868"/>
              <a:gd name="connsiteY3" fmla="*/ 3110625 h 5406156"/>
              <a:gd name="connsiteX4" fmla="*/ 382641 w 5527868"/>
              <a:gd name="connsiteY4" fmla="*/ 2448496 h 5406156"/>
              <a:gd name="connsiteX5" fmla="*/ 834627 w 5527868"/>
              <a:gd name="connsiteY5" fmla="*/ 1862648 h 5406156"/>
              <a:gd name="connsiteX6" fmla="*/ 1000848 w 5527868"/>
              <a:gd name="connsiteY6" fmla="*/ 1539213 h 5406156"/>
              <a:gd name="connsiteX7" fmla="*/ 1206824 w 5527868"/>
              <a:gd name="connsiteY7" fmla="*/ 1192699 h 5406156"/>
              <a:gd name="connsiteX8" fmla="*/ 2383553 w 5527868"/>
              <a:gd name="connsiteY8" fmla="*/ 504588 h 5406156"/>
              <a:gd name="connsiteX9" fmla="*/ 3433773 w 5527868"/>
              <a:gd name="connsiteY9" fmla="*/ 352835 h 5406156"/>
              <a:gd name="connsiteX10" fmla="*/ 4268951 w 5527868"/>
              <a:gd name="connsiteY10" fmla="*/ 537437 h 5406156"/>
              <a:gd name="connsiteX11" fmla="*/ 4822286 w 5527868"/>
              <a:gd name="connsiteY11" fmla="*/ 665402 h 5406156"/>
              <a:gd name="connsiteX12" fmla="*/ 5334176 w 5527868"/>
              <a:gd name="connsiteY12" fmla="*/ 592375 h 5406156"/>
              <a:gd name="connsiteX13" fmla="*/ 5345875 w 5527868"/>
              <a:gd name="connsiteY13" fmla="*/ 5001835 h 5406156"/>
              <a:gd name="connsiteX14" fmla="*/ 5341114 w 5527868"/>
              <a:gd name="connsiteY14" fmla="*/ 5244723 h 5406156"/>
              <a:gd name="connsiteX15" fmla="*/ 5350104 w 5527868"/>
              <a:gd name="connsiteY15" fmla="*/ 5339027 h 5406156"/>
              <a:gd name="connsiteX16" fmla="*/ 5268102 w 5527868"/>
              <a:gd name="connsiteY16" fmla="*/ 5339185 h 5406156"/>
              <a:gd name="connsiteX17" fmla="*/ 5215710 w 5527868"/>
              <a:gd name="connsiteY17" fmla="*/ 5341054 h 5406156"/>
              <a:gd name="connsiteX18" fmla="*/ 1173997 w 5527868"/>
              <a:gd name="connsiteY18" fmla="*/ 5344735 h 5406156"/>
              <a:gd name="connsiteX19" fmla="*/ 1215368 w 5527868"/>
              <a:gd name="connsiteY19" fmla="*/ 5145705 h 5406156"/>
              <a:gd name="connsiteX20" fmla="*/ 1051686 w 5527868"/>
              <a:gd name="connsiteY20" fmla="*/ 4482346 h 5406156"/>
              <a:gd name="connsiteX0" fmla="*/ 1051686 w 5527868"/>
              <a:gd name="connsiteY0" fmla="*/ 4482346 h 5449514"/>
              <a:gd name="connsiteX1" fmla="*/ 583590 w 5527868"/>
              <a:gd name="connsiteY1" fmla="*/ 3920463 h 5449514"/>
              <a:gd name="connsiteX2" fmla="*/ 516132 w 5527868"/>
              <a:gd name="connsiteY2" fmla="*/ 3545363 h 5449514"/>
              <a:gd name="connsiteX3" fmla="*/ 429270 w 5527868"/>
              <a:gd name="connsiteY3" fmla="*/ 3110625 h 5449514"/>
              <a:gd name="connsiteX4" fmla="*/ 382641 w 5527868"/>
              <a:gd name="connsiteY4" fmla="*/ 2448496 h 5449514"/>
              <a:gd name="connsiteX5" fmla="*/ 834627 w 5527868"/>
              <a:gd name="connsiteY5" fmla="*/ 1862648 h 5449514"/>
              <a:gd name="connsiteX6" fmla="*/ 1000848 w 5527868"/>
              <a:gd name="connsiteY6" fmla="*/ 1539213 h 5449514"/>
              <a:gd name="connsiteX7" fmla="*/ 1206824 w 5527868"/>
              <a:gd name="connsiteY7" fmla="*/ 1192699 h 5449514"/>
              <a:gd name="connsiteX8" fmla="*/ 2383553 w 5527868"/>
              <a:gd name="connsiteY8" fmla="*/ 504588 h 5449514"/>
              <a:gd name="connsiteX9" fmla="*/ 3433773 w 5527868"/>
              <a:gd name="connsiteY9" fmla="*/ 352835 h 5449514"/>
              <a:gd name="connsiteX10" fmla="*/ 4268951 w 5527868"/>
              <a:gd name="connsiteY10" fmla="*/ 537437 h 5449514"/>
              <a:gd name="connsiteX11" fmla="*/ 4822286 w 5527868"/>
              <a:gd name="connsiteY11" fmla="*/ 665402 h 5449514"/>
              <a:gd name="connsiteX12" fmla="*/ 5334176 w 5527868"/>
              <a:gd name="connsiteY12" fmla="*/ 592375 h 5449514"/>
              <a:gd name="connsiteX13" fmla="*/ 5345875 w 5527868"/>
              <a:gd name="connsiteY13" fmla="*/ 5001835 h 5449514"/>
              <a:gd name="connsiteX14" fmla="*/ 5350104 w 5527868"/>
              <a:gd name="connsiteY14" fmla="*/ 5339027 h 5449514"/>
              <a:gd name="connsiteX15" fmla="*/ 5268102 w 5527868"/>
              <a:gd name="connsiteY15" fmla="*/ 5339185 h 5449514"/>
              <a:gd name="connsiteX16" fmla="*/ 5215710 w 5527868"/>
              <a:gd name="connsiteY16" fmla="*/ 5341054 h 5449514"/>
              <a:gd name="connsiteX17" fmla="*/ 1173997 w 5527868"/>
              <a:gd name="connsiteY17" fmla="*/ 5344735 h 5449514"/>
              <a:gd name="connsiteX18" fmla="*/ 1215368 w 5527868"/>
              <a:gd name="connsiteY18" fmla="*/ 5145705 h 5449514"/>
              <a:gd name="connsiteX19" fmla="*/ 1051686 w 5527868"/>
              <a:gd name="connsiteY19" fmla="*/ 4482346 h 5449514"/>
              <a:gd name="connsiteX0" fmla="*/ 1051686 w 5527868"/>
              <a:gd name="connsiteY0" fmla="*/ 4482346 h 5344735"/>
              <a:gd name="connsiteX1" fmla="*/ 583590 w 5527868"/>
              <a:gd name="connsiteY1" fmla="*/ 3920463 h 5344735"/>
              <a:gd name="connsiteX2" fmla="*/ 516132 w 5527868"/>
              <a:gd name="connsiteY2" fmla="*/ 3545363 h 5344735"/>
              <a:gd name="connsiteX3" fmla="*/ 429270 w 5527868"/>
              <a:gd name="connsiteY3" fmla="*/ 3110625 h 5344735"/>
              <a:gd name="connsiteX4" fmla="*/ 382641 w 5527868"/>
              <a:gd name="connsiteY4" fmla="*/ 2448496 h 5344735"/>
              <a:gd name="connsiteX5" fmla="*/ 834627 w 5527868"/>
              <a:gd name="connsiteY5" fmla="*/ 1862648 h 5344735"/>
              <a:gd name="connsiteX6" fmla="*/ 1000848 w 5527868"/>
              <a:gd name="connsiteY6" fmla="*/ 1539213 h 5344735"/>
              <a:gd name="connsiteX7" fmla="*/ 1206824 w 5527868"/>
              <a:gd name="connsiteY7" fmla="*/ 1192699 h 5344735"/>
              <a:gd name="connsiteX8" fmla="*/ 2383553 w 5527868"/>
              <a:gd name="connsiteY8" fmla="*/ 504588 h 5344735"/>
              <a:gd name="connsiteX9" fmla="*/ 3433773 w 5527868"/>
              <a:gd name="connsiteY9" fmla="*/ 352835 h 5344735"/>
              <a:gd name="connsiteX10" fmla="*/ 4268951 w 5527868"/>
              <a:gd name="connsiteY10" fmla="*/ 537437 h 5344735"/>
              <a:gd name="connsiteX11" fmla="*/ 4822286 w 5527868"/>
              <a:gd name="connsiteY11" fmla="*/ 665402 h 5344735"/>
              <a:gd name="connsiteX12" fmla="*/ 5334176 w 5527868"/>
              <a:gd name="connsiteY12" fmla="*/ 592375 h 5344735"/>
              <a:gd name="connsiteX13" fmla="*/ 5350104 w 5527868"/>
              <a:gd name="connsiteY13" fmla="*/ 5339027 h 5344735"/>
              <a:gd name="connsiteX14" fmla="*/ 5268102 w 5527868"/>
              <a:gd name="connsiteY14" fmla="*/ 5339185 h 5344735"/>
              <a:gd name="connsiteX15" fmla="*/ 5215710 w 5527868"/>
              <a:gd name="connsiteY15" fmla="*/ 5341054 h 5344735"/>
              <a:gd name="connsiteX16" fmla="*/ 1173997 w 5527868"/>
              <a:gd name="connsiteY16" fmla="*/ 5344735 h 5344735"/>
              <a:gd name="connsiteX17" fmla="*/ 1215368 w 5527868"/>
              <a:gd name="connsiteY17" fmla="*/ 5145705 h 5344735"/>
              <a:gd name="connsiteX18" fmla="*/ 1051686 w 5527868"/>
              <a:gd name="connsiteY18" fmla="*/ 4482346 h 5344735"/>
              <a:gd name="connsiteX0" fmla="*/ 1051686 w 5558900"/>
              <a:gd name="connsiteY0" fmla="*/ 4482346 h 5691095"/>
              <a:gd name="connsiteX1" fmla="*/ 583590 w 5558900"/>
              <a:gd name="connsiteY1" fmla="*/ 3920463 h 5691095"/>
              <a:gd name="connsiteX2" fmla="*/ 516132 w 5558900"/>
              <a:gd name="connsiteY2" fmla="*/ 3545363 h 5691095"/>
              <a:gd name="connsiteX3" fmla="*/ 429270 w 5558900"/>
              <a:gd name="connsiteY3" fmla="*/ 3110625 h 5691095"/>
              <a:gd name="connsiteX4" fmla="*/ 382641 w 5558900"/>
              <a:gd name="connsiteY4" fmla="*/ 2448496 h 5691095"/>
              <a:gd name="connsiteX5" fmla="*/ 834627 w 5558900"/>
              <a:gd name="connsiteY5" fmla="*/ 1862648 h 5691095"/>
              <a:gd name="connsiteX6" fmla="*/ 1000848 w 5558900"/>
              <a:gd name="connsiteY6" fmla="*/ 1539213 h 5691095"/>
              <a:gd name="connsiteX7" fmla="*/ 1206824 w 5558900"/>
              <a:gd name="connsiteY7" fmla="*/ 1192699 h 5691095"/>
              <a:gd name="connsiteX8" fmla="*/ 2383553 w 5558900"/>
              <a:gd name="connsiteY8" fmla="*/ 504588 h 5691095"/>
              <a:gd name="connsiteX9" fmla="*/ 3433773 w 5558900"/>
              <a:gd name="connsiteY9" fmla="*/ 352835 h 5691095"/>
              <a:gd name="connsiteX10" fmla="*/ 4268951 w 5558900"/>
              <a:gd name="connsiteY10" fmla="*/ 537437 h 5691095"/>
              <a:gd name="connsiteX11" fmla="*/ 4822286 w 5558900"/>
              <a:gd name="connsiteY11" fmla="*/ 665402 h 5691095"/>
              <a:gd name="connsiteX12" fmla="*/ 5334176 w 5558900"/>
              <a:gd name="connsiteY12" fmla="*/ 592375 h 5691095"/>
              <a:gd name="connsiteX13" fmla="*/ 5350104 w 5558900"/>
              <a:gd name="connsiteY13" fmla="*/ 5339027 h 5691095"/>
              <a:gd name="connsiteX14" fmla="*/ 5215710 w 5558900"/>
              <a:gd name="connsiteY14" fmla="*/ 5341054 h 5691095"/>
              <a:gd name="connsiteX15" fmla="*/ 1173997 w 5558900"/>
              <a:gd name="connsiteY15" fmla="*/ 5344735 h 5691095"/>
              <a:gd name="connsiteX16" fmla="*/ 1215368 w 5558900"/>
              <a:gd name="connsiteY16" fmla="*/ 5145705 h 5691095"/>
              <a:gd name="connsiteX17" fmla="*/ 1051686 w 5558900"/>
              <a:gd name="connsiteY17" fmla="*/ 4482346 h 5691095"/>
              <a:gd name="connsiteX0" fmla="*/ 1051686 w 5380961"/>
              <a:gd name="connsiteY0" fmla="*/ 4482346 h 5699862"/>
              <a:gd name="connsiteX1" fmla="*/ 583590 w 5380961"/>
              <a:gd name="connsiteY1" fmla="*/ 3920463 h 5699862"/>
              <a:gd name="connsiteX2" fmla="*/ 516132 w 5380961"/>
              <a:gd name="connsiteY2" fmla="*/ 3545363 h 5699862"/>
              <a:gd name="connsiteX3" fmla="*/ 429270 w 5380961"/>
              <a:gd name="connsiteY3" fmla="*/ 3110625 h 5699862"/>
              <a:gd name="connsiteX4" fmla="*/ 382641 w 5380961"/>
              <a:gd name="connsiteY4" fmla="*/ 2448496 h 5699862"/>
              <a:gd name="connsiteX5" fmla="*/ 834627 w 5380961"/>
              <a:gd name="connsiteY5" fmla="*/ 1862648 h 5699862"/>
              <a:gd name="connsiteX6" fmla="*/ 1000848 w 5380961"/>
              <a:gd name="connsiteY6" fmla="*/ 1539213 h 5699862"/>
              <a:gd name="connsiteX7" fmla="*/ 1206824 w 5380961"/>
              <a:gd name="connsiteY7" fmla="*/ 1192699 h 5699862"/>
              <a:gd name="connsiteX8" fmla="*/ 2383553 w 5380961"/>
              <a:gd name="connsiteY8" fmla="*/ 504588 h 5699862"/>
              <a:gd name="connsiteX9" fmla="*/ 3433773 w 5380961"/>
              <a:gd name="connsiteY9" fmla="*/ 352835 h 5699862"/>
              <a:gd name="connsiteX10" fmla="*/ 4268951 w 5380961"/>
              <a:gd name="connsiteY10" fmla="*/ 537437 h 5699862"/>
              <a:gd name="connsiteX11" fmla="*/ 4822286 w 5380961"/>
              <a:gd name="connsiteY11" fmla="*/ 665402 h 5699862"/>
              <a:gd name="connsiteX12" fmla="*/ 5334176 w 5380961"/>
              <a:gd name="connsiteY12" fmla="*/ 592375 h 5699862"/>
              <a:gd name="connsiteX13" fmla="*/ 5350104 w 5380961"/>
              <a:gd name="connsiteY13" fmla="*/ 5339027 h 5699862"/>
              <a:gd name="connsiteX14" fmla="*/ 1173997 w 5380961"/>
              <a:gd name="connsiteY14" fmla="*/ 5344735 h 5699862"/>
              <a:gd name="connsiteX15" fmla="*/ 1215368 w 5380961"/>
              <a:gd name="connsiteY15" fmla="*/ 5145705 h 5699862"/>
              <a:gd name="connsiteX16" fmla="*/ 1051686 w 5380961"/>
              <a:gd name="connsiteY16" fmla="*/ 4482346 h 5699862"/>
              <a:gd name="connsiteX0" fmla="*/ 1051686 w 5375797"/>
              <a:gd name="connsiteY0" fmla="*/ 4482346 h 5699862"/>
              <a:gd name="connsiteX1" fmla="*/ 583590 w 5375797"/>
              <a:gd name="connsiteY1" fmla="*/ 3920463 h 5699862"/>
              <a:gd name="connsiteX2" fmla="*/ 516132 w 5375797"/>
              <a:gd name="connsiteY2" fmla="*/ 3545363 h 5699862"/>
              <a:gd name="connsiteX3" fmla="*/ 429270 w 5375797"/>
              <a:gd name="connsiteY3" fmla="*/ 3110625 h 5699862"/>
              <a:gd name="connsiteX4" fmla="*/ 382641 w 5375797"/>
              <a:gd name="connsiteY4" fmla="*/ 2448496 h 5699862"/>
              <a:gd name="connsiteX5" fmla="*/ 834627 w 5375797"/>
              <a:gd name="connsiteY5" fmla="*/ 1862648 h 5699862"/>
              <a:gd name="connsiteX6" fmla="*/ 1000848 w 5375797"/>
              <a:gd name="connsiteY6" fmla="*/ 1539213 h 5699862"/>
              <a:gd name="connsiteX7" fmla="*/ 1206824 w 5375797"/>
              <a:gd name="connsiteY7" fmla="*/ 1192699 h 5699862"/>
              <a:gd name="connsiteX8" fmla="*/ 2383553 w 5375797"/>
              <a:gd name="connsiteY8" fmla="*/ 504588 h 5699862"/>
              <a:gd name="connsiteX9" fmla="*/ 3433773 w 5375797"/>
              <a:gd name="connsiteY9" fmla="*/ 352835 h 5699862"/>
              <a:gd name="connsiteX10" fmla="*/ 4268951 w 5375797"/>
              <a:gd name="connsiteY10" fmla="*/ 537437 h 5699862"/>
              <a:gd name="connsiteX11" fmla="*/ 4822286 w 5375797"/>
              <a:gd name="connsiteY11" fmla="*/ 665402 h 5699862"/>
              <a:gd name="connsiteX12" fmla="*/ 5334176 w 5375797"/>
              <a:gd name="connsiteY12" fmla="*/ 592375 h 5699862"/>
              <a:gd name="connsiteX13" fmla="*/ 5350104 w 5375797"/>
              <a:gd name="connsiteY13" fmla="*/ 5339027 h 5699862"/>
              <a:gd name="connsiteX14" fmla="*/ 1173997 w 5375797"/>
              <a:gd name="connsiteY14" fmla="*/ 5344735 h 5699862"/>
              <a:gd name="connsiteX15" fmla="*/ 1215368 w 5375797"/>
              <a:gd name="connsiteY15" fmla="*/ 5145705 h 5699862"/>
              <a:gd name="connsiteX16" fmla="*/ 1051686 w 5375797"/>
              <a:gd name="connsiteY16" fmla="*/ 4482346 h 5699862"/>
              <a:gd name="connsiteX0" fmla="*/ 1051686 w 5350104"/>
              <a:gd name="connsiteY0" fmla="*/ 4482346 h 5699862"/>
              <a:gd name="connsiteX1" fmla="*/ 583590 w 5350104"/>
              <a:gd name="connsiteY1" fmla="*/ 3920463 h 5699862"/>
              <a:gd name="connsiteX2" fmla="*/ 516132 w 5350104"/>
              <a:gd name="connsiteY2" fmla="*/ 3545363 h 5699862"/>
              <a:gd name="connsiteX3" fmla="*/ 429270 w 5350104"/>
              <a:gd name="connsiteY3" fmla="*/ 3110625 h 5699862"/>
              <a:gd name="connsiteX4" fmla="*/ 382641 w 5350104"/>
              <a:gd name="connsiteY4" fmla="*/ 2448496 h 5699862"/>
              <a:gd name="connsiteX5" fmla="*/ 834627 w 5350104"/>
              <a:gd name="connsiteY5" fmla="*/ 1862648 h 5699862"/>
              <a:gd name="connsiteX6" fmla="*/ 1000848 w 5350104"/>
              <a:gd name="connsiteY6" fmla="*/ 1539213 h 5699862"/>
              <a:gd name="connsiteX7" fmla="*/ 1206824 w 5350104"/>
              <a:gd name="connsiteY7" fmla="*/ 1192699 h 5699862"/>
              <a:gd name="connsiteX8" fmla="*/ 2383553 w 5350104"/>
              <a:gd name="connsiteY8" fmla="*/ 504588 h 5699862"/>
              <a:gd name="connsiteX9" fmla="*/ 3433773 w 5350104"/>
              <a:gd name="connsiteY9" fmla="*/ 352835 h 5699862"/>
              <a:gd name="connsiteX10" fmla="*/ 4268951 w 5350104"/>
              <a:gd name="connsiteY10" fmla="*/ 537437 h 5699862"/>
              <a:gd name="connsiteX11" fmla="*/ 4822286 w 5350104"/>
              <a:gd name="connsiteY11" fmla="*/ 665402 h 5699862"/>
              <a:gd name="connsiteX12" fmla="*/ 5334176 w 5350104"/>
              <a:gd name="connsiteY12" fmla="*/ 592375 h 5699862"/>
              <a:gd name="connsiteX13" fmla="*/ 5350104 w 5350104"/>
              <a:gd name="connsiteY13" fmla="*/ 5339027 h 5699862"/>
              <a:gd name="connsiteX14" fmla="*/ 1173997 w 5350104"/>
              <a:gd name="connsiteY14" fmla="*/ 5344735 h 5699862"/>
              <a:gd name="connsiteX15" fmla="*/ 1215368 w 5350104"/>
              <a:gd name="connsiteY15" fmla="*/ 5145705 h 5699862"/>
              <a:gd name="connsiteX16" fmla="*/ 1051686 w 5350104"/>
              <a:gd name="connsiteY16" fmla="*/ 4482346 h 5699862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4176 w 5350104"/>
              <a:gd name="connsiteY12" fmla="*/ 59237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1173997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051686 w 5350104"/>
              <a:gd name="connsiteY0" fmla="*/ 4482346 h 5344735"/>
              <a:gd name="connsiteX1" fmla="*/ 583590 w 5350104"/>
              <a:gd name="connsiteY1" fmla="*/ 3920463 h 5344735"/>
              <a:gd name="connsiteX2" fmla="*/ 516132 w 5350104"/>
              <a:gd name="connsiteY2" fmla="*/ 3545363 h 5344735"/>
              <a:gd name="connsiteX3" fmla="*/ 429270 w 5350104"/>
              <a:gd name="connsiteY3" fmla="*/ 3110625 h 5344735"/>
              <a:gd name="connsiteX4" fmla="*/ 382641 w 5350104"/>
              <a:gd name="connsiteY4" fmla="*/ 2448496 h 5344735"/>
              <a:gd name="connsiteX5" fmla="*/ 834627 w 5350104"/>
              <a:gd name="connsiteY5" fmla="*/ 1862648 h 5344735"/>
              <a:gd name="connsiteX6" fmla="*/ 1000848 w 5350104"/>
              <a:gd name="connsiteY6" fmla="*/ 1539213 h 5344735"/>
              <a:gd name="connsiteX7" fmla="*/ 1206824 w 5350104"/>
              <a:gd name="connsiteY7" fmla="*/ 1192699 h 5344735"/>
              <a:gd name="connsiteX8" fmla="*/ 2383553 w 5350104"/>
              <a:gd name="connsiteY8" fmla="*/ 504588 h 5344735"/>
              <a:gd name="connsiteX9" fmla="*/ 3433773 w 5350104"/>
              <a:gd name="connsiteY9" fmla="*/ 352835 h 5344735"/>
              <a:gd name="connsiteX10" fmla="*/ 4268951 w 5350104"/>
              <a:gd name="connsiteY10" fmla="*/ 537437 h 5344735"/>
              <a:gd name="connsiteX11" fmla="*/ 4822286 w 5350104"/>
              <a:gd name="connsiteY11" fmla="*/ 665402 h 5344735"/>
              <a:gd name="connsiteX12" fmla="*/ 5338725 w 5350104"/>
              <a:gd name="connsiteY12" fmla="*/ 105605 h 5344735"/>
              <a:gd name="connsiteX13" fmla="*/ 5350104 w 5350104"/>
              <a:gd name="connsiteY13" fmla="*/ 5339027 h 5344735"/>
              <a:gd name="connsiteX14" fmla="*/ 290 w 5350104"/>
              <a:gd name="connsiteY14" fmla="*/ 5344735 h 5344735"/>
              <a:gd name="connsiteX15" fmla="*/ 1215368 w 5350104"/>
              <a:gd name="connsiteY15" fmla="*/ 5145705 h 5344735"/>
              <a:gd name="connsiteX16" fmla="*/ 1051686 w 5350104"/>
              <a:gd name="connsiteY16" fmla="*/ 4482346 h 5344735"/>
              <a:gd name="connsiteX0" fmla="*/ 1229430 w 5527848"/>
              <a:gd name="connsiteY0" fmla="*/ 4482346 h 5344735"/>
              <a:gd name="connsiteX1" fmla="*/ 761334 w 5527848"/>
              <a:gd name="connsiteY1" fmla="*/ 3920463 h 5344735"/>
              <a:gd name="connsiteX2" fmla="*/ 693876 w 5527848"/>
              <a:gd name="connsiteY2" fmla="*/ 3545363 h 5344735"/>
              <a:gd name="connsiteX3" fmla="*/ 607014 w 5527848"/>
              <a:gd name="connsiteY3" fmla="*/ 3110625 h 5344735"/>
              <a:gd name="connsiteX4" fmla="*/ 560385 w 5527848"/>
              <a:gd name="connsiteY4" fmla="*/ 2448496 h 5344735"/>
              <a:gd name="connsiteX5" fmla="*/ 1012371 w 5527848"/>
              <a:gd name="connsiteY5" fmla="*/ 1862648 h 5344735"/>
              <a:gd name="connsiteX6" fmla="*/ 1178592 w 5527848"/>
              <a:gd name="connsiteY6" fmla="*/ 1539213 h 5344735"/>
              <a:gd name="connsiteX7" fmla="*/ 1384568 w 5527848"/>
              <a:gd name="connsiteY7" fmla="*/ 1192699 h 5344735"/>
              <a:gd name="connsiteX8" fmla="*/ 2561297 w 5527848"/>
              <a:gd name="connsiteY8" fmla="*/ 504588 h 5344735"/>
              <a:gd name="connsiteX9" fmla="*/ 3611517 w 5527848"/>
              <a:gd name="connsiteY9" fmla="*/ 352835 h 5344735"/>
              <a:gd name="connsiteX10" fmla="*/ 4446695 w 5527848"/>
              <a:gd name="connsiteY10" fmla="*/ 537437 h 5344735"/>
              <a:gd name="connsiteX11" fmla="*/ 5000030 w 5527848"/>
              <a:gd name="connsiteY11" fmla="*/ 665402 h 5344735"/>
              <a:gd name="connsiteX12" fmla="*/ 5516469 w 5527848"/>
              <a:gd name="connsiteY12" fmla="*/ 105605 h 5344735"/>
              <a:gd name="connsiteX13" fmla="*/ 5527848 w 5527848"/>
              <a:gd name="connsiteY13" fmla="*/ 5339027 h 5344735"/>
              <a:gd name="connsiteX14" fmla="*/ 178034 w 5527848"/>
              <a:gd name="connsiteY14" fmla="*/ 5344735 h 5344735"/>
              <a:gd name="connsiteX15" fmla="*/ 1229430 w 5527848"/>
              <a:gd name="connsiteY15" fmla="*/ 4482346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773014 w 5606986"/>
              <a:gd name="connsiteY2" fmla="*/ 3545363 h 5344735"/>
              <a:gd name="connsiteX3" fmla="*/ 686152 w 5606986"/>
              <a:gd name="connsiteY3" fmla="*/ 3110625 h 5344735"/>
              <a:gd name="connsiteX4" fmla="*/ 639523 w 5606986"/>
              <a:gd name="connsiteY4" fmla="*/ 2448496 h 5344735"/>
              <a:gd name="connsiteX5" fmla="*/ 1091509 w 5606986"/>
              <a:gd name="connsiteY5" fmla="*/ 1862648 h 5344735"/>
              <a:gd name="connsiteX6" fmla="*/ 1257730 w 5606986"/>
              <a:gd name="connsiteY6" fmla="*/ 1539213 h 5344735"/>
              <a:gd name="connsiteX7" fmla="*/ 1463706 w 5606986"/>
              <a:gd name="connsiteY7" fmla="*/ 1192699 h 5344735"/>
              <a:gd name="connsiteX8" fmla="*/ 2640435 w 5606986"/>
              <a:gd name="connsiteY8" fmla="*/ 504588 h 5344735"/>
              <a:gd name="connsiteX9" fmla="*/ 3690655 w 5606986"/>
              <a:gd name="connsiteY9" fmla="*/ 352835 h 5344735"/>
              <a:gd name="connsiteX10" fmla="*/ 4525833 w 5606986"/>
              <a:gd name="connsiteY10" fmla="*/ 537437 h 5344735"/>
              <a:gd name="connsiteX11" fmla="*/ 5079168 w 5606986"/>
              <a:gd name="connsiteY11" fmla="*/ 665402 h 5344735"/>
              <a:gd name="connsiteX12" fmla="*/ 5595607 w 5606986"/>
              <a:gd name="connsiteY12" fmla="*/ 105605 h 5344735"/>
              <a:gd name="connsiteX13" fmla="*/ 5606986 w 5606986"/>
              <a:gd name="connsiteY13" fmla="*/ 5339027 h 5344735"/>
              <a:gd name="connsiteX14" fmla="*/ 257172 w 5606986"/>
              <a:gd name="connsiteY14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639523 w 5606986"/>
              <a:gd name="connsiteY3" fmla="*/ 2448496 h 5344735"/>
              <a:gd name="connsiteX4" fmla="*/ 1091509 w 5606986"/>
              <a:gd name="connsiteY4" fmla="*/ 1862648 h 5344735"/>
              <a:gd name="connsiteX5" fmla="*/ 1257730 w 5606986"/>
              <a:gd name="connsiteY5" fmla="*/ 1539213 h 5344735"/>
              <a:gd name="connsiteX6" fmla="*/ 1463706 w 5606986"/>
              <a:gd name="connsiteY6" fmla="*/ 1192699 h 5344735"/>
              <a:gd name="connsiteX7" fmla="*/ 2640435 w 5606986"/>
              <a:gd name="connsiteY7" fmla="*/ 504588 h 5344735"/>
              <a:gd name="connsiteX8" fmla="*/ 3690655 w 5606986"/>
              <a:gd name="connsiteY8" fmla="*/ 352835 h 5344735"/>
              <a:gd name="connsiteX9" fmla="*/ 4525833 w 5606986"/>
              <a:gd name="connsiteY9" fmla="*/ 537437 h 5344735"/>
              <a:gd name="connsiteX10" fmla="*/ 5079168 w 5606986"/>
              <a:gd name="connsiteY10" fmla="*/ 665402 h 5344735"/>
              <a:gd name="connsiteX11" fmla="*/ 5595607 w 5606986"/>
              <a:gd name="connsiteY11" fmla="*/ 105605 h 5344735"/>
              <a:gd name="connsiteX12" fmla="*/ 5606986 w 5606986"/>
              <a:gd name="connsiteY12" fmla="*/ 5339027 h 5344735"/>
              <a:gd name="connsiteX13" fmla="*/ 257172 w 5606986"/>
              <a:gd name="connsiteY13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091509 w 5606986"/>
              <a:gd name="connsiteY3" fmla="*/ 1862648 h 5344735"/>
              <a:gd name="connsiteX4" fmla="*/ 1257730 w 5606986"/>
              <a:gd name="connsiteY4" fmla="*/ 1539213 h 5344735"/>
              <a:gd name="connsiteX5" fmla="*/ 1463706 w 5606986"/>
              <a:gd name="connsiteY5" fmla="*/ 1192699 h 5344735"/>
              <a:gd name="connsiteX6" fmla="*/ 2640435 w 5606986"/>
              <a:gd name="connsiteY6" fmla="*/ 504588 h 5344735"/>
              <a:gd name="connsiteX7" fmla="*/ 3690655 w 5606986"/>
              <a:gd name="connsiteY7" fmla="*/ 352835 h 5344735"/>
              <a:gd name="connsiteX8" fmla="*/ 4525833 w 5606986"/>
              <a:gd name="connsiteY8" fmla="*/ 537437 h 5344735"/>
              <a:gd name="connsiteX9" fmla="*/ 5079168 w 5606986"/>
              <a:gd name="connsiteY9" fmla="*/ 665402 h 5344735"/>
              <a:gd name="connsiteX10" fmla="*/ 5595607 w 5606986"/>
              <a:gd name="connsiteY10" fmla="*/ 105605 h 5344735"/>
              <a:gd name="connsiteX11" fmla="*/ 5606986 w 5606986"/>
              <a:gd name="connsiteY11" fmla="*/ 5339027 h 5344735"/>
              <a:gd name="connsiteX12" fmla="*/ 257172 w 5606986"/>
              <a:gd name="connsiteY12" fmla="*/ 5344735 h 5344735"/>
              <a:gd name="connsiteX0" fmla="*/ 257172 w 5606986"/>
              <a:gd name="connsiteY0" fmla="*/ 5344735 h 5344735"/>
              <a:gd name="connsiteX1" fmla="*/ 840472 w 5606986"/>
              <a:gd name="connsiteY1" fmla="*/ 3920463 h 5344735"/>
              <a:gd name="connsiteX2" fmla="*/ 686152 w 5606986"/>
              <a:gd name="connsiteY2" fmla="*/ 3110625 h 5344735"/>
              <a:gd name="connsiteX3" fmla="*/ 1257730 w 5606986"/>
              <a:gd name="connsiteY3" fmla="*/ 1539213 h 5344735"/>
              <a:gd name="connsiteX4" fmla="*/ 1463706 w 5606986"/>
              <a:gd name="connsiteY4" fmla="*/ 1192699 h 5344735"/>
              <a:gd name="connsiteX5" fmla="*/ 2640435 w 5606986"/>
              <a:gd name="connsiteY5" fmla="*/ 504588 h 5344735"/>
              <a:gd name="connsiteX6" fmla="*/ 3690655 w 5606986"/>
              <a:gd name="connsiteY6" fmla="*/ 352835 h 5344735"/>
              <a:gd name="connsiteX7" fmla="*/ 4525833 w 5606986"/>
              <a:gd name="connsiteY7" fmla="*/ 537437 h 5344735"/>
              <a:gd name="connsiteX8" fmla="*/ 5079168 w 5606986"/>
              <a:gd name="connsiteY8" fmla="*/ 665402 h 5344735"/>
              <a:gd name="connsiteX9" fmla="*/ 5595607 w 5606986"/>
              <a:gd name="connsiteY9" fmla="*/ 105605 h 5344735"/>
              <a:gd name="connsiteX10" fmla="*/ 5606986 w 5606986"/>
              <a:gd name="connsiteY10" fmla="*/ 5339027 h 5344735"/>
              <a:gd name="connsiteX11" fmla="*/ 257172 w 5606986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675324 w 5596158"/>
              <a:gd name="connsiteY2" fmla="*/ 3110625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43897 w 5596158"/>
              <a:gd name="connsiteY2" fmla="*/ 2742136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46902 w 5596158"/>
              <a:gd name="connsiteY3" fmla="*/ 1539213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1452878 w 5596158"/>
              <a:gd name="connsiteY4" fmla="*/ 1192699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44735 h 5344735"/>
              <a:gd name="connsiteX1" fmla="*/ 911530 w 5596158"/>
              <a:gd name="connsiteY1" fmla="*/ 3943209 h 5344735"/>
              <a:gd name="connsiteX2" fmla="*/ 1130249 w 5596158"/>
              <a:gd name="connsiteY2" fmla="*/ 2737587 h 5344735"/>
              <a:gd name="connsiteX3" fmla="*/ 1205959 w 5596158"/>
              <a:gd name="connsiteY3" fmla="*/ 1648395 h 5344735"/>
              <a:gd name="connsiteX4" fmla="*/ 993403 w 5596158"/>
              <a:gd name="connsiteY4" fmla="*/ 501212 h 5344735"/>
              <a:gd name="connsiteX5" fmla="*/ 2629607 w 5596158"/>
              <a:gd name="connsiteY5" fmla="*/ 504588 h 5344735"/>
              <a:gd name="connsiteX6" fmla="*/ 3679827 w 5596158"/>
              <a:gd name="connsiteY6" fmla="*/ 352835 h 5344735"/>
              <a:gd name="connsiteX7" fmla="*/ 4515005 w 5596158"/>
              <a:gd name="connsiteY7" fmla="*/ 537437 h 5344735"/>
              <a:gd name="connsiteX8" fmla="*/ 5068340 w 5596158"/>
              <a:gd name="connsiteY8" fmla="*/ 665402 h 5344735"/>
              <a:gd name="connsiteX9" fmla="*/ 5584779 w 5596158"/>
              <a:gd name="connsiteY9" fmla="*/ 105605 h 5344735"/>
              <a:gd name="connsiteX10" fmla="*/ 5596158 w 5596158"/>
              <a:gd name="connsiteY10" fmla="*/ 5339027 h 5344735"/>
              <a:gd name="connsiteX11" fmla="*/ 246344 w 5596158"/>
              <a:gd name="connsiteY11" fmla="*/ 5344735 h 5344735"/>
              <a:gd name="connsiteX0" fmla="*/ 246344 w 5596158"/>
              <a:gd name="connsiteY0" fmla="*/ 5300305 h 5300305"/>
              <a:gd name="connsiteX1" fmla="*/ 911530 w 5596158"/>
              <a:gd name="connsiteY1" fmla="*/ 3898779 h 5300305"/>
              <a:gd name="connsiteX2" fmla="*/ 1130249 w 5596158"/>
              <a:gd name="connsiteY2" fmla="*/ 2693157 h 5300305"/>
              <a:gd name="connsiteX3" fmla="*/ 1205959 w 5596158"/>
              <a:gd name="connsiteY3" fmla="*/ 1603965 h 5300305"/>
              <a:gd name="connsiteX4" fmla="*/ 993403 w 5596158"/>
              <a:gd name="connsiteY4" fmla="*/ 456782 h 5300305"/>
              <a:gd name="connsiteX5" fmla="*/ 2552269 w 5596158"/>
              <a:gd name="connsiteY5" fmla="*/ 564791 h 5300305"/>
              <a:gd name="connsiteX6" fmla="*/ 3679827 w 5596158"/>
              <a:gd name="connsiteY6" fmla="*/ 308405 h 5300305"/>
              <a:gd name="connsiteX7" fmla="*/ 4515005 w 5596158"/>
              <a:gd name="connsiteY7" fmla="*/ 493007 h 5300305"/>
              <a:gd name="connsiteX8" fmla="*/ 5068340 w 5596158"/>
              <a:gd name="connsiteY8" fmla="*/ 620972 h 5300305"/>
              <a:gd name="connsiteX9" fmla="*/ 5584779 w 5596158"/>
              <a:gd name="connsiteY9" fmla="*/ 61175 h 5300305"/>
              <a:gd name="connsiteX10" fmla="*/ 5596158 w 5596158"/>
              <a:gd name="connsiteY10" fmla="*/ 5294597 h 5300305"/>
              <a:gd name="connsiteX11" fmla="*/ 246344 w 5596158"/>
              <a:gd name="connsiteY11" fmla="*/ 5300305 h 5300305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4515005 w 5596158"/>
              <a:gd name="connsiteY7" fmla="*/ 435125 h 5242423"/>
              <a:gd name="connsiteX8" fmla="*/ 5068340 w 5596158"/>
              <a:gd name="connsiteY8" fmla="*/ 563090 h 5242423"/>
              <a:gd name="connsiteX9" fmla="*/ 5584779 w 5596158"/>
              <a:gd name="connsiteY9" fmla="*/ 3293 h 5242423"/>
              <a:gd name="connsiteX10" fmla="*/ 5596158 w 5596158"/>
              <a:gd name="connsiteY10" fmla="*/ 5236715 h 5242423"/>
              <a:gd name="connsiteX11" fmla="*/ 246344 w 5596158"/>
              <a:gd name="connsiteY11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42423 h 5242423"/>
              <a:gd name="connsiteX1" fmla="*/ 911530 w 5596158"/>
              <a:gd name="connsiteY1" fmla="*/ 3840897 h 5242423"/>
              <a:gd name="connsiteX2" fmla="*/ 1130249 w 5596158"/>
              <a:gd name="connsiteY2" fmla="*/ 2635275 h 5242423"/>
              <a:gd name="connsiteX3" fmla="*/ 1205959 w 5596158"/>
              <a:gd name="connsiteY3" fmla="*/ 1546083 h 5242423"/>
              <a:gd name="connsiteX4" fmla="*/ 993403 w 5596158"/>
              <a:gd name="connsiteY4" fmla="*/ 398900 h 5242423"/>
              <a:gd name="connsiteX5" fmla="*/ 2552269 w 5596158"/>
              <a:gd name="connsiteY5" fmla="*/ 506909 h 5242423"/>
              <a:gd name="connsiteX6" fmla="*/ 3866347 w 5596158"/>
              <a:gd name="connsiteY6" fmla="*/ 705448 h 5242423"/>
              <a:gd name="connsiteX7" fmla="*/ 5068340 w 5596158"/>
              <a:gd name="connsiteY7" fmla="*/ 563090 h 5242423"/>
              <a:gd name="connsiteX8" fmla="*/ 5584779 w 5596158"/>
              <a:gd name="connsiteY8" fmla="*/ 3293 h 5242423"/>
              <a:gd name="connsiteX9" fmla="*/ 5596158 w 5596158"/>
              <a:gd name="connsiteY9" fmla="*/ 5236715 h 5242423"/>
              <a:gd name="connsiteX10" fmla="*/ 246344 w 5596158"/>
              <a:gd name="connsiteY10" fmla="*/ 5242423 h 5242423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58610 h 5258610"/>
              <a:gd name="connsiteX1" fmla="*/ 911530 w 5596158"/>
              <a:gd name="connsiteY1" fmla="*/ 3857084 h 5258610"/>
              <a:gd name="connsiteX2" fmla="*/ 1130249 w 5596158"/>
              <a:gd name="connsiteY2" fmla="*/ 2651462 h 5258610"/>
              <a:gd name="connsiteX3" fmla="*/ 1205959 w 5596158"/>
              <a:gd name="connsiteY3" fmla="*/ 1562270 h 5258610"/>
              <a:gd name="connsiteX4" fmla="*/ 993403 w 5596158"/>
              <a:gd name="connsiteY4" fmla="*/ 415087 h 5258610"/>
              <a:gd name="connsiteX5" fmla="*/ 2552269 w 5596158"/>
              <a:gd name="connsiteY5" fmla="*/ 523096 h 5258610"/>
              <a:gd name="connsiteX6" fmla="*/ 3866347 w 5596158"/>
              <a:gd name="connsiteY6" fmla="*/ 721635 h 5258610"/>
              <a:gd name="connsiteX7" fmla="*/ 5068340 w 5596158"/>
              <a:gd name="connsiteY7" fmla="*/ 579277 h 5258610"/>
              <a:gd name="connsiteX8" fmla="*/ 5584779 w 5596158"/>
              <a:gd name="connsiteY8" fmla="*/ 19480 h 5258610"/>
              <a:gd name="connsiteX9" fmla="*/ 5596158 w 5596158"/>
              <a:gd name="connsiteY9" fmla="*/ 5252902 h 5258610"/>
              <a:gd name="connsiteX10" fmla="*/ 246344 w 5596158"/>
              <a:gd name="connsiteY10" fmla="*/ 5258610 h 5258610"/>
              <a:gd name="connsiteX0" fmla="*/ 246344 w 5596158"/>
              <a:gd name="connsiteY0" fmla="*/ 5241066 h 5241066"/>
              <a:gd name="connsiteX1" fmla="*/ 911530 w 5596158"/>
              <a:gd name="connsiteY1" fmla="*/ 3839540 h 5241066"/>
              <a:gd name="connsiteX2" fmla="*/ 1130249 w 5596158"/>
              <a:gd name="connsiteY2" fmla="*/ 2633918 h 5241066"/>
              <a:gd name="connsiteX3" fmla="*/ 1205959 w 5596158"/>
              <a:gd name="connsiteY3" fmla="*/ 1544726 h 5241066"/>
              <a:gd name="connsiteX4" fmla="*/ 993403 w 5596158"/>
              <a:gd name="connsiteY4" fmla="*/ 397543 h 5241066"/>
              <a:gd name="connsiteX5" fmla="*/ 2552269 w 5596158"/>
              <a:gd name="connsiteY5" fmla="*/ 505552 h 5241066"/>
              <a:gd name="connsiteX6" fmla="*/ 3866347 w 5596158"/>
              <a:gd name="connsiteY6" fmla="*/ 704091 h 5241066"/>
              <a:gd name="connsiteX7" fmla="*/ 5027396 w 5596158"/>
              <a:gd name="connsiteY7" fmla="*/ 1266868 h 5241066"/>
              <a:gd name="connsiteX8" fmla="*/ 5584779 w 5596158"/>
              <a:gd name="connsiteY8" fmla="*/ 1936 h 5241066"/>
              <a:gd name="connsiteX9" fmla="*/ 5596158 w 5596158"/>
              <a:gd name="connsiteY9" fmla="*/ 5235358 h 5241066"/>
              <a:gd name="connsiteX10" fmla="*/ 246344 w 5596158"/>
              <a:gd name="connsiteY10" fmla="*/ 5241066 h 5241066"/>
              <a:gd name="connsiteX0" fmla="*/ 246344 w 5596158"/>
              <a:gd name="connsiteY0" fmla="*/ 5242927 h 5242927"/>
              <a:gd name="connsiteX1" fmla="*/ 911530 w 5596158"/>
              <a:gd name="connsiteY1" fmla="*/ 3841401 h 5242927"/>
              <a:gd name="connsiteX2" fmla="*/ 1130249 w 5596158"/>
              <a:gd name="connsiteY2" fmla="*/ 2635779 h 5242927"/>
              <a:gd name="connsiteX3" fmla="*/ 1205959 w 5596158"/>
              <a:gd name="connsiteY3" fmla="*/ 1546587 h 5242927"/>
              <a:gd name="connsiteX4" fmla="*/ 993403 w 5596158"/>
              <a:gd name="connsiteY4" fmla="*/ 399404 h 5242927"/>
              <a:gd name="connsiteX5" fmla="*/ 2552269 w 5596158"/>
              <a:gd name="connsiteY5" fmla="*/ 507413 h 5242927"/>
              <a:gd name="connsiteX6" fmla="*/ 3866347 w 5596158"/>
              <a:gd name="connsiteY6" fmla="*/ 705952 h 5242927"/>
              <a:gd name="connsiteX7" fmla="*/ 5050142 w 5596158"/>
              <a:gd name="connsiteY7" fmla="*/ 786508 h 5242927"/>
              <a:gd name="connsiteX8" fmla="*/ 5584779 w 5596158"/>
              <a:gd name="connsiteY8" fmla="*/ 3797 h 5242927"/>
              <a:gd name="connsiteX9" fmla="*/ 5596158 w 5596158"/>
              <a:gd name="connsiteY9" fmla="*/ 5237219 h 5242927"/>
              <a:gd name="connsiteX10" fmla="*/ 246344 w 5596158"/>
              <a:gd name="connsiteY10" fmla="*/ 5242927 h 5242927"/>
              <a:gd name="connsiteX0" fmla="*/ 246344 w 5596158"/>
              <a:gd name="connsiteY0" fmla="*/ 5239130 h 5239130"/>
              <a:gd name="connsiteX1" fmla="*/ 911530 w 5596158"/>
              <a:gd name="connsiteY1" fmla="*/ 3837604 h 5239130"/>
              <a:gd name="connsiteX2" fmla="*/ 1130249 w 5596158"/>
              <a:gd name="connsiteY2" fmla="*/ 2631982 h 5239130"/>
              <a:gd name="connsiteX3" fmla="*/ 1205959 w 5596158"/>
              <a:gd name="connsiteY3" fmla="*/ 1542790 h 5239130"/>
              <a:gd name="connsiteX4" fmla="*/ 993403 w 5596158"/>
              <a:gd name="connsiteY4" fmla="*/ 395607 h 5239130"/>
              <a:gd name="connsiteX5" fmla="*/ 2552269 w 5596158"/>
              <a:gd name="connsiteY5" fmla="*/ 503616 h 5239130"/>
              <a:gd name="connsiteX6" fmla="*/ 3866347 w 5596158"/>
              <a:gd name="connsiteY6" fmla="*/ 702155 h 5239130"/>
              <a:gd name="connsiteX7" fmla="*/ 5050142 w 5596158"/>
              <a:gd name="connsiteY7" fmla="*/ 782711 h 5239130"/>
              <a:gd name="connsiteX8" fmla="*/ 5584779 w 5596158"/>
              <a:gd name="connsiteY8" fmla="*/ 0 h 5239130"/>
              <a:gd name="connsiteX9" fmla="*/ 5596158 w 5596158"/>
              <a:gd name="connsiteY9" fmla="*/ 5233422 h 5239130"/>
              <a:gd name="connsiteX10" fmla="*/ 246344 w 5596158"/>
              <a:gd name="connsiteY10" fmla="*/ 5239130 h 5239130"/>
              <a:gd name="connsiteX0" fmla="*/ 246344 w 5596158"/>
              <a:gd name="connsiteY0" fmla="*/ 5345602 h 5345602"/>
              <a:gd name="connsiteX1" fmla="*/ 911530 w 5596158"/>
              <a:gd name="connsiteY1" fmla="*/ 3944076 h 5345602"/>
              <a:gd name="connsiteX2" fmla="*/ 1130249 w 5596158"/>
              <a:gd name="connsiteY2" fmla="*/ 2738454 h 5345602"/>
              <a:gd name="connsiteX3" fmla="*/ 1205959 w 5596158"/>
              <a:gd name="connsiteY3" fmla="*/ 1649262 h 5345602"/>
              <a:gd name="connsiteX4" fmla="*/ 993403 w 5596158"/>
              <a:gd name="connsiteY4" fmla="*/ 502079 h 5345602"/>
              <a:gd name="connsiteX5" fmla="*/ 2552269 w 5596158"/>
              <a:gd name="connsiteY5" fmla="*/ 610088 h 5345602"/>
              <a:gd name="connsiteX6" fmla="*/ 3866347 w 5596158"/>
              <a:gd name="connsiteY6" fmla="*/ 808627 h 5345602"/>
              <a:gd name="connsiteX7" fmla="*/ 5050142 w 5596158"/>
              <a:gd name="connsiteY7" fmla="*/ 889183 h 5345602"/>
              <a:gd name="connsiteX8" fmla="*/ 5584779 w 5596158"/>
              <a:gd name="connsiteY8" fmla="*/ 106472 h 5345602"/>
              <a:gd name="connsiteX9" fmla="*/ 5596158 w 5596158"/>
              <a:gd name="connsiteY9" fmla="*/ 5339894 h 5345602"/>
              <a:gd name="connsiteX10" fmla="*/ 246344 w 5596158"/>
              <a:gd name="connsiteY10" fmla="*/ 5345602 h 5345602"/>
              <a:gd name="connsiteX0" fmla="*/ 246344 w 5596158"/>
              <a:gd name="connsiteY0" fmla="*/ 5367299 h 5367299"/>
              <a:gd name="connsiteX1" fmla="*/ 911530 w 5596158"/>
              <a:gd name="connsiteY1" fmla="*/ 3965773 h 5367299"/>
              <a:gd name="connsiteX2" fmla="*/ 1130249 w 5596158"/>
              <a:gd name="connsiteY2" fmla="*/ 2760151 h 5367299"/>
              <a:gd name="connsiteX3" fmla="*/ 1205959 w 5596158"/>
              <a:gd name="connsiteY3" fmla="*/ 1670959 h 5367299"/>
              <a:gd name="connsiteX4" fmla="*/ 993403 w 5596158"/>
              <a:gd name="connsiteY4" fmla="*/ 523776 h 5367299"/>
              <a:gd name="connsiteX5" fmla="*/ 2552269 w 5596158"/>
              <a:gd name="connsiteY5" fmla="*/ 631785 h 5367299"/>
              <a:gd name="connsiteX6" fmla="*/ 3866347 w 5596158"/>
              <a:gd name="connsiteY6" fmla="*/ 830324 h 5367299"/>
              <a:gd name="connsiteX7" fmla="*/ 5050142 w 5596158"/>
              <a:gd name="connsiteY7" fmla="*/ 910880 h 5367299"/>
              <a:gd name="connsiteX8" fmla="*/ 5584779 w 5596158"/>
              <a:gd name="connsiteY8" fmla="*/ 128169 h 5367299"/>
              <a:gd name="connsiteX9" fmla="*/ 5596158 w 5596158"/>
              <a:gd name="connsiteY9" fmla="*/ 5361591 h 5367299"/>
              <a:gd name="connsiteX10" fmla="*/ 246344 w 5596158"/>
              <a:gd name="connsiteY10" fmla="*/ 5367299 h 5367299"/>
              <a:gd name="connsiteX0" fmla="*/ 246344 w 5596158"/>
              <a:gd name="connsiteY0" fmla="*/ 5338116 h 5338116"/>
              <a:gd name="connsiteX1" fmla="*/ 911530 w 5596158"/>
              <a:gd name="connsiteY1" fmla="*/ 3936590 h 5338116"/>
              <a:gd name="connsiteX2" fmla="*/ 1130249 w 5596158"/>
              <a:gd name="connsiteY2" fmla="*/ 2730968 h 5338116"/>
              <a:gd name="connsiteX3" fmla="*/ 1205959 w 5596158"/>
              <a:gd name="connsiteY3" fmla="*/ 1641776 h 5338116"/>
              <a:gd name="connsiteX4" fmla="*/ 993403 w 5596158"/>
              <a:gd name="connsiteY4" fmla="*/ 494593 h 5338116"/>
              <a:gd name="connsiteX5" fmla="*/ 2552269 w 5596158"/>
              <a:gd name="connsiteY5" fmla="*/ 602602 h 5338116"/>
              <a:gd name="connsiteX6" fmla="*/ 3866347 w 5596158"/>
              <a:gd name="connsiteY6" fmla="*/ 801141 h 5338116"/>
              <a:gd name="connsiteX7" fmla="*/ 5050142 w 5596158"/>
              <a:gd name="connsiteY7" fmla="*/ 881697 h 5338116"/>
              <a:gd name="connsiteX8" fmla="*/ 5584779 w 5596158"/>
              <a:gd name="connsiteY8" fmla="*/ 98986 h 5338116"/>
              <a:gd name="connsiteX9" fmla="*/ 5596158 w 5596158"/>
              <a:gd name="connsiteY9" fmla="*/ 5332408 h 5338116"/>
              <a:gd name="connsiteX10" fmla="*/ 246344 w 5596158"/>
              <a:gd name="connsiteY10" fmla="*/ 5338116 h 5338116"/>
              <a:gd name="connsiteX0" fmla="*/ 246344 w 5596158"/>
              <a:gd name="connsiteY0" fmla="*/ 5333017 h 5333017"/>
              <a:gd name="connsiteX1" fmla="*/ 911530 w 5596158"/>
              <a:gd name="connsiteY1" fmla="*/ 3931491 h 5333017"/>
              <a:gd name="connsiteX2" fmla="*/ 1130249 w 5596158"/>
              <a:gd name="connsiteY2" fmla="*/ 2725869 h 5333017"/>
              <a:gd name="connsiteX3" fmla="*/ 1205959 w 5596158"/>
              <a:gd name="connsiteY3" fmla="*/ 1636677 h 5333017"/>
              <a:gd name="connsiteX4" fmla="*/ 993403 w 5596158"/>
              <a:gd name="connsiteY4" fmla="*/ 489494 h 5333017"/>
              <a:gd name="connsiteX5" fmla="*/ 2552269 w 5596158"/>
              <a:gd name="connsiteY5" fmla="*/ 597503 h 5333017"/>
              <a:gd name="connsiteX6" fmla="*/ 3866347 w 5596158"/>
              <a:gd name="connsiteY6" fmla="*/ 796042 h 5333017"/>
              <a:gd name="connsiteX7" fmla="*/ 5050142 w 5596158"/>
              <a:gd name="connsiteY7" fmla="*/ 876598 h 5333017"/>
              <a:gd name="connsiteX8" fmla="*/ 5584779 w 5596158"/>
              <a:gd name="connsiteY8" fmla="*/ 93887 h 5333017"/>
              <a:gd name="connsiteX9" fmla="*/ 5596158 w 5596158"/>
              <a:gd name="connsiteY9" fmla="*/ 5327309 h 5333017"/>
              <a:gd name="connsiteX10" fmla="*/ 246344 w 5596158"/>
              <a:gd name="connsiteY10" fmla="*/ 5333017 h 53330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48517 h 5348517"/>
              <a:gd name="connsiteX1" fmla="*/ 911530 w 5596158"/>
              <a:gd name="connsiteY1" fmla="*/ 3946991 h 5348517"/>
              <a:gd name="connsiteX2" fmla="*/ 1130249 w 5596158"/>
              <a:gd name="connsiteY2" fmla="*/ 2741369 h 5348517"/>
              <a:gd name="connsiteX3" fmla="*/ 1205959 w 5596158"/>
              <a:gd name="connsiteY3" fmla="*/ 1652177 h 5348517"/>
              <a:gd name="connsiteX4" fmla="*/ 993403 w 5596158"/>
              <a:gd name="connsiteY4" fmla="*/ 504994 h 5348517"/>
              <a:gd name="connsiteX5" fmla="*/ 2552269 w 5596158"/>
              <a:gd name="connsiteY5" fmla="*/ 613003 h 5348517"/>
              <a:gd name="connsiteX6" fmla="*/ 3866347 w 5596158"/>
              <a:gd name="connsiteY6" fmla="*/ 811542 h 5348517"/>
              <a:gd name="connsiteX7" fmla="*/ 5050142 w 5596158"/>
              <a:gd name="connsiteY7" fmla="*/ 892098 h 5348517"/>
              <a:gd name="connsiteX8" fmla="*/ 5584779 w 5596158"/>
              <a:gd name="connsiteY8" fmla="*/ 109387 h 5348517"/>
              <a:gd name="connsiteX9" fmla="*/ 5596158 w 5596158"/>
              <a:gd name="connsiteY9" fmla="*/ 5342809 h 5348517"/>
              <a:gd name="connsiteX10" fmla="*/ 246344 w 5596158"/>
              <a:gd name="connsiteY10" fmla="*/ 5348517 h 5348517"/>
              <a:gd name="connsiteX0" fmla="*/ 246344 w 5596158"/>
              <a:gd name="connsiteY0" fmla="*/ 5362613 h 5362613"/>
              <a:gd name="connsiteX1" fmla="*/ 911530 w 5596158"/>
              <a:gd name="connsiteY1" fmla="*/ 3961087 h 5362613"/>
              <a:gd name="connsiteX2" fmla="*/ 1130249 w 5596158"/>
              <a:gd name="connsiteY2" fmla="*/ 2755465 h 5362613"/>
              <a:gd name="connsiteX3" fmla="*/ 1205959 w 5596158"/>
              <a:gd name="connsiteY3" fmla="*/ 1666273 h 5362613"/>
              <a:gd name="connsiteX4" fmla="*/ 993403 w 5596158"/>
              <a:gd name="connsiteY4" fmla="*/ 519090 h 5362613"/>
              <a:gd name="connsiteX5" fmla="*/ 2552269 w 5596158"/>
              <a:gd name="connsiteY5" fmla="*/ 627099 h 5362613"/>
              <a:gd name="connsiteX6" fmla="*/ 3866347 w 5596158"/>
              <a:gd name="connsiteY6" fmla="*/ 825638 h 5362613"/>
              <a:gd name="connsiteX7" fmla="*/ 5050142 w 5596158"/>
              <a:gd name="connsiteY7" fmla="*/ 906194 h 5362613"/>
              <a:gd name="connsiteX8" fmla="*/ 5584779 w 5596158"/>
              <a:gd name="connsiteY8" fmla="*/ 123483 h 5362613"/>
              <a:gd name="connsiteX9" fmla="*/ 5596158 w 5596158"/>
              <a:gd name="connsiteY9" fmla="*/ 5356905 h 5362613"/>
              <a:gd name="connsiteX10" fmla="*/ 246344 w 5596158"/>
              <a:gd name="connsiteY10" fmla="*/ 5362613 h 5362613"/>
              <a:gd name="connsiteX0" fmla="*/ 246344 w 5596158"/>
              <a:gd name="connsiteY0" fmla="*/ 5348518 h 5348518"/>
              <a:gd name="connsiteX1" fmla="*/ 911530 w 5596158"/>
              <a:gd name="connsiteY1" fmla="*/ 3946992 h 5348518"/>
              <a:gd name="connsiteX2" fmla="*/ 1130249 w 5596158"/>
              <a:gd name="connsiteY2" fmla="*/ 2741370 h 5348518"/>
              <a:gd name="connsiteX3" fmla="*/ 1205959 w 5596158"/>
              <a:gd name="connsiteY3" fmla="*/ 1652178 h 5348518"/>
              <a:gd name="connsiteX4" fmla="*/ 993403 w 5596158"/>
              <a:gd name="connsiteY4" fmla="*/ 504995 h 5348518"/>
              <a:gd name="connsiteX5" fmla="*/ 2552269 w 5596158"/>
              <a:gd name="connsiteY5" fmla="*/ 613004 h 5348518"/>
              <a:gd name="connsiteX6" fmla="*/ 3866347 w 5596158"/>
              <a:gd name="connsiteY6" fmla="*/ 811543 h 5348518"/>
              <a:gd name="connsiteX7" fmla="*/ 5050142 w 5596158"/>
              <a:gd name="connsiteY7" fmla="*/ 892099 h 5348518"/>
              <a:gd name="connsiteX8" fmla="*/ 5584779 w 5596158"/>
              <a:gd name="connsiteY8" fmla="*/ 109388 h 5348518"/>
              <a:gd name="connsiteX9" fmla="*/ 5596158 w 5596158"/>
              <a:gd name="connsiteY9" fmla="*/ 5342810 h 5348518"/>
              <a:gd name="connsiteX10" fmla="*/ 246344 w 5596158"/>
              <a:gd name="connsiteY10" fmla="*/ 5348518 h 5348518"/>
              <a:gd name="connsiteX0" fmla="*/ 246344 w 5596158"/>
              <a:gd name="connsiteY0" fmla="*/ 5454343 h 5454343"/>
              <a:gd name="connsiteX1" fmla="*/ 911530 w 5596158"/>
              <a:gd name="connsiteY1" fmla="*/ 4052817 h 5454343"/>
              <a:gd name="connsiteX2" fmla="*/ 1130249 w 5596158"/>
              <a:gd name="connsiteY2" fmla="*/ 2847195 h 5454343"/>
              <a:gd name="connsiteX3" fmla="*/ 1205959 w 5596158"/>
              <a:gd name="connsiteY3" fmla="*/ 1758003 h 5454343"/>
              <a:gd name="connsiteX4" fmla="*/ 993403 w 5596158"/>
              <a:gd name="connsiteY4" fmla="*/ 610820 h 5454343"/>
              <a:gd name="connsiteX5" fmla="*/ 2552269 w 5596158"/>
              <a:gd name="connsiteY5" fmla="*/ 718829 h 5454343"/>
              <a:gd name="connsiteX6" fmla="*/ 3866347 w 5596158"/>
              <a:gd name="connsiteY6" fmla="*/ 917368 h 5454343"/>
              <a:gd name="connsiteX7" fmla="*/ 5050142 w 5596158"/>
              <a:gd name="connsiteY7" fmla="*/ 997924 h 5454343"/>
              <a:gd name="connsiteX8" fmla="*/ 5584779 w 5596158"/>
              <a:gd name="connsiteY8" fmla="*/ 215213 h 5454343"/>
              <a:gd name="connsiteX9" fmla="*/ 5596158 w 5596158"/>
              <a:gd name="connsiteY9" fmla="*/ 5448635 h 5454343"/>
              <a:gd name="connsiteX10" fmla="*/ 246344 w 5596158"/>
              <a:gd name="connsiteY10" fmla="*/ 5454343 h 5454343"/>
              <a:gd name="connsiteX0" fmla="*/ 246344 w 5596158"/>
              <a:gd name="connsiteY0" fmla="*/ 5375553 h 5375553"/>
              <a:gd name="connsiteX1" fmla="*/ 911530 w 5596158"/>
              <a:gd name="connsiteY1" fmla="*/ 3974027 h 5375553"/>
              <a:gd name="connsiteX2" fmla="*/ 1130249 w 5596158"/>
              <a:gd name="connsiteY2" fmla="*/ 2768405 h 5375553"/>
              <a:gd name="connsiteX3" fmla="*/ 1205959 w 5596158"/>
              <a:gd name="connsiteY3" fmla="*/ 1679213 h 5375553"/>
              <a:gd name="connsiteX4" fmla="*/ 993403 w 5596158"/>
              <a:gd name="connsiteY4" fmla="*/ 532030 h 5375553"/>
              <a:gd name="connsiteX5" fmla="*/ 2552269 w 5596158"/>
              <a:gd name="connsiteY5" fmla="*/ 640039 h 5375553"/>
              <a:gd name="connsiteX6" fmla="*/ 3866347 w 5596158"/>
              <a:gd name="connsiteY6" fmla="*/ 838578 h 5375553"/>
              <a:gd name="connsiteX7" fmla="*/ 5050142 w 5596158"/>
              <a:gd name="connsiteY7" fmla="*/ 919134 h 5375553"/>
              <a:gd name="connsiteX8" fmla="*/ 5584779 w 5596158"/>
              <a:gd name="connsiteY8" fmla="*/ 136423 h 5375553"/>
              <a:gd name="connsiteX9" fmla="*/ 5596158 w 5596158"/>
              <a:gd name="connsiteY9" fmla="*/ 5369845 h 5375553"/>
              <a:gd name="connsiteX10" fmla="*/ 246344 w 5596158"/>
              <a:gd name="connsiteY10" fmla="*/ 5375553 h 537555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246344 w 5596158"/>
              <a:gd name="connsiteY0" fmla="*/ 5349863 h 5349863"/>
              <a:gd name="connsiteX1" fmla="*/ 911530 w 5596158"/>
              <a:gd name="connsiteY1" fmla="*/ 3948337 h 5349863"/>
              <a:gd name="connsiteX2" fmla="*/ 1130249 w 5596158"/>
              <a:gd name="connsiteY2" fmla="*/ 2742715 h 5349863"/>
              <a:gd name="connsiteX3" fmla="*/ 1205959 w 5596158"/>
              <a:gd name="connsiteY3" fmla="*/ 1653523 h 5349863"/>
              <a:gd name="connsiteX4" fmla="*/ 993403 w 5596158"/>
              <a:gd name="connsiteY4" fmla="*/ 506340 h 5349863"/>
              <a:gd name="connsiteX5" fmla="*/ 2552269 w 5596158"/>
              <a:gd name="connsiteY5" fmla="*/ 614349 h 5349863"/>
              <a:gd name="connsiteX6" fmla="*/ 3866347 w 5596158"/>
              <a:gd name="connsiteY6" fmla="*/ 812888 h 5349863"/>
              <a:gd name="connsiteX7" fmla="*/ 5050142 w 5596158"/>
              <a:gd name="connsiteY7" fmla="*/ 893444 h 5349863"/>
              <a:gd name="connsiteX8" fmla="*/ 5584779 w 5596158"/>
              <a:gd name="connsiteY8" fmla="*/ 110733 h 5349863"/>
              <a:gd name="connsiteX9" fmla="*/ 5596158 w 5596158"/>
              <a:gd name="connsiteY9" fmla="*/ 5344155 h 5349863"/>
              <a:gd name="connsiteX10" fmla="*/ 246344 w 5596158"/>
              <a:gd name="connsiteY10" fmla="*/ 5349863 h 5349863"/>
              <a:gd name="connsiteX0" fmla="*/ 300537 w 5650351"/>
              <a:gd name="connsiteY0" fmla="*/ 5349863 h 5349863"/>
              <a:gd name="connsiteX1" fmla="*/ 965723 w 5650351"/>
              <a:gd name="connsiteY1" fmla="*/ 3948337 h 5349863"/>
              <a:gd name="connsiteX2" fmla="*/ 1184442 w 5650351"/>
              <a:gd name="connsiteY2" fmla="*/ 2742715 h 5349863"/>
              <a:gd name="connsiteX3" fmla="*/ 1260152 w 5650351"/>
              <a:gd name="connsiteY3" fmla="*/ 1653523 h 5349863"/>
              <a:gd name="connsiteX4" fmla="*/ 1047596 w 5650351"/>
              <a:gd name="connsiteY4" fmla="*/ 506340 h 5349863"/>
              <a:gd name="connsiteX5" fmla="*/ 2606462 w 5650351"/>
              <a:gd name="connsiteY5" fmla="*/ 614349 h 5349863"/>
              <a:gd name="connsiteX6" fmla="*/ 3920540 w 5650351"/>
              <a:gd name="connsiteY6" fmla="*/ 812888 h 5349863"/>
              <a:gd name="connsiteX7" fmla="*/ 5104335 w 5650351"/>
              <a:gd name="connsiteY7" fmla="*/ 893444 h 5349863"/>
              <a:gd name="connsiteX8" fmla="*/ 5638972 w 5650351"/>
              <a:gd name="connsiteY8" fmla="*/ 110733 h 5349863"/>
              <a:gd name="connsiteX9" fmla="*/ 5650351 w 5650351"/>
              <a:gd name="connsiteY9" fmla="*/ 5344155 h 5349863"/>
              <a:gd name="connsiteX10" fmla="*/ 300537 w 5650351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748527 w 5351282"/>
              <a:gd name="connsiteY4" fmla="*/ 506340 h 5349863"/>
              <a:gd name="connsiteX5" fmla="*/ 2307393 w 5351282"/>
              <a:gd name="connsiteY5" fmla="*/ 614349 h 5349863"/>
              <a:gd name="connsiteX6" fmla="*/ 3621471 w 5351282"/>
              <a:gd name="connsiteY6" fmla="*/ 812888 h 5349863"/>
              <a:gd name="connsiteX7" fmla="*/ 4805266 w 5351282"/>
              <a:gd name="connsiteY7" fmla="*/ 893444 h 5349863"/>
              <a:gd name="connsiteX8" fmla="*/ 5339903 w 5351282"/>
              <a:gd name="connsiteY8" fmla="*/ 110733 h 5349863"/>
              <a:gd name="connsiteX9" fmla="*/ 5351282 w 5351282"/>
              <a:gd name="connsiteY9" fmla="*/ 5344155 h 5349863"/>
              <a:gd name="connsiteX10" fmla="*/ 1468 w 5351282"/>
              <a:gd name="connsiteY10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65280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9863 h 5349863"/>
              <a:gd name="connsiteX1" fmla="*/ 666654 w 5351282"/>
              <a:gd name="connsiteY1" fmla="*/ 3948337 h 5349863"/>
              <a:gd name="connsiteX2" fmla="*/ 885373 w 5351282"/>
              <a:gd name="connsiteY2" fmla="*/ 2742715 h 5349863"/>
              <a:gd name="connsiteX3" fmla="*/ 961083 w 5351282"/>
              <a:gd name="connsiteY3" fmla="*/ 1653523 h 5349863"/>
              <a:gd name="connsiteX4" fmla="*/ 82295 w 5351282"/>
              <a:gd name="connsiteY4" fmla="*/ 492514 h 5349863"/>
              <a:gd name="connsiteX5" fmla="*/ 748527 w 5351282"/>
              <a:gd name="connsiteY5" fmla="*/ 506340 h 5349863"/>
              <a:gd name="connsiteX6" fmla="*/ 2307393 w 5351282"/>
              <a:gd name="connsiteY6" fmla="*/ 614349 h 5349863"/>
              <a:gd name="connsiteX7" fmla="*/ 3621471 w 5351282"/>
              <a:gd name="connsiteY7" fmla="*/ 812888 h 5349863"/>
              <a:gd name="connsiteX8" fmla="*/ 4805266 w 5351282"/>
              <a:gd name="connsiteY8" fmla="*/ 893444 h 5349863"/>
              <a:gd name="connsiteX9" fmla="*/ 5339903 w 5351282"/>
              <a:gd name="connsiteY9" fmla="*/ 110733 h 5349863"/>
              <a:gd name="connsiteX10" fmla="*/ 5351282 w 5351282"/>
              <a:gd name="connsiteY10" fmla="*/ 5344155 h 5349863"/>
              <a:gd name="connsiteX11" fmla="*/ 1468 w 5351282"/>
              <a:gd name="connsiteY11" fmla="*/ 5349863 h 5349863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2307393 w 5351282"/>
              <a:gd name="connsiteY5" fmla="*/ 613004 h 5348518"/>
              <a:gd name="connsiteX6" fmla="*/ 3621471 w 5351282"/>
              <a:gd name="connsiteY6" fmla="*/ 811543 h 5348518"/>
              <a:gd name="connsiteX7" fmla="*/ 4805266 w 5351282"/>
              <a:gd name="connsiteY7" fmla="*/ 892099 h 5348518"/>
              <a:gd name="connsiteX8" fmla="*/ 5339903 w 5351282"/>
              <a:gd name="connsiteY8" fmla="*/ 109388 h 5348518"/>
              <a:gd name="connsiteX9" fmla="*/ 5351282 w 5351282"/>
              <a:gd name="connsiteY9" fmla="*/ 5342810 h 5348518"/>
              <a:gd name="connsiteX10" fmla="*/ 1468 w 5351282"/>
              <a:gd name="connsiteY10" fmla="*/ 5348518 h 5348518"/>
              <a:gd name="connsiteX0" fmla="*/ 1468 w 5351282"/>
              <a:gd name="connsiteY0" fmla="*/ 5348518 h 5348518"/>
              <a:gd name="connsiteX1" fmla="*/ 666654 w 5351282"/>
              <a:gd name="connsiteY1" fmla="*/ 3946992 h 5348518"/>
              <a:gd name="connsiteX2" fmla="*/ 885373 w 5351282"/>
              <a:gd name="connsiteY2" fmla="*/ 2741370 h 5348518"/>
              <a:gd name="connsiteX3" fmla="*/ 961083 w 5351282"/>
              <a:gd name="connsiteY3" fmla="*/ 1652178 h 5348518"/>
              <a:gd name="connsiteX4" fmla="*/ 82295 w 5351282"/>
              <a:gd name="connsiteY4" fmla="*/ 491169 h 5348518"/>
              <a:gd name="connsiteX5" fmla="*/ 3621471 w 5351282"/>
              <a:gd name="connsiteY5" fmla="*/ 811543 h 5348518"/>
              <a:gd name="connsiteX6" fmla="*/ 4805266 w 5351282"/>
              <a:gd name="connsiteY6" fmla="*/ 892099 h 5348518"/>
              <a:gd name="connsiteX7" fmla="*/ 5339903 w 5351282"/>
              <a:gd name="connsiteY7" fmla="*/ 109388 h 5348518"/>
              <a:gd name="connsiteX8" fmla="*/ 5351282 w 5351282"/>
              <a:gd name="connsiteY8" fmla="*/ 5342810 h 5348518"/>
              <a:gd name="connsiteX9" fmla="*/ 1468 w 5351282"/>
              <a:gd name="connsiteY9" fmla="*/ 5348518 h 5348518"/>
              <a:gd name="connsiteX0" fmla="*/ 1468 w 5351282"/>
              <a:gd name="connsiteY0" fmla="*/ 5239130 h 5239130"/>
              <a:gd name="connsiteX1" fmla="*/ 666654 w 5351282"/>
              <a:gd name="connsiteY1" fmla="*/ 3837604 h 5239130"/>
              <a:gd name="connsiteX2" fmla="*/ 885373 w 5351282"/>
              <a:gd name="connsiteY2" fmla="*/ 2631982 h 5239130"/>
              <a:gd name="connsiteX3" fmla="*/ 961083 w 5351282"/>
              <a:gd name="connsiteY3" fmla="*/ 1542790 h 5239130"/>
              <a:gd name="connsiteX4" fmla="*/ 82295 w 5351282"/>
              <a:gd name="connsiteY4" fmla="*/ 381781 h 5239130"/>
              <a:gd name="connsiteX5" fmla="*/ 4805266 w 5351282"/>
              <a:gd name="connsiteY5" fmla="*/ 782711 h 5239130"/>
              <a:gd name="connsiteX6" fmla="*/ 5339903 w 5351282"/>
              <a:gd name="connsiteY6" fmla="*/ 0 h 5239130"/>
              <a:gd name="connsiteX7" fmla="*/ 5351282 w 5351282"/>
              <a:gd name="connsiteY7" fmla="*/ 5233422 h 5239130"/>
              <a:gd name="connsiteX8" fmla="*/ 1468 w 5351282"/>
              <a:gd name="connsiteY8" fmla="*/ 5239130 h 5239130"/>
              <a:gd name="connsiteX0" fmla="*/ 1468 w 5351282"/>
              <a:gd name="connsiteY0" fmla="*/ 5562120 h 5562120"/>
              <a:gd name="connsiteX1" fmla="*/ 666654 w 5351282"/>
              <a:gd name="connsiteY1" fmla="*/ 4160594 h 5562120"/>
              <a:gd name="connsiteX2" fmla="*/ 885373 w 5351282"/>
              <a:gd name="connsiteY2" fmla="*/ 2954972 h 5562120"/>
              <a:gd name="connsiteX3" fmla="*/ 961083 w 5351282"/>
              <a:gd name="connsiteY3" fmla="*/ 1865780 h 5562120"/>
              <a:gd name="connsiteX4" fmla="*/ 82295 w 5351282"/>
              <a:gd name="connsiteY4" fmla="*/ 704771 h 5562120"/>
              <a:gd name="connsiteX5" fmla="*/ 5339903 w 5351282"/>
              <a:gd name="connsiteY5" fmla="*/ 322990 h 5562120"/>
              <a:gd name="connsiteX6" fmla="*/ 5351282 w 5351282"/>
              <a:gd name="connsiteY6" fmla="*/ 5556412 h 5562120"/>
              <a:gd name="connsiteX7" fmla="*/ 1468 w 5351282"/>
              <a:gd name="connsiteY7" fmla="*/ 5562120 h 5562120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276812 h 5276812"/>
              <a:gd name="connsiteX1" fmla="*/ 666654 w 5351282"/>
              <a:gd name="connsiteY1" fmla="*/ 3875286 h 5276812"/>
              <a:gd name="connsiteX2" fmla="*/ 885373 w 5351282"/>
              <a:gd name="connsiteY2" fmla="*/ 2669664 h 5276812"/>
              <a:gd name="connsiteX3" fmla="*/ 961083 w 5351282"/>
              <a:gd name="connsiteY3" fmla="*/ 1580472 h 5276812"/>
              <a:gd name="connsiteX4" fmla="*/ 82295 w 5351282"/>
              <a:gd name="connsiteY4" fmla="*/ 419463 h 5276812"/>
              <a:gd name="connsiteX5" fmla="*/ 4472137 w 5351282"/>
              <a:gd name="connsiteY5" fmla="*/ 425722 h 5276812"/>
              <a:gd name="connsiteX6" fmla="*/ 5351282 w 5351282"/>
              <a:gd name="connsiteY6" fmla="*/ 5271104 h 5276812"/>
              <a:gd name="connsiteX7" fmla="*/ 1468 w 5351282"/>
              <a:gd name="connsiteY7" fmla="*/ 5276812 h 5276812"/>
              <a:gd name="connsiteX0" fmla="*/ 1468 w 5351282"/>
              <a:gd name="connsiteY0" fmla="*/ 5267017 h 5267017"/>
              <a:gd name="connsiteX1" fmla="*/ 666654 w 5351282"/>
              <a:gd name="connsiteY1" fmla="*/ 3865491 h 5267017"/>
              <a:gd name="connsiteX2" fmla="*/ 885373 w 5351282"/>
              <a:gd name="connsiteY2" fmla="*/ 2659869 h 5267017"/>
              <a:gd name="connsiteX3" fmla="*/ 961083 w 5351282"/>
              <a:gd name="connsiteY3" fmla="*/ 1570677 h 5267017"/>
              <a:gd name="connsiteX4" fmla="*/ 82295 w 5351282"/>
              <a:gd name="connsiteY4" fmla="*/ 409668 h 5267017"/>
              <a:gd name="connsiteX5" fmla="*/ 4375718 w 5351282"/>
              <a:gd name="connsiteY5" fmla="*/ 430852 h 5267017"/>
              <a:gd name="connsiteX6" fmla="*/ 5351282 w 5351282"/>
              <a:gd name="connsiteY6" fmla="*/ 5261309 h 5267017"/>
              <a:gd name="connsiteX7" fmla="*/ 1468 w 5351282"/>
              <a:gd name="connsiteY7" fmla="*/ 5267017 h 5267017"/>
              <a:gd name="connsiteX0" fmla="*/ 1468 w 5351282"/>
              <a:gd name="connsiteY0" fmla="*/ 5322178 h 5322178"/>
              <a:gd name="connsiteX1" fmla="*/ 666654 w 5351282"/>
              <a:gd name="connsiteY1" fmla="*/ 3920652 h 5322178"/>
              <a:gd name="connsiteX2" fmla="*/ 885373 w 5351282"/>
              <a:gd name="connsiteY2" fmla="*/ 2715030 h 5322178"/>
              <a:gd name="connsiteX3" fmla="*/ 961083 w 5351282"/>
              <a:gd name="connsiteY3" fmla="*/ 1625838 h 5322178"/>
              <a:gd name="connsiteX4" fmla="*/ 82295 w 5351282"/>
              <a:gd name="connsiteY4" fmla="*/ 464829 h 5322178"/>
              <a:gd name="connsiteX5" fmla="*/ 4399114 w 5351282"/>
              <a:gd name="connsiteY5" fmla="*/ 403927 h 5322178"/>
              <a:gd name="connsiteX6" fmla="*/ 5351282 w 5351282"/>
              <a:gd name="connsiteY6" fmla="*/ 5316470 h 5322178"/>
              <a:gd name="connsiteX7" fmla="*/ 1468 w 5351282"/>
              <a:gd name="connsiteY7" fmla="*/ 5322178 h 5322178"/>
              <a:gd name="connsiteX0" fmla="*/ 1468 w 5351282"/>
              <a:gd name="connsiteY0" fmla="*/ 5275993 h 5275993"/>
              <a:gd name="connsiteX1" fmla="*/ 666654 w 5351282"/>
              <a:gd name="connsiteY1" fmla="*/ 3874467 h 5275993"/>
              <a:gd name="connsiteX2" fmla="*/ 885373 w 5351282"/>
              <a:gd name="connsiteY2" fmla="*/ 2668845 h 5275993"/>
              <a:gd name="connsiteX3" fmla="*/ 961083 w 5351282"/>
              <a:gd name="connsiteY3" fmla="*/ 1579653 h 5275993"/>
              <a:gd name="connsiteX4" fmla="*/ 82295 w 5351282"/>
              <a:gd name="connsiteY4" fmla="*/ 418644 h 5275993"/>
              <a:gd name="connsiteX5" fmla="*/ 4375718 w 5351282"/>
              <a:gd name="connsiteY5" fmla="*/ 426146 h 5275993"/>
              <a:gd name="connsiteX6" fmla="*/ 5351282 w 5351282"/>
              <a:gd name="connsiteY6" fmla="*/ 5270285 h 5275993"/>
              <a:gd name="connsiteX7" fmla="*/ 1468 w 5351282"/>
              <a:gd name="connsiteY7" fmla="*/ 5275993 h 5275993"/>
              <a:gd name="connsiteX0" fmla="*/ 1468 w 5351282"/>
              <a:gd name="connsiteY0" fmla="*/ 4970027 h 4970027"/>
              <a:gd name="connsiteX1" fmla="*/ 666654 w 5351282"/>
              <a:gd name="connsiteY1" fmla="*/ 3568501 h 4970027"/>
              <a:gd name="connsiteX2" fmla="*/ 885373 w 5351282"/>
              <a:gd name="connsiteY2" fmla="*/ 2362879 h 4970027"/>
              <a:gd name="connsiteX3" fmla="*/ 961083 w 5351282"/>
              <a:gd name="connsiteY3" fmla="*/ 1273687 h 4970027"/>
              <a:gd name="connsiteX4" fmla="*/ 82295 w 5351282"/>
              <a:gd name="connsiteY4" fmla="*/ 112678 h 4970027"/>
              <a:gd name="connsiteX5" fmla="*/ 4375718 w 5351282"/>
              <a:gd name="connsiteY5" fmla="*/ 120180 h 4970027"/>
              <a:gd name="connsiteX6" fmla="*/ 5351282 w 5351282"/>
              <a:gd name="connsiteY6" fmla="*/ 4964319 h 4970027"/>
              <a:gd name="connsiteX7" fmla="*/ 1468 w 5351282"/>
              <a:gd name="connsiteY7" fmla="*/ 4970027 h 4970027"/>
              <a:gd name="connsiteX0" fmla="*/ 1468 w 5351282"/>
              <a:gd name="connsiteY0" fmla="*/ 4857349 h 4857349"/>
              <a:gd name="connsiteX1" fmla="*/ 666654 w 5351282"/>
              <a:gd name="connsiteY1" fmla="*/ 3455823 h 4857349"/>
              <a:gd name="connsiteX2" fmla="*/ 885373 w 5351282"/>
              <a:gd name="connsiteY2" fmla="*/ 2250201 h 4857349"/>
              <a:gd name="connsiteX3" fmla="*/ 961083 w 5351282"/>
              <a:gd name="connsiteY3" fmla="*/ 1161009 h 4857349"/>
              <a:gd name="connsiteX4" fmla="*/ 82295 w 5351282"/>
              <a:gd name="connsiteY4" fmla="*/ 0 h 4857349"/>
              <a:gd name="connsiteX5" fmla="*/ 4375718 w 5351282"/>
              <a:gd name="connsiteY5" fmla="*/ 7502 h 4857349"/>
              <a:gd name="connsiteX6" fmla="*/ 5351282 w 5351282"/>
              <a:gd name="connsiteY6" fmla="*/ 4851641 h 4857349"/>
              <a:gd name="connsiteX7" fmla="*/ 1468 w 5351282"/>
              <a:gd name="connsiteY7" fmla="*/ 4857349 h 485734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5351282"/>
              <a:gd name="connsiteY0" fmla="*/ 4853929 h 4853929"/>
              <a:gd name="connsiteX1" fmla="*/ 666654 w 5351282"/>
              <a:gd name="connsiteY1" fmla="*/ 3452403 h 4853929"/>
              <a:gd name="connsiteX2" fmla="*/ 885373 w 5351282"/>
              <a:gd name="connsiteY2" fmla="*/ 2246781 h 4853929"/>
              <a:gd name="connsiteX3" fmla="*/ 961083 w 5351282"/>
              <a:gd name="connsiteY3" fmla="*/ 1157589 h 4853929"/>
              <a:gd name="connsiteX4" fmla="*/ 82295 w 5351282"/>
              <a:gd name="connsiteY4" fmla="*/ 0 h 4853929"/>
              <a:gd name="connsiteX5" fmla="*/ 4375718 w 5351282"/>
              <a:gd name="connsiteY5" fmla="*/ 4082 h 4853929"/>
              <a:gd name="connsiteX6" fmla="*/ 5351282 w 5351282"/>
              <a:gd name="connsiteY6" fmla="*/ 4848221 h 4853929"/>
              <a:gd name="connsiteX7" fmla="*/ 1468 w 5351282"/>
              <a:gd name="connsiteY7" fmla="*/ 4853929 h 4853929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4 w 4377359"/>
              <a:gd name="connsiteY6" fmla="*/ 4943988 h 4943988"/>
              <a:gd name="connsiteX7" fmla="*/ 1468 w 4377359"/>
              <a:gd name="connsiteY7" fmla="*/ 4853929 h 4943988"/>
              <a:gd name="connsiteX0" fmla="*/ 1468 w 4403759"/>
              <a:gd name="connsiteY0" fmla="*/ 4853929 h 4971350"/>
              <a:gd name="connsiteX1" fmla="*/ 666654 w 4403759"/>
              <a:gd name="connsiteY1" fmla="*/ 3452403 h 4971350"/>
              <a:gd name="connsiteX2" fmla="*/ 885373 w 4403759"/>
              <a:gd name="connsiteY2" fmla="*/ 2246781 h 4971350"/>
              <a:gd name="connsiteX3" fmla="*/ 961083 w 4403759"/>
              <a:gd name="connsiteY3" fmla="*/ 1157589 h 4971350"/>
              <a:gd name="connsiteX4" fmla="*/ 82295 w 4403759"/>
              <a:gd name="connsiteY4" fmla="*/ 0 h 4971350"/>
              <a:gd name="connsiteX5" fmla="*/ 4375718 w 4403759"/>
              <a:gd name="connsiteY5" fmla="*/ 4082 h 4971350"/>
              <a:gd name="connsiteX6" fmla="*/ 4403759 w 4403759"/>
              <a:gd name="connsiteY6" fmla="*/ 4971350 h 4971350"/>
              <a:gd name="connsiteX7" fmla="*/ 1468 w 4403759"/>
              <a:gd name="connsiteY7" fmla="*/ 4853929 h 4971350"/>
              <a:gd name="connsiteX0" fmla="*/ 1468 w 4377359"/>
              <a:gd name="connsiteY0" fmla="*/ 4853929 h 4943988"/>
              <a:gd name="connsiteX1" fmla="*/ 666654 w 4377359"/>
              <a:gd name="connsiteY1" fmla="*/ 3452403 h 4943988"/>
              <a:gd name="connsiteX2" fmla="*/ 885373 w 4377359"/>
              <a:gd name="connsiteY2" fmla="*/ 2246781 h 4943988"/>
              <a:gd name="connsiteX3" fmla="*/ 961083 w 4377359"/>
              <a:gd name="connsiteY3" fmla="*/ 1157589 h 4943988"/>
              <a:gd name="connsiteX4" fmla="*/ 82295 w 4377359"/>
              <a:gd name="connsiteY4" fmla="*/ 0 h 4943988"/>
              <a:gd name="connsiteX5" fmla="*/ 4375718 w 4377359"/>
              <a:gd name="connsiteY5" fmla="*/ 4082 h 4943988"/>
              <a:gd name="connsiteX6" fmla="*/ 4372565 w 4377359"/>
              <a:gd name="connsiteY6" fmla="*/ 4943988 h 4943988"/>
              <a:gd name="connsiteX7" fmla="*/ 1468 w 4377359"/>
              <a:gd name="connsiteY7" fmla="*/ 4853929 h 4943988"/>
              <a:gd name="connsiteX0" fmla="*/ 1468 w 4395868"/>
              <a:gd name="connsiteY0" fmla="*/ 4853929 h 4943988"/>
              <a:gd name="connsiteX1" fmla="*/ 666654 w 4395868"/>
              <a:gd name="connsiteY1" fmla="*/ 3452403 h 4943988"/>
              <a:gd name="connsiteX2" fmla="*/ 885373 w 4395868"/>
              <a:gd name="connsiteY2" fmla="*/ 2246781 h 4943988"/>
              <a:gd name="connsiteX3" fmla="*/ 961083 w 4395868"/>
              <a:gd name="connsiteY3" fmla="*/ 1157589 h 4943988"/>
              <a:gd name="connsiteX4" fmla="*/ 82295 w 4395868"/>
              <a:gd name="connsiteY4" fmla="*/ 0 h 4943988"/>
              <a:gd name="connsiteX5" fmla="*/ 4375718 w 4395868"/>
              <a:gd name="connsiteY5" fmla="*/ 4082 h 4943988"/>
              <a:gd name="connsiteX6" fmla="*/ 4372565 w 4395868"/>
              <a:gd name="connsiteY6" fmla="*/ 4943988 h 4943988"/>
              <a:gd name="connsiteX7" fmla="*/ 1468 w 4395868"/>
              <a:gd name="connsiteY7" fmla="*/ 4853929 h 4943988"/>
              <a:gd name="connsiteX0" fmla="*/ 1468 w 4378831"/>
              <a:gd name="connsiteY0" fmla="*/ 4853929 h 4943988"/>
              <a:gd name="connsiteX1" fmla="*/ 666654 w 4378831"/>
              <a:gd name="connsiteY1" fmla="*/ 3452403 h 4943988"/>
              <a:gd name="connsiteX2" fmla="*/ 885373 w 4378831"/>
              <a:gd name="connsiteY2" fmla="*/ 2246781 h 4943988"/>
              <a:gd name="connsiteX3" fmla="*/ 961083 w 4378831"/>
              <a:gd name="connsiteY3" fmla="*/ 1157589 h 4943988"/>
              <a:gd name="connsiteX4" fmla="*/ 82295 w 4378831"/>
              <a:gd name="connsiteY4" fmla="*/ 0 h 4943988"/>
              <a:gd name="connsiteX5" fmla="*/ 4375718 w 4378831"/>
              <a:gd name="connsiteY5" fmla="*/ 4082 h 4943988"/>
              <a:gd name="connsiteX6" fmla="*/ 4372565 w 4378831"/>
              <a:gd name="connsiteY6" fmla="*/ 4943988 h 4943988"/>
              <a:gd name="connsiteX7" fmla="*/ 1468 w 4378831"/>
              <a:gd name="connsiteY7" fmla="*/ 4853929 h 4943988"/>
              <a:gd name="connsiteX0" fmla="*/ 1468 w 4375718"/>
              <a:gd name="connsiteY0" fmla="*/ 4853929 h 4943988"/>
              <a:gd name="connsiteX1" fmla="*/ 666654 w 4375718"/>
              <a:gd name="connsiteY1" fmla="*/ 3452403 h 4943988"/>
              <a:gd name="connsiteX2" fmla="*/ 885373 w 4375718"/>
              <a:gd name="connsiteY2" fmla="*/ 2246781 h 4943988"/>
              <a:gd name="connsiteX3" fmla="*/ 961083 w 4375718"/>
              <a:gd name="connsiteY3" fmla="*/ 1157589 h 4943988"/>
              <a:gd name="connsiteX4" fmla="*/ 82295 w 4375718"/>
              <a:gd name="connsiteY4" fmla="*/ 0 h 4943988"/>
              <a:gd name="connsiteX5" fmla="*/ 4375718 w 4375718"/>
              <a:gd name="connsiteY5" fmla="*/ 4082 h 4943988"/>
              <a:gd name="connsiteX6" fmla="*/ 4372565 w 4375718"/>
              <a:gd name="connsiteY6" fmla="*/ 4943988 h 4943988"/>
              <a:gd name="connsiteX7" fmla="*/ 1468 w 4375718"/>
              <a:gd name="connsiteY7" fmla="*/ 4853929 h 4943988"/>
              <a:gd name="connsiteX0" fmla="*/ 14366 w 4373019"/>
              <a:gd name="connsiteY0" fmla="*/ 4942855 h 4943988"/>
              <a:gd name="connsiteX1" fmla="*/ 663955 w 4373019"/>
              <a:gd name="connsiteY1" fmla="*/ 3452403 h 4943988"/>
              <a:gd name="connsiteX2" fmla="*/ 882674 w 4373019"/>
              <a:gd name="connsiteY2" fmla="*/ 2246781 h 4943988"/>
              <a:gd name="connsiteX3" fmla="*/ 958384 w 4373019"/>
              <a:gd name="connsiteY3" fmla="*/ 1157589 h 4943988"/>
              <a:gd name="connsiteX4" fmla="*/ 79596 w 4373019"/>
              <a:gd name="connsiteY4" fmla="*/ 0 h 4943988"/>
              <a:gd name="connsiteX5" fmla="*/ 4373019 w 4373019"/>
              <a:gd name="connsiteY5" fmla="*/ 4082 h 4943988"/>
              <a:gd name="connsiteX6" fmla="*/ 4369866 w 4373019"/>
              <a:gd name="connsiteY6" fmla="*/ 4943988 h 4943988"/>
              <a:gd name="connsiteX7" fmla="*/ 14366 w 4373019"/>
              <a:gd name="connsiteY7" fmla="*/ 4942855 h 4943988"/>
              <a:gd name="connsiteX0" fmla="*/ 15807 w 4374460"/>
              <a:gd name="connsiteY0" fmla="*/ 4942855 h 4943988"/>
              <a:gd name="connsiteX1" fmla="*/ 665396 w 4374460"/>
              <a:gd name="connsiteY1" fmla="*/ 3452403 h 4943988"/>
              <a:gd name="connsiteX2" fmla="*/ 884115 w 4374460"/>
              <a:gd name="connsiteY2" fmla="*/ 2246781 h 4943988"/>
              <a:gd name="connsiteX3" fmla="*/ 959825 w 4374460"/>
              <a:gd name="connsiteY3" fmla="*/ 1157589 h 4943988"/>
              <a:gd name="connsiteX4" fmla="*/ 81037 w 4374460"/>
              <a:gd name="connsiteY4" fmla="*/ 0 h 4943988"/>
              <a:gd name="connsiteX5" fmla="*/ 4374460 w 4374460"/>
              <a:gd name="connsiteY5" fmla="*/ 4082 h 4943988"/>
              <a:gd name="connsiteX6" fmla="*/ 4371307 w 4374460"/>
              <a:gd name="connsiteY6" fmla="*/ 4943988 h 4943988"/>
              <a:gd name="connsiteX7" fmla="*/ 15807 w 4374460"/>
              <a:gd name="connsiteY7" fmla="*/ 4942855 h 4943988"/>
              <a:gd name="connsiteX0" fmla="*/ 14236 w 4372889"/>
              <a:gd name="connsiteY0" fmla="*/ 4942855 h 4943988"/>
              <a:gd name="connsiteX1" fmla="*/ 702817 w 4372889"/>
              <a:gd name="connsiteY1" fmla="*/ 3418201 h 4943988"/>
              <a:gd name="connsiteX2" fmla="*/ 882544 w 4372889"/>
              <a:gd name="connsiteY2" fmla="*/ 2246781 h 4943988"/>
              <a:gd name="connsiteX3" fmla="*/ 958254 w 4372889"/>
              <a:gd name="connsiteY3" fmla="*/ 1157589 h 4943988"/>
              <a:gd name="connsiteX4" fmla="*/ 79466 w 4372889"/>
              <a:gd name="connsiteY4" fmla="*/ 0 h 4943988"/>
              <a:gd name="connsiteX5" fmla="*/ 4372889 w 4372889"/>
              <a:gd name="connsiteY5" fmla="*/ 4082 h 4943988"/>
              <a:gd name="connsiteX6" fmla="*/ 4369736 w 4372889"/>
              <a:gd name="connsiteY6" fmla="*/ 4943988 h 4943988"/>
              <a:gd name="connsiteX7" fmla="*/ 14236 w 4372889"/>
              <a:gd name="connsiteY7" fmla="*/ 4942855 h 4943988"/>
              <a:gd name="connsiteX0" fmla="*/ 14379 w 4373032"/>
              <a:gd name="connsiteY0" fmla="*/ 4942855 h 4943988"/>
              <a:gd name="connsiteX1" fmla="*/ 699061 w 4373032"/>
              <a:gd name="connsiteY1" fmla="*/ 3414781 h 4943988"/>
              <a:gd name="connsiteX2" fmla="*/ 882687 w 4373032"/>
              <a:gd name="connsiteY2" fmla="*/ 2246781 h 4943988"/>
              <a:gd name="connsiteX3" fmla="*/ 958397 w 4373032"/>
              <a:gd name="connsiteY3" fmla="*/ 1157589 h 4943988"/>
              <a:gd name="connsiteX4" fmla="*/ 79609 w 4373032"/>
              <a:gd name="connsiteY4" fmla="*/ 0 h 4943988"/>
              <a:gd name="connsiteX5" fmla="*/ 4373032 w 4373032"/>
              <a:gd name="connsiteY5" fmla="*/ 4082 h 4943988"/>
              <a:gd name="connsiteX6" fmla="*/ 4369879 w 4373032"/>
              <a:gd name="connsiteY6" fmla="*/ 4943988 h 4943988"/>
              <a:gd name="connsiteX7" fmla="*/ 14379 w 4373032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881409 w 4371754"/>
              <a:gd name="connsiteY2" fmla="*/ 2246781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034 w 4374687"/>
              <a:gd name="connsiteY0" fmla="*/ 4942855 h 4943988"/>
              <a:gd name="connsiteX1" fmla="*/ 700716 w 4374687"/>
              <a:gd name="connsiteY1" fmla="*/ 3414781 h 4943988"/>
              <a:gd name="connsiteX2" fmla="*/ 884342 w 4374687"/>
              <a:gd name="connsiteY2" fmla="*/ 2246781 h 4943988"/>
              <a:gd name="connsiteX3" fmla="*/ 960052 w 4374687"/>
              <a:gd name="connsiteY3" fmla="*/ 1157589 h 4943988"/>
              <a:gd name="connsiteX4" fmla="*/ 81264 w 4374687"/>
              <a:gd name="connsiteY4" fmla="*/ 0 h 4943988"/>
              <a:gd name="connsiteX5" fmla="*/ 4374687 w 4374687"/>
              <a:gd name="connsiteY5" fmla="*/ 4082 h 4943988"/>
              <a:gd name="connsiteX6" fmla="*/ 4371534 w 4374687"/>
              <a:gd name="connsiteY6" fmla="*/ 4943988 h 4943988"/>
              <a:gd name="connsiteX7" fmla="*/ 16034 w 4374687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3101 w 4371754"/>
              <a:gd name="connsiteY0" fmla="*/ 4942855 h 4943988"/>
              <a:gd name="connsiteX1" fmla="*/ 697783 w 4371754"/>
              <a:gd name="connsiteY1" fmla="*/ 3414781 h 4943988"/>
              <a:gd name="connsiteX2" fmla="*/ 908705 w 4371754"/>
              <a:gd name="connsiteY2" fmla="*/ 2229680 h 4943988"/>
              <a:gd name="connsiteX3" fmla="*/ 957119 w 4371754"/>
              <a:gd name="connsiteY3" fmla="*/ 1157589 h 4943988"/>
              <a:gd name="connsiteX4" fmla="*/ 78331 w 4371754"/>
              <a:gd name="connsiteY4" fmla="*/ 0 h 4943988"/>
              <a:gd name="connsiteX5" fmla="*/ 4371754 w 4371754"/>
              <a:gd name="connsiteY5" fmla="*/ 4082 h 4943988"/>
              <a:gd name="connsiteX6" fmla="*/ 4368601 w 4371754"/>
              <a:gd name="connsiteY6" fmla="*/ 4943988 h 4943988"/>
              <a:gd name="connsiteX7" fmla="*/ 13101 w 4371754"/>
              <a:gd name="connsiteY7" fmla="*/ 4942855 h 4943988"/>
              <a:gd name="connsiteX0" fmla="*/ 16816 w 4375469"/>
              <a:gd name="connsiteY0" fmla="*/ 4942855 h 4943988"/>
              <a:gd name="connsiteX1" fmla="*/ 701498 w 4375469"/>
              <a:gd name="connsiteY1" fmla="*/ 3414781 h 4943988"/>
              <a:gd name="connsiteX2" fmla="*/ 912420 w 4375469"/>
              <a:gd name="connsiteY2" fmla="*/ 2229680 h 4943988"/>
              <a:gd name="connsiteX3" fmla="*/ 960834 w 4375469"/>
              <a:gd name="connsiteY3" fmla="*/ 1157589 h 4943988"/>
              <a:gd name="connsiteX4" fmla="*/ 82046 w 4375469"/>
              <a:gd name="connsiteY4" fmla="*/ 0 h 4943988"/>
              <a:gd name="connsiteX5" fmla="*/ 4375469 w 4375469"/>
              <a:gd name="connsiteY5" fmla="*/ 4082 h 4943988"/>
              <a:gd name="connsiteX6" fmla="*/ 4372316 w 4375469"/>
              <a:gd name="connsiteY6" fmla="*/ 4943988 h 4943988"/>
              <a:gd name="connsiteX7" fmla="*/ 16816 w 4375469"/>
              <a:gd name="connsiteY7" fmla="*/ 4942855 h 4943988"/>
              <a:gd name="connsiteX0" fmla="*/ 19658 w 4378311"/>
              <a:gd name="connsiteY0" fmla="*/ 4942855 h 4943988"/>
              <a:gd name="connsiteX1" fmla="*/ 704340 w 4378311"/>
              <a:gd name="connsiteY1" fmla="*/ 3414781 h 4943988"/>
              <a:gd name="connsiteX2" fmla="*/ 915262 w 4378311"/>
              <a:gd name="connsiteY2" fmla="*/ 2229680 h 4943988"/>
              <a:gd name="connsiteX3" fmla="*/ 963676 w 4378311"/>
              <a:gd name="connsiteY3" fmla="*/ 1157589 h 4943988"/>
              <a:gd name="connsiteX4" fmla="*/ 84888 w 4378311"/>
              <a:gd name="connsiteY4" fmla="*/ 0 h 4943988"/>
              <a:gd name="connsiteX5" fmla="*/ 4378311 w 4378311"/>
              <a:gd name="connsiteY5" fmla="*/ 4082 h 4943988"/>
              <a:gd name="connsiteX6" fmla="*/ 4375158 w 4378311"/>
              <a:gd name="connsiteY6" fmla="*/ 4943988 h 4943988"/>
              <a:gd name="connsiteX7" fmla="*/ 19658 w 4378311"/>
              <a:gd name="connsiteY7" fmla="*/ 4942855 h 4943988"/>
              <a:gd name="connsiteX0" fmla="*/ 21121 w 4379774"/>
              <a:gd name="connsiteY0" fmla="*/ 4942855 h 4943988"/>
              <a:gd name="connsiteX1" fmla="*/ 705803 w 4379774"/>
              <a:gd name="connsiteY1" fmla="*/ 3414781 h 4943988"/>
              <a:gd name="connsiteX2" fmla="*/ 916725 w 4379774"/>
              <a:gd name="connsiteY2" fmla="*/ 2229680 h 4943988"/>
              <a:gd name="connsiteX3" fmla="*/ 965139 w 4379774"/>
              <a:gd name="connsiteY3" fmla="*/ 1157589 h 4943988"/>
              <a:gd name="connsiteX4" fmla="*/ 86351 w 4379774"/>
              <a:gd name="connsiteY4" fmla="*/ 0 h 4943988"/>
              <a:gd name="connsiteX5" fmla="*/ 4379774 w 4379774"/>
              <a:gd name="connsiteY5" fmla="*/ 4082 h 4943988"/>
              <a:gd name="connsiteX6" fmla="*/ 4376621 w 4379774"/>
              <a:gd name="connsiteY6" fmla="*/ 4943988 h 4943988"/>
              <a:gd name="connsiteX7" fmla="*/ 21121 w 4379774"/>
              <a:gd name="connsiteY7" fmla="*/ 4942855 h 4943988"/>
              <a:gd name="connsiteX0" fmla="*/ 19659 w 4378312"/>
              <a:gd name="connsiteY0" fmla="*/ 4942855 h 4943988"/>
              <a:gd name="connsiteX1" fmla="*/ 704341 w 4378312"/>
              <a:gd name="connsiteY1" fmla="*/ 3414781 h 4943988"/>
              <a:gd name="connsiteX2" fmla="*/ 915263 w 4378312"/>
              <a:gd name="connsiteY2" fmla="*/ 2229680 h 4943988"/>
              <a:gd name="connsiteX3" fmla="*/ 963677 w 4378312"/>
              <a:gd name="connsiteY3" fmla="*/ 1157589 h 4943988"/>
              <a:gd name="connsiteX4" fmla="*/ 84889 w 4378312"/>
              <a:gd name="connsiteY4" fmla="*/ 0 h 4943988"/>
              <a:gd name="connsiteX5" fmla="*/ 4378312 w 4378312"/>
              <a:gd name="connsiteY5" fmla="*/ 4082 h 4943988"/>
              <a:gd name="connsiteX6" fmla="*/ 4375159 w 4378312"/>
              <a:gd name="connsiteY6" fmla="*/ 4943988 h 4943988"/>
              <a:gd name="connsiteX7" fmla="*/ 19659 w 4378312"/>
              <a:gd name="connsiteY7" fmla="*/ 4942855 h 4943988"/>
              <a:gd name="connsiteX0" fmla="*/ 19659 w 7210725"/>
              <a:gd name="connsiteY0" fmla="*/ 5428652 h 5429785"/>
              <a:gd name="connsiteX1" fmla="*/ 704341 w 7210725"/>
              <a:gd name="connsiteY1" fmla="*/ 3900578 h 5429785"/>
              <a:gd name="connsiteX2" fmla="*/ 915263 w 7210725"/>
              <a:gd name="connsiteY2" fmla="*/ 2715477 h 5429785"/>
              <a:gd name="connsiteX3" fmla="*/ 963677 w 7210725"/>
              <a:gd name="connsiteY3" fmla="*/ 1643386 h 5429785"/>
              <a:gd name="connsiteX4" fmla="*/ 84889 w 7210725"/>
              <a:gd name="connsiteY4" fmla="*/ 485797 h 5429785"/>
              <a:gd name="connsiteX5" fmla="*/ 7210725 w 7210725"/>
              <a:gd name="connsiteY5" fmla="*/ 2 h 5429785"/>
              <a:gd name="connsiteX6" fmla="*/ 4375159 w 7210725"/>
              <a:gd name="connsiteY6" fmla="*/ 5429785 h 5429785"/>
              <a:gd name="connsiteX7" fmla="*/ 19659 w 7210725"/>
              <a:gd name="connsiteY7" fmla="*/ 5428652 h 5429785"/>
              <a:gd name="connsiteX0" fmla="*/ 19659 w 7210725"/>
              <a:gd name="connsiteY0" fmla="*/ 5428652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19659 w 7210725"/>
              <a:gd name="connsiteY7" fmla="*/ 5428652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4889 w 7210725"/>
              <a:gd name="connsiteY4" fmla="*/ 485797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08538 w 7210725"/>
              <a:gd name="connsiteY4" fmla="*/ 55362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63677 w 7210725"/>
              <a:gd name="connsiteY3" fmla="*/ 164338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15477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900578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3703 w 7210725"/>
              <a:gd name="connsiteY0" fmla="*/ 5308066 h 6077929"/>
              <a:gd name="connsiteX1" fmla="*/ 704341 w 7210725"/>
              <a:gd name="connsiteY1" fmla="*/ 3886704 h 6077929"/>
              <a:gd name="connsiteX2" fmla="*/ 915263 w 7210725"/>
              <a:gd name="connsiteY2" fmla="*/ 2701601 h 6077929"/>
              <a:gd name="connsiteX3" fmla="*/ 977554 w 7210725"/>
              <a:gd name="connsiteY3" fmla="*/ 1634136 h 6077929"/>
              <a:gd name="connsiteX4" fmla="*/ 812007 w 7210725"/>
              <a:gd name="connsiteY4" fmla="*/ 544376 h 6077929"/>
              <a:gd name="connsiteX5" fmla="*/ 7210725 w 7210725"/>
              <a:gd name="connsiteY5" fmla="*/ 2 h 6077929"/>
              <a:gd name="connsiteX6" fmla="*/ 7134076 w 7210725"/>
              <a:gd name="connsiteY6" fmla="*/ 6077929 h 6077929"/>
              <a:gd name="connsiteX7" fmla="*/ 573703 w 7210725"/>
              <a:gd name="connsiteY7" fmla="*/ 5308066 h 6077929"/>
              <a:gd name="connsiteX0" fmla="*/ 571174 w 7208196"/>
              <a:gd name="connsiteY0" fmla="*/ 5308066 h 6077929"/>
              <a:gd name="connsiteX1" fmla="*/ 701812 w 7208196"/>
              <a:gd name="connsiteY1" fmla="*/ 3886704 h 6077929"/>
              <a:gd name="connsiteX2" fmla="*/ 912734 w 7208196"/>
              <a:gd name="connsiteY2" fmla="*/ 2701601 h 6077929"/>
              <a:gd name="connsiteX3" fmla="*/ 975025 w 7208196"/>
              <a:gd name="connsiteY3" fmla="*/ 1634136 h 6077929"/>
              <a:gd name="connsiteX4" fmla="*/ 809478 w 7208196"/>
              <a:gd name="connsiteY4" fmla="*/ 544376 h 6077929"/>
              <a:gd name="connsiteX5" fmla="*/ 7208196 w 7208196"/>
              <a:gd name="connsiteY5" fmla="*/ 2 h 6077929"/>
              <a:gd name="connsiteX6" fmla="*/ 7131547 w 7208196"/>
              <a:gd name="connsiteY6" fmla="*/ 6077929 h 6077929"/>
              <a:gd name="connsiteX7" fmla="*/ 571174 w 7208196"/>
              <a:gd name="connsiteY7" fmla="*/ 5308066 h 6077929"/>
              <a:gd name="connsiteX0" fmla="*/ 564505 w 7201527"/>
              <a:gd name="connsiteY0" fmla="*/ 5308066 h 6077929"/>
              <a:gd name="connsiteX1" fmla="*/ 695143 w 7201527"/>
              <a:gd name="connsiteY1" fmla="*/ 3886704 h 6077929"/>
              <a:gd name="connsiteX2" fmla="*/ 906065 w 7201527"/>
              <a:gd name="connsiteY2" fmla="*/ 2701601 h 6077929"/>
              <a:gd name="connsiteX3" fmla="*/ 968356 w 7201527"/>
              <a:gd name="connsiteY3" fmla="*/ 1634136 h 6077929"/>
              <a:gd name="connsiteX4" fmla="*/ 802809 w 7201527"/>
              <a:gd name="connsiteY4" fmla="*/ 544376 h 6077929"/>
              <a:gd name="connsiteX5" fmla="*/ 7201527 w 7201527"/>
              <a:gd name="connsiteY5" fmla="*/ 2 h 6077929"/>
              <a:gd name="connsiteX6" fmla="*/ 7124878 w 7201527"/>
              <a:gd name="connsiteY6" fmla="*/ 6077929 h 6077929"/>
              <a:gd name="connsiteX7" fmla="*/ 564505 w 7201527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568313 w 7205335"/>
              <a:gd name="connsiteY7" fmla="*/ 5308066 h 6077929"/>
              <a:gd name="connsiteX0" fmla="*/ 568313 w 7205335"/>
              <a:gd name="connsiteY0" fmla="*/ 5308066 h 6077929"/>
              <a:gd name="connsiteX1" fmla="*/ 698951 w 7205335"/>
              <a:gd name="connsiteY1" fmla="*/ 3886704 h 6077929"/>
              <a:gd name="connsiteX2" fmla="*/ 909873 w 7205335"/>
              <a:gd name="connsiteY2" fmla="*/ 2701601 h 6077929"/>
              <a:gd name="connsiteX3" fmla="*/ 972164 w 7205335"/>
              <a:gd name="connsiteY3" fmla="*/ 1634136 h 6077929"/>
              <a:gd name="connsiteX4" fmla="*/ 806617 w 7205335"/>
              <a:gd name="connsiteY4" fmla="*/ 544376 h 6077929"/>
              <a:gd name="connsiteX5" fmla="*/ 7205335 w 7205335"/>
              <a:gd name="connsiteY5" fmla="*/ 2 h 6077929"/>
              <a:gd name="connsiteX6" fmla="*/ 7128686 w 7205335"/>
              <a:gd name="connsiteY6" fmla="*/ 6077929 h 6077929"/>
              <a:gd name="connsiteX7" fmla="*/ 1920071 w 7205335"/>
              <a:gd name="connsiteY7" fmla="*/ 5124725 h 6077929"/>
              <a:gd name="connsiteX8" fmla="*/ 568313 w 7205335"/>
              <a:gd name="connsiteY8" fmla="*/ 5308066 h 6077929"/>
              <a:gd name="connsiteX0" fmla="*/ 568313 w 7205335"/>
              <a:gd name="connsiteY0" fmla="*/ 5308066 h 6344047"/>
              <a:gd name="connsiteX1" fmla="*/ 698951 w 7205335"/>
              <a:gd name="connsiteY1" fmla="*/ 3886704 h 6344047"/>
              <a:gd name="connsiteX2" fmla="*/ 909873 w 7205335"/>
              <a:gd name="connsiteY2" fmla="*/ 2701601 h 6344047"/>
              <a:gd name="connsiteX3" fmla="*/ 972164 w 7205335"/>
              <a:gd name="connsiteY3" fmla="*/ 1634136 h 6344047"/>
              <a:gd name="connsiteX4" fmla="*/ 806617 w 7205335"/>
              <a:gd name="connsiteY4" fmla="*/ 544376 h 6344047"/>
              <a:gd name="connsiteX5" fmla="*/ 7205335 w 7205335"/>
              <a:gd name="connsiteY5" fmla="*/ 2 h 6344047"/>
              <a:gd name="connsiteX6" fmla="*/ 7128686 w 7205335"/>
              <a:gd name="connsiteY6" fmla="*/ 6077929 h 6344047"/>
              <a:gd name="connsiteX7" fmla="*/ 3207146 w 7205335"/>
              <a:gd name="connsiteY7" fmla="*/ 5198721 h 6344047"/>
              <a:gd name="connsiteX8" fmla="*/ 1920071 w 7205335"/>
              <a:gd name="connsiteY8" fmla="*/ 5124725 h 6344047"/>
              <a:gd name="connsiteX9" fmla="*/ 568313 w 7205335"/>
              <a:gd name="connsiteY9" fmla="*/ 5308066 h 6344047"/>
              <a:gd name="connsiteX0" fmla="*/ 568313 w 7205335"/>
              <a:gd name="connsiteY0" fmla="*/ 5308066 h 6399559"/>
              <a:gd name="connsiteX1" fmla="*/ 698951 w 7205335"/>
              <a:gd name="connsiteY1" fmla="*/ 3886704 h 6399559"/>
              <a:gd name="connsiteX2" fmla="*/ 909873 w 7205335"/>
              <a:gd name="connsiteY2" fmla="*/ 2701601 h 6399559"/>
              <a:gd name="connsiteX3" fmla="*/ 972164 w 7205335"/>
              <a:gd name="connsiteY3" fmla="*/ 1634136 h 6399559"/>
              <a:gd name="connsiteX4" fmla="*/ 806617 w 7205335"/>
              <a:gd name="connsiteY4" fmla="*/ 544376 h 6399559"/>
              <a:gd name="connsiteX5" fmla="*/ 7205335 w 7205335"/>
              <a:gd name="connsiteY5" fmla="*/ 2 h 6399559"/>
              <a:gd name="connsiteX6" fmla="*/ 7128686 w 7205335"/>
              <a:gd name="connsiteY6" fmla="*/ 6077929 h 6399559"/>
              <a:gd name="connsiteX7" fmla="*/ 4615643 w 7205335"/>
              <a:gd name="connsiteY7" fmla="*/ 5355961 h 6399559"/>
              <a:gd name="connsiteX8" fmla="*/ 3207146 w 7205335"/>
              <a:gd name="connsiteY8" fmla="*/ 5198721 h 6399559"/>
              <a:gd name="connsiteX9" fmla="*/ 1920071 w 7205335"/>
              <a:gd name="connsiteY9" fmla="*/ 5124725 h 6399559"/>
              <a:gd name="connsiteX10" fmla="*/ 568313 w 7205335"/>
              <a:gd name="connsiteY10" fmla="*/ 5308066 h 6399559"/>
              <a:gd name="connsiteX0" fmla="*/ 568313 w 7205335"/>
              <a:gd name="connsiteY0" fmla="*/ 5308066 h 5889166"/>
              <a:gd name="connsiteX1" fmla="*/ 698951 w 7205335"/>
              <a:gd name="connsiteY1" fmla="*/ 3886704 h 5889166"/>
              <a:gd name="connsiteX2" fmla="*/ 909873 w 7205335"/>
              <a:gd name="connsiteY2" fmla="*/ 2701601 h 5889166"/>
              <a:gd name="connsiteX3" fmla="*/ 972164 w 7205335"/>
              <a:gd name="connsiteY3" fmla="*/ 1634136 h 5889166"/>
              <a:gd name="connsiteX4" fmla="*/ 806617 w 7205335"/>
              <a:gd name="connsiteY4" fmla="*/ 544376 h 5889166"/>
              <a:gd name="connsiteX5" fmla="*/ 7205335 w 7205335"/>
              <a:gd name="connsiteY5" fmla="*/ 2 h 5889166"/>
              <a:gd name="connsiteX6" fmla="*/ 6282200 w 7205335"/>
              <a:gd name="connsiteY6" fmla="*/ 5444343 h 5889166"/>
              <a:gd name="connsiteX7" fmla="*/ 4615643 w 7205335"/>
              <a:gd name="connsiteY7" fmla="*/ 5355961 h 5889166"/>
              <a:gd name="connsiteX8" fmla="*/ 3207146 w 7205335"/>
              <a:gd name="connsiteY8" fmla="*/ 5198721 h 5889166"/>
              <a:gd name="connsiteX9" fmla="*/ 1920071 w 7205335"/>
              <a:gd name="connsiteY9" fmla="*/ 5124725 h 5889166"/>
              <a:gd name="connsiteX10" fmla="*/ 568313 w 7205335"/>
              <a:gd name="connsiteY10" fmla="*/ 5308066 h 5889166"/>
              <a:gd name="connsiteX0" fmla="*/ 568313 w 7464170"/>
              <a:gd name="connsiteY0" fmla="*/ 5308066 h 5889166"/>
              <a:gd name="connsiteX1" fmla="*/ 698951 w 7464170"/>
              <a:gd name="connsiteY1" fmla="*/ 3886704 h 5889166"/>
              <a:gd name="connsiteX2" fmla="*/ 909873 w 7464170"/>
              <a:gd name="connsiteY2" fmla="*/ 2701601 h 5889166"/>
              <a:gd name="connsiteX3" fmla="*/ 972164 w 7464170"/>
              <a:gd name="connsiteY3" fmla="*/ 1634136 h 5889166"/>
              <a:gd name="connsiteX4" fmla="*/ 806617 w 7464170"/>
              <a:gd name="connsiteY4" fmla="*/ 544376 h 5889166"/>
              <a:gd name="connsiteX5" fmla="*/ 7205335 w 7464170"/>
              <a:gd name="connsiteY5" fmla="*/ 2 h 5889166"/>
              <a:gd name="connsiteX6" fmla="*/ 6121278 w 7464170"/>
              <a:gd name="connsiteY6" fmla="*/ 4361649 h 5889166"/>
              <a:gd name="connsiteX7" fmla="*/ 6282200 w 7464170"/>
              <a:gd name="connsiteY7" fmla="*/ 5444343 h 5889166"/>
              <a:gd name="connsiteX8" fmla="*/ 4615643 w 7464170"/>
              <a:gd name="connsiteY8" fmla="*/ 5355961 h 5889166"/>
              <a:gd name="connsiteX9" fmla="*/ 3207146 w 7464170"/>
              <a:gd name="connsiteY9" fmla="*/ 5198721 h 5889166"/>
              <a:gd name="connsiteX10" fmla="*/ 1920071 w 7464170"/>
              <a:gd name="connsiteY10" fmla="*/ 5124725 h 5889166"/>
              <a:gd name="connsiteX11" fmla="*/ 568313 w 7464170"/>
              <a:gd name="connsiteY11" fmla="*/ 5308066 h 5889166"/>
              <a:gd name="connsiteX0" fmla="*/ 568313 w 7488286"/>
              <a:gd name="connsiteY0" fmla="*/ 5308066 h 5889166"/>
              <a:gd name="connsiteX1" fmla="*/ 698951 w 7488286"/>
              <a:gd name="connsiteY1" fmla="*/ 3886704 h 5889166"/>
              <a:gd name="connsiteX2" fmla="*/ 909873 w 7488286"/>
              <a:gd name="connsiteY2" fmla="*/ 2701601 h 5889166"/>
              <a:gd name="connsiteX3" fmla="*/ 972164 w 7488286"/>
              <a:gd name="connsiteY3" fmla="*/ 1634136 h 5889166"/>
              <a:gd name="connsiteX4" fmla="*/ 806617 w 7488286"/>
              <a:gd name="connsiteY4" fmla="*/ 544376 h 5889166"/>
              <a:gd name="connsiteX5" fmla="*/ 7205335 w 7488286"/>
              <a:gd name="connsiteY5" fmla="*/ 2 h 5889166"/>
              <a:gd name="connsiteX6" fmla="*/ 6211476 w 7488286"/>
              <a:gd name="connsiteY6" fmla="*/ 3297966 h 5889166"/>
              <a:gd name="connsiteX7" fmla="*/ 6121278 w 7488286"/>
              <a:gd name="connsiteY7" fmla="*/ 4361649 h 5889166"/>
              <a:gd name="connsiteX8" fmla="*/ 6282200 w 7488286"/>
              <a:gd name="connsiteY8" fmla="*/ 5444343 h 5889166"/>
              <a:gd name="connsiteX9" fmla="*/ 4615643 w 7488286"/>
              <a:gd name="connsiteY9" fmla="*/ 5355961 h 5889166"/>
              <a:gd name="connsiteX10" fmla="*/ 3207146 w 7488286"/>
              <a:gd name="connsiteY10" fmla="*/ 5198721 h 5889166"/>
              <a:gd name="connsiteX11" fmla="*/ 1920071 w 7488286"/>
              <a:gd name="connsiteY11" fmla="*/ 5124725 h 5889166"/>
              <a:gd name="connsiteX12" fmla="*/ 568313 w 7488286"/>
              <a:gd name="connsiteY12" fmla="*/ 5308066 h 5889166"/>
              <a:gd name="connsiteX0" fmla="*/ 568313 w 7534015"/>
              <a:gd name="connsiteY0" fmla="*/ 5308066 h 5889166"/>
              <a:gd name="connsiteX1" fmla="*/ 698951 w 7534015"/>
              <a:gd name="connsiteY1" fmla="*/ 3886704 h 5889166"/>
              <a:gd name="connsiteX2" fmla="*/ 909873 w 7534015"/>
              <a:gd name="connsiteY2" fmla="*/ 2701601 h 5889166"/>
              <a:gd name="connsiteX3" fmla="*/ 972164 w 7534015"/>
              <a:gd name="connsiteY3" fmla="*/ 1634136 h 5889166"/>
              <a:gd name="connsiteX4" fmla="*/ 806617 w 7534015"/>
              <a:gd name="connsiteY4" fmla="*/ 544376 h 5889166"/>
              <a:gd name="connsiteX5" fmla="*/ 7205335 w 7534015"/>
              <a:gd name="connsiteY5" fmla="*/ 2 h 5889166"/>
              <a:gd name="connsiteX6" fmla="*/ 6416159 w 7534015"/>
              <a:gd name="connsiteY6" fmla="*/ 2123288 h 5889166"/>
              <a:gd name="connsiteX7" fmla="*/ 6211476 w 7534015"/>
              <a:gd name="connsiteY7" fmla="*/ 3297966 h 5889166"/>
              <a:gd name="connsiteX8" fmla="*/ 6121278 w 7534015"/>
              <a:gd name="connsiteY8" fmla="*/ 4361649 h 5889166"/>
              <a:gd name="connsiteX9" fmla="*/ 6282200 w 7534015"/>
              <a:gd name="connsiteY9" fmla="*/ 5444343 h 5889166"/>
              <a:gd name="connsiteX10" fmla="*/ 4615643 w 7534015"/>
              <a:gd name="connsiteY10" fmla="*/ 5355961 h 5889166"/>
              <a:gd name="connsiteX11" fmla="*/ 3207146 w 7534015"/>
              <a:gd name="connsiteY11" fmla="*/ 5198721 h 5889166"/>
              <a:gd name="connsiteX12" fmla="*/ 1920071 w 7534015"/>
              <a:gd name="connsiteY12" fmla="*/ 5124725 h 5889166"/>
              <a:gd name="connsiteX13" fmla="*/ 568313 w 7534015"/>
              <a:gd name="connsiteY13" fmla="*/ 5308066 h 5889166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6525370 w 6984111"/>
              <a:gd name="connsiteY5" fmla="*/ 279198 h 5446907"/>
              <a:gd name="connsiteX6" fmla="*/ 6416159 w 6984111"/>
              <a:gd name="connsiteY6" fmla="*/ 1681029 h 5446907"/>
              <a:gd name="connsiteX7" fmla="*/ 6211476 w 6984111"/>
              <a:gd name="connsiteY7" fmla="*/ 2855707 h 5446907"/>
              <a:gd name="connsiteX8" fmla="*/ 6121278 w 6984111"/>
              <a:gd name="connsiteY8" fmla="*/ 3919390 h 5446907"/>
              <a:gd name="connsiteX9" fmla="*/ 6282200 w 6984111"/>
              <a:gd name="connsiteY9" fmla="*/ 5002084 h 5446907"/>
              <a:gd name="connsiteX10" fmla="*/ 4615643 w 6984111"/>
              <a:gd name="connsiteY10" fmla="*/ 4913702 h 5446907"/>
              <a:gd name="connsiteX11" fmla="*/ 3207146 w 6984111"/>
              <a:gd name="connsiteY11" fmla="*/ 4756462 h 5446907"/>
              <a:gd name="connsiteX12" fmla="*/ 1920071 w 6984111"/>
              <a:gd name="connsiteY12" fmla="*/ 4682466 h 5446907"/>
              <a:gd name="connsiteX13" fmla="*/ 568313 w 6984111"/>
              <a:gd name="connsiteY13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5198468 w 6984111"/>
              <a:gd name="connsiteY5" fmla="*/ 450856 h 5446907"/>
              <a:gd name="connsiteX6" fmla="*/ 6525370 w 6984111"/>
              <a:gd name="connsiteY6" fmla="*/ 279198 h 5446907"/>
              <a:gd name="connsiteX7" fmla="*/ 6416159 w 6984111"/>
              <a:gd name="connsiteY7" fmla="*/ 1681029 h 5446907"/>
              <a:gd name="connsiteX8" fmla="*/ 6211476 w 6984111"/>
              <a:gd name="connsiteY8" fmla="*/ 2855707 h 5446907"/>
              <a:gd name="connsiteX9" fmla="*/ 6121278 w 6984111"/>
              <a:gd name="connsiteY9" fmla="*/ 3919390 h 5446907"/>
              <a:gd name="connsiteX10" fmla="*/ 6282200 w 6984111"/>
              <a:gd name="connsiteY10" fmla="*/ 5002084 h 5446907"/>
              <a:gd name="connsiteX11" fmla="*/ 4615643 w 6984111"/>
              <a:gd name="connsiteY11" fmla="*/ 4913702 h 5446907"/>
              <a:gd name="connsiteX12" fmla="*/ 3207146 w 6984111"/>
              <a:gd name="connsiteY12" fmla="*/ 4756462 h 5446907"/>
              <a:gd name="connsiteX13" fmla="*/ 1920071 w 6984111"/>
              <a:gd name="connsiteY13" fmla="*/ 4682466 h 5446907"/>
              <a:gd name="connsiteX14" fmla="*/ 568313 w 6984111"/>
              <a:gd name="connsiteY14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3911393 w 6984111"/>
              <a:gd name="connsiteY5" fmla="*/ 372235 h 5446907"/>
              <a:gd name="connsiteX6" fmla="*/ 5198468 w 6984111"/>
              <a:gd name="connsiteY6" fmla="*/ 450856 h 5446907"/>
              <a:gd name="connsiteX7" fmla="*/ 6525370 w 6984111"/>
              <a:gd name="connsiteY7" fmla="*/ 279198 h 5446907"/>
              <a:gd name="connsiteX8" fmla="*/ 6416159 w 6984111"/>
              <a:gd name="connsiteY8" fmla="*/ 1681029 h 5446907"/>
              <a:gd name="connsiteX9" fmla="*/ 6211476 w 6984111"/>
              <a:gd name="connsiteY9" fmla="*/ 2855707 h 5446907"/>
              <a:gd name="connsiteX10" fmla="*/ 6121278 w 6984111"/>
              <a:gd name="connsiteY10" fmla="*/ 3919390 h 5446907"/>
              <a:gd name="connsiteX11" fmla="*/ 6282200 w 6984111"/>
              <a:gd name="connsiteY11" fmla="*/ 5002084 h 5446907"/>
              <a:gd name="connsiteX12" fmla="*/ 4615643 w 6984111"/>
              <a:gd name="connsiteY12" fmla="*/ 4913702 h 5446907"/>
              <a:gd name="connsiteX13" fmla="*/ 3207146 w 6984111"/>
              <a:gd name="connsiteY13" fmla="*/ 4756462 h 5446907"/>
              <a:gd name="connsiteX14" fmla="*/ 1920071 w 6984111"/>
              <a:gd name="connsiteY14" fmla="*/ 4682466 h 5446907"/>
              <a:gd name="connsiteX15" fmla="*/ 568313 w 6984111"/>
              <a:gd name="connsiteY15" fmla="*/ 4865807 h 5446907"/>
              <a:gd name="connsiteX0" fmla="*/ 568313 w 6984111"/>
              <a:gd name="connsiteY0" fmla="*/ 4865807 h 5446907"/>
              <a:gd name="connsiteX1" fmla="*/ 698951 w 6984111"/>
              <a:gd name="connsiteY1" fmla="*/ 3444445 h 5446907"/>
              <a:gd name="connsiteX2" fmla="*/ 909873 w 6984111"/>
              <a:gd name="connsiteY2" fmla="*/ 2259342 h 5446907"/>
              <a:gd name="connsiteX3" fmla="*/ 972164 w 6984111"/>
              <a:gd name="connsiteY3" fmla="*/ 1191877 h 5446907"/>
              <a:gd name="connsiteX4" fmla="*/ 806617 w 6984111"/>
              <a:gd name="connsiteY4" fmla="*/ 102117 h 5446907"/>
              <a:gd name="connsiteX5" fmla="*/ 2489020 w 6984111"/>
              <a:gd name="connsiteY5" fmla="*/ 191871 h 5446907"/>
              <a:gd name="connsiteX6" fmla="*/ 3911393 w 6984111"/>
              <a:gd name="connsiteY6" fmla="*/ 372235 h 5446907"/>
              <a:gd name="connsiteX7" fmla="*/ 5198468 w 6984111"/>
              <a:gd name="connsiteY7" fmla="*/ 450856 h 5446907"/>
              <a:gd name="connsiteX8" fmla="*/ 6525370 w 6984111"/>
              <a:gd name="connsiteY8" fmla="*/ 279198 h 5446907"/>
              <a:gd name="connsiteX9" fmla="*/ 6416159 w 6984111"/>
              <a:gd name="connsiteY9" fmla="*/ 1681029 h 5446907"/>
              <a:gd name="connsiteX10" fmla="*/ 6211476 w 6984111"/>
              <a:gd name="connsiteY10" fmla="*/ 2855707 h 5446907"/>
              <a:gd name="connsiteX11" fmla="*/ 6121278 w 6984111"/>
              <a:gd name="connsiteY11" fmla="*/ 3919390 h 5446907"/>
              <a:gd name="connsiteX12" fmla="*/ 6282200 w 6984111"/>
              <a:gd name="connsiteY12" fmla="*/ 5002084 h 5446907"/>
              <a:gd name="connsiteX13" fmla="*/ 4615643 w 6984111"/>
              <a:gd name="connsiteY13" fmla="*/ 4913702 h 5446907"/>
              <a:gd name="connsiteX14" fmla="*/ 3207146 w 6984111"/>
              <a:gd name="connsiteY14" fmla="*/ 4756462 h 5446907"/>
              <a:gd name="connsiteX15" fmla="*/ 1920071 w 6984111"/>
              <a:gd name="connsiteY15" fmla="*/ 4682466 h 5446907"/>
              <a:gd name="connsiteX16" fmla="*/ 568313 w 6984111"/>
              <a:gd name="connsiteY16" fmla="*/ 4865807 h 5446907"/>
              <a:gd name="connsiteX0" fmla="*/ 568313 w 6984111"/>
              <a:gd name="connsiteY0" fmla="*/ 4872731 h 5453831"/>
              <a:gd name="connsiteX1" fmla="*/ 698951 w 6984111"/>
              <a:gd name="connsiteY1" fmla="*/ 3451369 h 5453831"/>
              <a:gd name="connsiteX2" fmla="*/ 909873 w 6984111"/>
              <a:gd name="connsiteY2" fmla="*/ 2266266 h 5453831"/>
              <a:gd name="connsiteX3" fmla="*/ 972164 w 6984111"/>
              <a:gd name="connsiteY3" fmla="*/ 1198801 h 5453831"/>
              <a:gd name="connsiteX4" fmla="*/ 806617 w 6984111"/>
              <a:gd name="connsiteY4" fmla="*/ 109041 h 5453831"/>
              <a:gd name="connsiteX5" fmla="*/ 2489020 w 6984111"/>
              <a:gd name="connsiteY5" fmla="*/ 198795 h 5453831"/>
              <a:gd name="connsiteX6" fmla="*/ 3911393 w 6984111"/>
              <a:gd name="connsiteY6" fmla="*/ 379159 h 5453831"/>
              <a:gd name="connsiteX7" fmla="*/ 5198468 w 6984111"/>
              <a:gd name="connsiteY7" fmla="*/ 457780 h 5453831"/>
              <a:gd name="connsiteX8" fmla="*/ 6525370 w 6984111"/>
              <a:gd name="connsiteY8" fmla="*/ 286122 h 5453831"/>
              <a:gd name="connsiteX9" fmla="*/ 6416159 w 6984111"/>
              <a:gd name="connsiteY9" fmla="*/ 1687953 h 5453831"/>
              <a:gd name="connsiteX10" fmla="*/ 6211476 w 6984111"/>
              <a:gd name="connsiteY10" fmla="*/ 2862631 h 5453831"/>
              <a:gd name="connsiteX11" fmla="*/ 6121278 w 6984111"/>
              <a:gd name="connsiteY11" fmla="*/ 3926314 h 5453831"/>
              <a:gd name="connsiteX12" fmla="*/ 6282200 w 6984111"/>
              <a:gd name="connsiteY12" fmla="*/ 5009008 h 5453831"/>
              <a:gd name="connsiteX13" fmla="*/ 4615643 w 6984111"/>
              <a:gd name="connsiteY13" fmla="*/ 4920626 h 5453831"/>
              <a:gd name="connsiteX14" fmla="*/ 3207146 w 6984111"/>
              <a:gd name="connsiteY14" fmla="*/ 4763386 h 5453831"/>
              <a:gd name="connsiteX15" fmla="*/ 1920071 w 6984111"/>
              <a:gd name="connsiteY15" fmla="*/ 4689390 h 5453831"/>
              <a:gd name="connsiteX16" fmla="*/ 568313 w 6984111"/>
              <a:gd name="connsiteY16" fmla="*/ 4872731 h 5453831"/>
              <a:gd name="connsiteX0" fmla="*/ 576587 w 6992385"/>
              <a:gd name="connsiteY0" fmla="*/ 4919103 h 5500203"/>
              <a:gd name="connsiteX1" fmla="*/ 707225 w 6992385"/>
              <a:gd name="connsiteY1" fmla="*/ 3497741 h 5500203"/>
              <a:gd name="connsiteX2" fmla="*/ 918147 w 6992385"/>
              <a:gd name="connsiteY2" fmla="*/ 2312638 h 5500203"/>
              <a:gd name="connsiteX3" fmla="*/ 980438 w 6992385"/>
              <a:gd name="connsiteY3" fmla="*/ 1245173 h 5500203"/>
              <a:gd name="connsiteX4" fmla="*/ 814891 w 6992385"/>
              <a:gd name="connsiteY4" fmla="*/ 155413 h 5500203"/>
              <a:gd name="connsiteX5" fmla="*/ 2497294 w 6992385"/>
              <a:gd name="connsiteY5" fmla="*/ 245167 h 5500203"/>
              <a:gd name="connsiteX6" fmla="*/ 3919667 w 6992385"/>
              <a:gd name="connsiteY6" fmla="*/ 425531 h 5500203"/>
              <a:gd name="connsiteX7" fmla="*/ 5206742 w 6992385"/>
              <a:gd name="connsiteY7" fmla="*/ 504152 h 5500203"/>
              <a:gd name="connsiteX8" fmla="*/ 6533644 w 6992385"/>
              <a:gd name="connsiteY8" fmla="*/ 332494 h 5500203"/>
              <a:gd name="connsiteX9" fmla="*/ 6424433 w 6992385"/>
              <a:gd name="connsiteY9" fmla="*/ 1734325 h 5500203"/>
              <a:gd name="connsiteX10" fmla="*/ 6219750 w 6992385"/>
              <a:gd name="connsiteY10" fmla="*/ 2909003 h 5500203"/>
              <a:gd name="connsiteX11" fmla="*/ 6129552 w 6992385"/>
              <a:gd name="connsiteY11" fmla="*/ 3972686 h 5500203"/>
              <a:gd name="connsiteX12" fmla="*/ 6290474 w 6992385"/>
              <a:gd name="connsiteY12" fmla="*/ 5055380 h 5500203"/>
              <a:gd name="connsiteX13" fmla="*/ 4623917 w 6992385"/>
              <a:gd name="connsiteY13" fmla="*/ 4966998 h 5500203"/>
              <a:gd name="connsiteX14" fmla="*/ 3215420 w 6992385"/>
              <a:gd name="connsiteY14" fmla="*/ 4809758 h 5500203"/>
              <a:gd name="connsiteX15" fmla="*/ 1928345 w 6992385"/>
              <a:gd name="connsiteY15" fmla="*/ 4735762 h 5500203"/>
              <a:gd name="connsiteX16" fmla="*/ 576587 w 6992385"/>
              <a:gd name="connsiteY16" fmla="*/ 4919103 h 5500203"/>
              <a:gd name="connsiteX0" fmla="*/ 568314 w 6984112"/>
              <a:gd name="connsiteY0" fmla="*/ 4918753 h 5499853"/>
              <a:gd name="connsiteX1" fmla="*/ 698952 w 6984112"/>
              <a:gd name="connsiteY1" fmla="*/ 3497391 h 5499853"/>
              <a:gd name="connsiteX2" fmla="*/ 909874 w 6984112"/>
              <a:gd name="connsiteY2" fmla="*/ 2312288 h 5499853"/>
              <a:gd name="connsiteX3" fmla="*/ 972165 w 6984112"/>
              <a:gd name="connsiteY3" fmla="*/ 1244823 h 5499853"/>
              <a:gd name="connsiteX4" fmla="*/ 806618 w 6984112"/>
              <a:gd name="connsiteY4" fmla="*/ 155063 h 5499853"/>
              <a:gd name="connsiteX5" fmla="*/ 2489021 w 6984112"/>
              <a:gd name="connsiteY5" fmla="*/ 244817 h 5499853"/>
              <a:gd name="connsiteX6" fmla="*/ 3911394 w 6984112"/>
              <a:gd name="connsiteY6" fmla="*/ 425181 h 5499853"/>
              <a:gd name="connsiteX7" fmla="*/ 5198469 w 6984112"/>
              <a:gd name="connsiteY7" fmla="*/ 503802 h 5499853"/>
              <a:gd name="connsiteX8" fmla="*/ 6525371 w 6984112"/>
              <a:gd name="connsiteY8" fmla="*/ 332144 h 5499853"/>
              <a:gd name="connsiteX9" fmla="*/ 6416160 w 6984112"/>
              <a:gd name="connsiteY9" fmla="*/ 1733975 h 5499853"/>
              <a:gd name="connsiteX10" fmla="*/ 6211477 w 6984112"/>
              <a:gd name="connsiteY10" fmla="*/ 2908653 h 5499853"/>
              <a:gd name="connsiteX11" fmla="*/ 6121279 w 6984112"/>
              <a:gd name="connsiteY11" fmla="*/ 3972336 h 5499853"/>
              <a:gd name="connsiteX12" fmla="*/ 6282201 w 6984112"/>
              <a:gd name="connsiteY12" fmla="*/ 5055030 h 5499853"/>
              <a:gd name="connsiteX13" fmla="*/ 4615644 w 6984112"/>
              <a:gd name="connsiteY13" fmla="*/ 4966648 h 5499853"/>
              <a:gd name="connsiteX14" fmla="*/ 3207147 w 6984112"/>
              <a:gd name="connsiteY14" fmla="*/ 4809408 h 5499853"/>
              <a:gd name="connsiteX15" fmla="*/ 1920072 w 6984112"/>
              <a:gd name="connsiteY15" fmla="*/ 4735412 h 5499853"/>
              <a:gd name="connsiteX16" fmla="*/ 568314 w 6984112"/>
              <a:gd name="connsiteY16" fmla="*/ 4918753 h 5499853"/>
              <a:gd name="connsiteX0" fmla="*/ 568314 w 6984112"/>
              <a:gd name="connsiteY0" fmla="*/ 4925382 h 5506482"/>
              <a:gd name="connsiteX1" fmla="*/ 698952 w 6984112"/>
              <a:gd name="connsiteY1" fmla="*/ 3504020 h 5506482"/>
              <a:gd name="connsiteX2" fmla="*/ 909874 w 6984112"/>
              <a:gd name="connsiteY2" fmla="*/ 2318917 h 5506482"/>
              <a:gd name="connsiteX3" fmla="*/ 972165 w 6984112"/>
              <a:gd name="connsiteY3" fmla="*/ 1251452 h 5506482"/>
              <a:gd name="connsiteX4" fmla="*/ 806618 w 6984112"/>
              <a:gd name="connsiteY4" fmla="*/ 161692 h 5506482"/>
              <a:gd name="connsiteX5" fmla="*/ 2489021 w 6984112"/>
              <a:gd name="connsiteY5" fmla="*/ 251446 h 5506482"/>
              <a:gd name="connsiteX6" fmla="*/ 3911394 w 6984112"/>
              <a:gd name="connsiteY6" fmla="*/ 431810 h 5506482"/>
              <a:gd name="connsiteX7" fmla="*/ 5198469 w 6984112"/>
              <a:gd name="connsiteY7" fmla="*/ 510431 h 5506482"/>
              <a:gd name="connsiteX8" fmla="*/ 6525371 w 6984112"/>
              <a:gd name="connsiteY8" fmla="*/ 338773 h 5506482"/>
              <a:gd name="connsiteX9" fmla="*/ 6416160 w 6984112"/>
              <a:gd name="connsiteY9" fmla="*/ 1740604 h 5506482"/>
              <a:gd name="connsiteX10" fmla="*/ 6211477 w 6984112"/>
              <a:gd name="connsiteY10" fmla="*/ 2915282 h 5506482"/>
              <a:gd name="connsiteX11" fmla="*/ 6121279 w 6984112"/>
              <a:gd name="connsiteY11" fmla="*/ 3978965 h 5506482"/>
              <a:gd name="connsiteX12" fmla="*/ 6282201 w 6984112"/>
              <a:gd name="connsiteY12" fmla="*/ 5061659 h 5506482"/>
              <a:gd name="connsiteX13" fmla="*/ 4615644 w 6984112"/>
              <a:gd name="connsiteY13" fmla="*/ 4973277 h 5506482"/>
              <a:gd name="connsiteX14" fmla="*/ 3207147 w 6984112"/>
              <a:gd name="connsiteY14" fmla="*/ 4816037 h 5506482"/>
              <a:gd name="connsiteX15" fmla="*/ 1920072 w 6984112"/>
              <a:gd name="connsiteY15" fmla="*/ 4742041 h 5506482"/>
              <a:gd name="connsiteX16" fmla="*/ 568314 w 6984112"/>
              <a:gd name="connsiteY16" fmla="*/ 4925382 h 5506482"/>
              <a:gd name="connsiteX0" fmla="*/ 568586 w 6984384"/>
              <a:gd name="connsiteY0" fmla="*/ 4923611 h 5504711"/>
              <a:gd name="connsiteX1" fmla="*/ 699224 w 6984384"/>
              <a:gd name="connsiteY1" fmla="*/ 3502249 h 5504711"/>
              <a:gd name="connsiteX2" fmla="*/ 910146 w 6984384"/>
              <a:gd name="connsiteY2" fmla="*/ 2317146 h 5504711"/>
              <a:gd name="connsiteX3" fmla="*/ 972437 w 6984384"/>
              <a:gd name="connsiteY3" fmla="*/ 1249681 h 5504711"/>
              <a:gd name="connsiteX4" fmla="*/ 806890 w 6984384"/>
              <a:gd name="connsiteY4" fmla="*/ 159921 h 5504711"/>
              <a:gd name="connsiteX5" fmla="*/ 2489293 w 6984384"/>
              <a:gd name="connsiteY5" fmla="*/ 249675 h 5504711"/>
              <a:gd name="connsiteX6" fmla="*/ 3911666 w 6984384"/>
              <a:gd name="connsiteY6" fmla="*/ 430039 h 5504711"/>
              <a:gd name="connsiteX7" fmla="*/ 5198741 w 6984384"/>
              <a:gd name="connsiteY7" fmla="*/ 508660 h 5504711"/>
              <a:gd name="connsiteX8" fmla="*/ 6525643 w 6984384"/>
              <a:gd name="connsiteY8" fmla="*/ 337002 h 5504711"/>
              <a:gd name="connsiteX9" fmla="*/ 6416432 w 6984384"/>
              <a:gd name="connsiteY9" fmla="*/ 1738833 h 5504711"/>
              <a:gd name="connsiteX10" fmla="*/ 6211749 w 6984384"/>
              <a:gd name="connsiteY10" fmla="*/ 2913511 h 5504711"/>
              <a:gd name="connsiteX11" fmla="*/ 6121551 w 6984384"/>
              <a:gd name="connsiteY11" fmla="*/ 3977194 h 5504711"/>
              <a:gd name="connsiteX12" fmla="*/ 6282473 w 6984384"/>
              <a:gd name="connsiteY12" fmla="*/ 5059888 h 5504711"/>
              <a:gd name="connsiteX13" fmla="*/ 4615916 w 6984384"/>
              <a:gd name="connsiteY13" fmla="*/ 4971506 h 5504711"/>
              <a:gd name="connsiteX14" fmla="*/ 3207419 w 6984384"/>
              <a:gd name="connsiteY14" fmla="*/ 4814266 h 5504711"/>
              <a:gd name="connsiteX15" fmla="*/ 1920344 w 6984384"/>
              <a:gd name="connsiteY15" fmla="*/ 4740270 h 5504711"/>
              <a:gd name="connsiteX16" fmla="*/ 568586 w 6984384"/>
              <a:gd name="connsiteY16" fmla="*/ 4923611 h 5504711"/>
              <a:gd name="connsiteX0" fmla="*/ 568586 w 6984384"/>
              <a:gd name="connsiteY0" fmla="*/ 5055346 h 5636446"/>
              <a:gd name="connsiteX1" fmla="*/ 699224 w 6984384"/>
              <a:gd name="connsiteY1" fmla="*/ 3633984 h 5636446"/>
              <a:gd name="connsiteX2" fmla="*/ 910146 w 6984384"/>
              <a:gd name="connsiteY2" fmla="*/ 2448881 h 5636446"/>
              <a:gd name="connsiteX3" fmla="*/ 972437 w 6984384"/>
              <a:gd name="connsiteY3" fmla="*/ 1381416 h 5636446"/>
              <a:gd name="connsiteX4" fmla="*/ 806890 w 6984384"/>
              <a:gd name="connsiteY4" fmla="*/ 291656 h 5636446"/>
              <a:gd name="connsiteX5" fmla="*/ 2489293 w 6984384"/>
              <a:gd name="connsiteY5" fmla="*/ 381410 h 5636446"/>
              <a:gd name="connsiteX6" fmla="*/ 3911666 w 6984384"/>
              <a:gd name="connsiteY6" fmla="*/ 561774 h 5636446"/>
              <a:gd name="connsiteX7" fmla="*/ 5198741 w 6984384"/>
              <a:gd name="connsiteY7" fmla="*/ 640395 h 5636446"/>
              <a:gd name="connsiteX8" fmla="*/ 6525643 w 6984384"/>
              <a:gd name="connsiteY8" fmla="*/ 468737 h 5636446"/>
              <a:gd name="connsiteX9" fmla="*/ 6416432 w 6984384"/>
              <a:gd name="connsiteY9" fmla="*/ 1870568 h 5636446"/>
              <a:gd name="connsiteX10" fmla="*/ 6211749 w 6984384"/>
              <a:gd name="connsiteY10" fmla="*/ 3045246 h 5636446"/>
              <a:gd name="connsiteX11" fmla="*/ 6121551 w 6984384"/>
              <a:gd name="connsiteY11" fmla="*/ 4108929 h 5636446"/>
              <a:gd name="connsiteX12" fmla="*/ 6282473 w 6984384"/>
              <a:gd name="connsiteY12" fmla="*/ 5191623 h 5636446"/>
              <a:gd name="connsiteX13" fmla="*/ 4615916 w 6984384"/>
              <a:gd name="connsiteY13" fmla="*/ 5103241 h 5636446"/>
              <a:gd name="connsiteX14" fmla="*/ 3207419 w 6984384"/>
              <a:gd name="connsiteY14" fmla="*/ 4946001 h 5636446"/>
              <a:gd name="connsiteX15" fmla="*/ 1920344 w 6984384"/>
              <a:gd name="connsiteY15" fmla="*/ 4872005 h 5636446"/>
              <a:gd name="connsiteX16" fmla="*/ 568586 w 6984384"/>
              <a:gd name="connsiteY16" fmla="*/ 5055346 h 5636446"/>
              <a:gd name="connsiteX0" fmla="*/ 568586 w 6984384"/>
              <a:gd name="connsiteY0" fmla="*/ 5112800 h 5693900"/>
              <a:gd name="connsiteX1" fmla="*/ 699224 w 6984384"/>
              <a:gd name="connsiteY1" fmla="*/ 3691438 h 5693900"/>
              <a:gd name="connsiteX2" fmla="*/ 910146 w 6984384"/>
              <a:gd name="connsiteY2" fmla="*/ 2506335 h 5693900"/>
              <a:gd name="connsiteX3" fmla="*/ 972437 w 6984384"/>
              <a:gd name="connsiteY3" fmla="*/ 1438870 h 5693900"/>
              <a:gd name="connsiteX4" fmla="*/ 806890 w 6984384"/>
              <a:gd name="connsiteY4" fmla="*/ 349110 h 5693900"/>
              <a:gd name="connsiteX5" fmla="*/ 2489293 w 6984384"/>
              <a:gd name="connsiteY5" fmla="*/ 438864 h 5693900"/>
              <a:gd name="connsiteX6" fmla="*/ 3911666 w 6984384"/>
              <a:gd name="connsiteY6" fmla="*/ 619228 h 5693900"/>
              <a:gd name="connsiteX7" fmla="*/ 5198741 w 6984384"/>
              <a:gd name="connsiteY7" fmla="*/ 697849 h 5693900"/>
              <a:gd name="connsiteX8" fmla="*/ 6525643 w 6984384"/>
              <a:gd name="connsiteY8" fmla="*/ 526191 h 5693900"/>
              <a:gd name="connsiteX9" fmla="*/ 6416432 w 6984384"/>
              <a:gd name="connsiteY9" fmla="*/ 1928022 h 5693900"/>
              <a:gd name="connsiteX10" fmla="*/ 6211749 w 6984384"/>
              <a:gd name="connsiteY10" fmla="*/ 3102700 h 5693900"/>
              <a:gd name="connsiteX11" fmla="*/ 6121551 w 6984384"/>
              <a:gd name="connsiteY11" fmla="*/ 4166383 h 5693900"/>
              <a:gd name="connsiteX12" fmla="*/ 6282473 w 6984384"/>
              <a:gd name="connsiteY12" fmla="*/ 5249077 h 5693900"/>
              <a:gd name="connsiteX13" fmla="*/ 4615916 w 6984384"/>
              <a:gd name="connsiteY13" fmla="*/ 5160695 h 5693900"/>
              <a:gd name="connsiteX14" fmla="*/ 3207419 w 6984384"/>
              <a:gd name="connsiteY14" fmla="*/ 5003455 h 5693900"/>
              <a:gd name="connsiteX15" fmla="*/ 1920344 w 6984384"/>
              <a:gd name="connsiteY15" fmla="*/ 4929459 h 5693900"/>
              <a:gd name="connsiteX16" fmla="*/ 568586 w 6984384"/>
              <a:gd name="connsiteY16" fmla="*/ 5112800 h 5693900"/>
              <a:gd name="connsiteX0" fmla="*/ 568586 w 6984384"/>
              <a:gd name="connsiteY0" fmla="*/ 5113915 h 5695015"/>
              <a:gd name="connsiteX1" fmla="*/ 699224 w 6984384"/>
              <a:gd name="connsiteY1" fmla="*/ 3692553 h 5695015"/>
              <a:gd name="connsiteX2" fmla="*/ 910146 w 6984384"/>
              <a:gd name="connsiteY2" fmla="*/ 2507450 h 5695015"/>
              <a:gd name="connsiteX3" fmla="*/ 972437 w 6984384"/>
              <a:gd name="connsiteY3" fmla="*/ 1439985 h 5695015"/>
              <a:gd name="connsiteX4" fmla="*/ 806890 w 6984384"/>
              <a:gd name="connsiteY4" fmla="*/ 350225 h 5695015"/>
              <a:gd name="connsiteX5" fmla="*/ 2478886 w 6984384"/>
              <a:gd name="connsiteY5" fmla="*/ 435355 h 5695015"/>
              <a:gd name="connsiteX6" fmla="*/ 3911666 w 6984384"/>
              <a:gd name="connsiteY6" fmla="*/ 620343 h 5695015"/>
              <a:gd name="connsiteX7" fmla="*/ 5198741 w 6984384"/>
              <a:gd name="connsiteY7" fmla="*/ 698964 h 5695015"/>
              <a:gd name="connsiteX8" fmla="*/ 6525643 w 6984384"/>
              <a:gd name="connsiteY8" fmla="*/ 527306 h 5695015"/>
              <a:gd name="connsiteX9" fmla="*/ 6416432 w 6984384"/>
              <a:gd name="connsiteY9" fmla="*/ 1929137 h 5695015"/>
              <a:gd name="connsiteX10" fmla="*/ 6211749 w 6984384"/>
              <a:gd name="connsiteY10" fmla="*/ 3103815 h 5695015"/>
              <a:gd name="connsiteX11" fmla="*/ 6121551 w 6984384"/>
              <a:gd name="connsiteY11" fmla="*/ 4167498 h 5695015"/>
              <a:gd name="connsiteX12" fmla="*/ 6282473 w 6984384"/>
              <a:gd name="connsiteY12" fmla="*/ 5250192 h 5695015"/>
              <a:gd name="connsiteX13" fmla="*/ 4615916 w 6984384"/>
              <a:gd name="connsiteY13" fmla="*/ 5161810 h 5695015"/>
              <a:gd name="connsiteX14" fmla="*/ 3207419 w 6984384"/>
              <a:gd name="connsiteY14" fmla="*/ 5004570 h 5695015"/>
              <a:gd name="connsiteX15" fmla="*/ 1920344 w 6984384"/>
              <a:gd name="connsiteY15" fmla="*/ 4930574 h 5695015"/>
              <a:gd name="connsiteX16" fmla="*/ 568586 w 6984384"/>
              <a:gd name="connsiteY16" fmla="*/ 5113915 h 5695015"/>
              <a:gd name="connsiteX0" fmla="*/ 568586 w 6984384"/>
              <a:gd name="connsiteY0" fmla="*/ 5275974 h 5857074"/>
              <a:gd name="connsiteX1" fmla="*/ 699224 w 6984384"/>
              <a:gd name="connsiteY1" fmla="*/ 3854612 h 5857074"/>
              <a:gd name="connsiteX2" fmla="*/ 910146 w 6984384"/>
              <a:gd name="connsiteY2" fmla="*/ 2669509 h 5857074"/>
              <a:gd name="connsiteX3" fmla="*/ 972437 w 6984384"/>
              <a:gd name="connsiteY3" fmla="*/ 1602044 h 5857074"/>
              <a:gd name="connsiteX4" fmla="*/ 806890 w 6984384"/>
              <a:gd name="connsiteY4" fmla="*/ 512284 h 5857074"/>
              <a:gd name="connsiteX5" fmla="*/ 2478886 w 6984384"/>
              <a:gd name="connsiteY5" fmla="*/ 597414 h 5857074"/>
              <a:gd name="connsiteX6" fmla="*/ 3911666 w 6984384"/>
              <a:gd name="connsiteY6" fmla="*/ 782402 h 5857074"/>
              <a:gd name="connsiteX7" fmla="*/ 5198741 w 6984384"/>
              <a:gd name="connsiteY7" fmla="*/ 861023 h 5857074"/>
              <a:gd name="connsiteX8" fmla="*/ 6525643 w 6984384"/>
              <a:gd name="connsiteY8" fmla="*/ 689365 h 5857074"/>
              <a:gd name="connsiteX9" fmla="*/ 6416432 w 6984384"/>
              <a:gd name="connsiteY9" fmla="*/ 2091196 h 5857074"/>
              <a:gd name="connsiteX10" fmla="*/ 6211749 w 6984384"/>
              <a:gd name="connsiteY10" fmla="*/ 3265874 h 5857074"/>
              <a:gd name="connsiteX11" fmla="*/ 6121551 w 6984384"/>
              <a:gd name="connsiteY11" fmla="*/ 4329557 h 5857074"/>
              <a:gd name="connsiteX12" fmla="*/ 6282473 w 6984384"/>
              <a:gd name="connsiteY12" fmla="*/ 5412251 h 5857074"/>
              <a:gd name="connsiteX13" fmla="*/ 4615916 w 6984384"/>
              <a:gd name="connsiteY13" fmla="*/ 5323869 h 5857074"/>
              <a:gd name="connsiteX14" fmla="*/ 3207419 w 6984384"/>
              <a:gd name="connsiteY14" fmla="*/ 5166629 h 5857074"/>
              <a:gd name="connsiteX15" fmla="*/ 1920344 w 6984384"/>
              <a:gd name="connsiteY15" fmla="*/ 5092633 h 5857074"/>
              <a:gd name="connsiteX16" fmla="*/ 568586 w 6984384"/>
              <a:gd name="connsiteY16" fmla="*/ 5275974 h 5857074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32565 h 5813665"/>
              <a:gd name="connsiteX1" fmla="*/ 699224 w 6984384"/>
              <a:gd name="connsiteY1" fmla="*/ 3811203 h 5813665"/>
              <a:gd name="connsiteX2" fmla="*/ 910146 w 6984384"/>
              <a:gd name="connsiteY2" fmla="*/ 2626100 h 5813665"/>
              <a:gd name="connsiteX3" fmla="*/ 972437 w 6984384"/>
              <a:gd name="connsiteY3" fmla="*/ 1558635 h 5813665"/>
              <a:gd name="connsiteX4" fmla="*/ 806890 w 6984384"/>
              <a:gd name="connsiteY4" fmla="*/ 468875 h 5813665"/>
              <a:gd name="connsiteX5" fmla="*/ 2478886 w 6984384"/>
              <a:gd name="connsiteY5" fmla="*/ 554005 h 5813665"/>
              <a:gd name="connsiteX6" fmla="*/ 3911666 w 6984384"/>
              <a:gd name="connsiteY6" fmla="*/ 738993 h 5813665"/>
              <a:gd name="connsiteX7" fmla="*/ 5198741 w 6984384"/>
              <a:gd name="connsiteY7" fmla="*/ 817614 h 5813665"/>
              <a:gd name="connsiteX8" fmla="*/ 6525643 w 6984384"/>
              <a:gd name="connsiteY8" fmla="*/ 645956 h 5813665"/>
              <a:gd name="connsiteX9" fmla="*/ 6416432 w 6984384"/>
              <a:gd name="connsiteY9" fmla="*/ 2047787 h 5813665"/>
              <a:gd name="connsiteX10" fmla="*/ 6211749 w 6984384"/>
              <a:gd name="connsiteY10" fmla="*/ 3222465 h 5813665"/>
              <a:gd name="connsiteX11" fmla="*/ 6121551 w 6984384"/>
              <a:gd name="connsiteY11" fmla="*/ 4286148 h 5813665"/>
              <a:gd name="connsiteX12" fmla="*/ 6282473 w 6984384"/>
              <a:gd name="connsiteY12" fmla="*/ 5368842 h 5813665"/>
              <a:gd name="connsiteX13" fmla="*/ 4615916 w 6984384"/>
              <a:gd name="connsiteY13" fmla="*/ 5280460 h 5813665"/>
              <a:gd name="connsiteX14" fmla="*/ 3207419 w 6984384"/>
              <a:gd name="connsiteY14" fmla="*/ 5123220 h 5813665"/>
              <a:gd name="connsiteX15" fmla="*/ 1920344 w 6984384"/>
              <a:gd name="connsiteY15" fmla="*/ 5049224 h 5813665"/>
              <a:gd name="connsiteX16" fmla="*/ 568586 w 6984384"/>
              <a:gd name="connsiteY16" fmla="*/ 5232565 h 5813665"/>
              <a:gd name="connsiteX0" fmla="*/ 568586 w 6984384"/>
              <a:gd name="connsiteY0" fmla="*/ 5263168 h 5844268"/>
              <a:gd name="connsiteX1" fmla="*/ 699224 w 6984384"/>
              <a:gd name="connsiteY1" fmla="*/ 3841806 h 5844268"/>
              <a:gd name="connsiteX2" fmla="*/ 910146 w 6984384"/>
              <a:gd name="connsiteY2" fmla="*/ 2656703 h 5844268"/>
              <a:gd name="connsiteX3" fmla="*/ 972437 w 6984384"/>
              <a:gd name="connsiteY3" fmla="*/ 1589238 h 5844268"/>
              <a:gd name="connsiteX4" fmla="*/ 806890 w 6984384"/>
              <a:gd name="connsiteY4" fmla="*/ 499478 h 5844268"/>
              <a:gd name="connsiteX5" fmla="*/ 2478886 w 6984384"/>
              <a:gd name="connsiteY5" fmla="*/ 584608 h 5844268"/>
              <a:gd name="connsiteX6" fmla="*/ 3911666 w 6984384"/>
              <a:gd name="connsiteY6" fmla="*/ 769596 h 5844268"/>
              <a:gd name="connsiteX7" fmla="*/ 5198741 w 6984384"/>
              <a:gd name="connsiteY7" fmla="*/ 848217 h 5844268"/>
              <a:gd name="connsiteX8" fmla="*/ 6525643 w 6984384"/>
              <a:gd name="connsiteY8" fmla="*/ 676559 h 5844268"/>
              <a:gd name="connsiteX9" fmla="*/ 6416432 w 6984384"/>
              <a:gd name="connsiteY9" fmla="*/ 2078390 h 5844268"/>
              <a:gd name="connsiteX10" fmla="*/ 6211749 w 6984384"/>
              <a:gd name="connsiteY10" fmla="*/ 3253068 h 5844268"/>
              <a:gd name="connsiteX11" fmla="*/ 6121551 w 6984384"/>
              <a:gd name="connsiteY11" fmla="*/ 4316751 h 5844268"/>
              <a:gd name="connsiteX12" fmla="*/ 6282473 w 6984384"/>
              <a:gd name="connsiteY12" fmla="*/ 5399445 h 5844268"/>
              <a:gd name="connsiteX13" fmla="*/ 4615916 w 6984384"/>
              <a:gd name="connsiteY13" fmla="*/ 5311063 h 5844268"/>
              <a:gd name="connsiteX14" fmla="*/ 3207419 w 6984384"/>
              <a:gd name="connsiteY14" fmla="*/ 5153823 h 5844268"/>
              <a:gd name="connsiteX15" fmla="*/ 1920344 w 6984384"/>
              <a:gd name="connsiteY15" fmla="*/ 5079827 h 5844268"/>
              <a:gd name="connsiteX16" fmla="*/ 568586 w 6984384"/>
              <a:gd name="connsiteY16" fmla="*/ 5263168 h 5844268"/>
              <a:gd name="connsiteX0" fmla="*/ 568586 w 6984384"/>
              <a:gd name="connsiteY0" fmla="*/ 5252313 h 5833413"/>
              <a:gd name="connsiteX1" fmla="*/ 699224 w 6984384"/>
              <a:gd name="connsiteY1" fmla="*/ 3830951 h 5833413"/>
              <a:gd name="connsiteX2" fmla="*/ 910146 w 6984384"/>
              <a:gd name="connsiteY2" fmla="*/ 2645848 h 5833413"/>
              <a:gd name="connsiteX3" fmla="*/ 972437 w 6984384"/>
              <a:gd name="connsiteY3" fmla="*/ 1578383 h 5833413"/>
              <a:gd name="connsiteX4" fmla="*/ 806890 w 6984384"/>
              <a:gd name="connsiteY4" fmla="*/ 488623 h 5833413"/>
              <a:gd name="connsiteX5" fmla="*/ 2478886 w 6984384"/>
              <a:gd name="connsiteY5" fmla="*/ 573753 h 5833413"/>
              <a:gd name="connsiteX6" fmla="*/ 3911666 w 6984384"/>
              <a:gd name="connsiteY6" fmla="*/ 758741 h 5833413"/>
              <a:gd name="connsiteX7" fmla="*/ 5198741 w 6984384"/>
              <a:gd name="connsiteY7" fmla="*/ 837362 h 5833413"/>
              <a:gd name="connsiteX8" fmla="*/ 6525643 w 6984384"/>
              <a:gd name="connsiteY8" fmla="*/ 665704 h 5833413"/>
              <a:gd name="connsiteX9" fmla="*/ 6416432 w 6984384"/>
              <a:gd name="connsiteY9" fmla="*/ 2067535 h 5833413"/>
              <a:gd name="connsiteX10" fmla="*/ 6211749 w 6984384"/>
              <a:gd name="connsiteY10" fmla="*/ 3242213 h 5833413"/>
              <a:gd name="connsiteX11" fmla="*/ 6121551 w 6984384"/>
              <a:gd name="connsiteY11" fmla="*/ 4305896 h 5833413"/>
              <a:gd name="connsiteX12" fmla="*/ 6282473 w 6984384"/>
              <a:gd name="connsiteY12" fmla="*/ 5388590 h 5833413"/>
              <a:gd name="connsiteX13" fmla="*/ 4615916 w 6984384"/>
              <a:gd name="connsiteY13" fmla="*/ 5300208 h 5833413"/>
              <a:gd name="connsiteX14" fmla="*/ 3207419 w 6984384"/>
              <a:gd name="connsiteY14" fmla="*/ 5142968 h 5833413"/>
              <a:gd name="connsiteX15" fmla="*/ 1920344 w 6984384"/>
              <a:gd name="connsiteY15" fmla="*/ 5068972 h 5833413"/>
              <a:gd name="connsiteX16" fmla="*/ 568586 w 6984384"/>
              <a:gd name="connsiteY16" fmla="*/ 5252313 h 58334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413 h 5842513"/>
              <a:gd name="connsiteX1" fmla="*/ 699224 w 6984384"/>
              <a:gd name="connsiteY1" fmla="*/ 3840051 h 5842513"/>
              <a:gd name="connsiteX2" fmla="*/ 910146 w 6984384"/>
              <a:gd name="connsiteY2" fmla="*/ 2654948 h 5842513"/>
              <a:gd name="connsiteX3" fmla="*/ 972437 w 6984384"/>
              <a:gd name="connsiteY3" fmla="*/ 1587483 h 5842513"/>
              <a:gd name="connsiteX4" fmla="*/ 806890 w 6984384"/>
              <a:gd name="connsiteY4" fmla="*/ 497723 h 5842513"/>
              <a:gd name="connsiteX5" fmla="*/ 2478886 w 6984384"/>
              <a:gd name="connsiteY5" fmla="*/ 582853 h 5842513"/>
              <a:gd name="connsiteX6" fmla="*/ 3911666 w 6984384"/>
              <a:gd name="connsiteY6" fmla="*/ 767841 h 5842513"/>
              <a:gd name="connsiteX7" fmla="*/ 5198741 w 6984384"/>
              <a:gd name="connsiteY7" fmla="*/ 846462 h 5842513"/>
              <a:gd name="connsiteX8" fmla="*/ 6525643 w 6984384"/>
              <a:gd name="connsiteY8" fmla="*/ 674804 h 5842513"/>
              <a:gd name="connsiteX9" fmla="*/ 6416432 w 6984384"/>
              <a:gd name="connsiteY9" fmla="*/ 2076635 h 5842513"/>
              <a:gd name="connsiteX10" fmla="*/ 6211749 w 6984384"/>
              <a:gd name="connsiteY10" fmla="*/ 3251313 h 5842513"/>
              <a:gd name="connsiteX11" fmla="*/ 6121551 w 6984384"/>
              <a:gd name="connsiteY11" fmla="*/ 4314996 h 5842513"/>
              <a:gd name="connsiteX12" fmla="*/ 6282473 w 6984384"/>
              <a:gd name="connsiteY12" fmla="*/ 5397690 h 5842513"/>
              <a:gd name="connsiteX13" fmla="*/ 4615916 w 6984384"/>
              <a:gd name="connsiteY13" fmla="*/ 5309308 h 5842513"/>
              <a:gd name="connsiteX14" fmla="*/ 3207419 w 6984384"/>
              <a:gd name="connsiteY14" fmla="*/ 5152068 h 5842513"/>
              <a:gd name="connsiteX15" fmla="*/ 1920344 w 6984384"/>
              <a:gd name="connsiteY15" fmla="*/ 5078072 h 5842513"/>
              <a:gd name="connsiteX16" fmla="*/ 568586 w 6984384"/>
              <a:gd name="connsiteY16" fmla="*/ 5261413 h 5842513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58978 h 5840078"/>
              <a:gd name="connsiteX1" fmla="*/ 699224 w 6984384"/>
              <a:gd name="connsiteY1" fmla="*/ 3837616 h 5840078"/>
              <a:gd name="connsiteX2" fmla="*/ 910146 w 6984384"/>
              <a:gd name="connsiteY2" fmla="*/ 2652513 h 5840078"/>
              <a:gd name="connsiteX3" fmla="*/ 972437 w 6984384"/>
              <a:gd name="connsiteY3" fmla="*/ 1585048 h 5840078"/>
              <a:gd name="connsiteX4" fmla="*/ 806890 w 6984384"/>
              <a:gd name="connsiteY4" fmla="*/ 495288 h 5840078"/>
              <a:gd name="connsiteX5" fmla="*/ 2478886 w 6984384"/>
              <a:gd name="connsiteY5" fmla="*/ 580418 h 5840078"/>
              <a:gd name="connsiteX6" fmla="*/ 3911666 w 6984384"/>
              <a:gd name="connsiteY6" fmla="*/ 765406 h 5840078"/>
              <a:gd name="connsiteX7" fmla="*/ 5198741 w 6984384"/>
              <a:gd name="connsiteY7" fmla="*/ 844027 h 5840078"/>
              <a:gd name="connsiteX8" fmla="*/ 6525643 w 6984384"/>
              <a:gd name="connsiteY8" fmla="*/ 672369 h 5840078"/>
              <a:gd name="connsiteX9" fmla="*/ 6416432 w 6984384"/>
              <a:gd name="connsiteY9" fmla="*/ 2074200 h 5840078"/>
              <a:gd name="connsiteX10" fmla="*/ 6211749 w 6984384"/>
              <a:gd name="connsiteY10" fmla="*/ 3248878 h 5840078"/>
              <a:gd name="connsiteX11" fmla="*/ 6121551 w 6984384"/>
              <a:gd name="connsiteY11" fmla="*/ 4312561 h 5840078"/>
              <a:gd name="connsiteX12" fmla="*/ 6282473 w 6984384"/>
              <a:gd name="connsiteY12" fmla="*/ 5395255 h 5840078"/>
              <a:gd name="connsiteX13" fmla="*/ 4615916 w 6984384"/>
              <a:gd name="connsiteY13" fmla="*/ 5306873 h 5840078"/>
              <a:gd name="connsiteX14" fmla="*/ 3207419 w 6984384"/>
              <a:gd name="connsiteY14" fmla="*/ 5149633 h 5840078"/>
              <a:gd name="connsiteX15" fmla="*/ 1920344 w 6984384"/>
              <a:gd name="connsiteY15" fmla="*/ 5075637 h 5840078"/>
              <a:gd name="connsiteX16" fmla="*/ 568586 w 6984384"/>
              <a:gd name="connsiteY16" fmla="*/ 5258978 h 5840078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61241 h 5842341"/>
              <a:gd name="connsiteX1" fmla="*/ 699224 w 6984384"/>
              <a:gd name="connsiteY1" fmla="*/ 3839879 h 5842341"/>
              <a:gd name="connsiteX2" fmla="*/ 910146 w 6984384"/>
              <a:gd name="connsiteY2" fmla="*/ 2654776 h 5842341"/>
              <a:gd name="connsiteX3" fmla="*/ 972437 w 6984384"/>
              <a:gd name="connsiteY3" fmla="*/ 1587311 h 5842341"/>
              <a:gd name="connsiteX4" fmla="*/ 806890 w 6984384"/>
              <a:gd name="connsiteY4" fmla="*/ 497551 h 5842341"/>
              <a:gd name="connsiteX5" fmla="*/ 2478886 w 6984384"/>
              <a:gd name="connsiteY5" fmla="*/ 582681 h 5842341"/>
              <a:gd name="connsiteX6" fmla="*/ 3911666 w 6984384"/>
              <a:gd name="connsiteY6" fmla="*/ 767669 h 5842341"/>
              <a:gd name="connsiteX7" fmla="*/ 5198741 w 6984384"/>
              <a:gd name="connsiteY7" fmla="*/ 846290 h 5842341"/>
              <a:gd name="connsiteX8" fmla="*/ 6525643 w 6984384"/>
              <a:gd name="connsiteY8" fmla="*/ 674632 h 5842341"/>
              <a:gd name="connsiteX9" fmla="*/ 6416432 w 6984384"/>
              <a:gd name="connsiteY9" fmla="*/ 2076463 h 5842341"/>
              <a:gd name="connsiteX10" fmla="*/ 6211749 w 6984384"/>
              <a:gd name="connsiteY10" fmla="*/ 3251141 h 5842341"/>
              <a:gd name="connsiteX11" fmla="*/ 6121551 w 6984384"/>
              <a:gd name="connsiteY11" fmla="*/ 4314824 h 5842341"/>
              <a:gd name="connsiteX12" fmla="*/ 6282473 w 6984384"/>
              <a:gd name="connsiteY12" fmla="*/ 5397518 h 5842341"/>
              <a:gd name="connsiteX13" fmla="*/ 4615916 w 6984384"/>
              <a:gd name="connsiteY13" fmla="*/ 5309136 h 5842341"/>
              <a:gd name="connsiteX14" fmla="*/ 3207419 w 6984384"/>
              <a:gd name="connsiteY14" fmla="*/ 5151896 h 5842341"/>
              <a:gd name="connsiteX15" fmla="*/ 1920344 w 6984384"/>
              <a:gd name="connsiteY15" fmla="*/ 5077900 h 5842341"/>
              <a:gd name="connsiteX16" fmla="*/ 568586 w 6984384"/>
              <a:gd name="connsiteY16" fmla="*/ 5261241 h 5842341"/>
              <a:gd name="connsiteX0" fmla="*/ 568586 w 6984384"/>
              <a:gd name="connsiteY0" fmla="*/ 5299479 h 5880579"/>
              <a:gd name="connsiteX1" fmla="*/ 699224 w 6984384"/>
              <a:gd name="connsiteY1" fmla="*/ 3878117 h 5880579"/>
              <a:gd name="connsiteX2" fmla="*/ 910146 w 6984384"/>
              <a:gd name="connsiteY2" fmla="*/ 2693014 h 5880579"/>
              <a:gd name="connsiteX3" fmla="*/ 972437 w 6984384"/>
              <a:gd name="connsiteY3" fmla="*/ 1625549 h 5880579"/>
              <a:gd name="connsiteX4" fmla="*/ 806890 w 6984384"/>
              <a:gd name="connsiteY4" fmla="*/ 535789 h 5880579"/>
              <a:gd name="connsiteX5" fmla="*/ 2478886 w 6984384"/>
              <a:gd name="connsiteY5" fmla="*/ 620919 h 5880579"/>
              <a:gd name="connsiteX6" fmla="*/ 3911666 w 6984384"/>
              <a:gd name="connsiteY6" fmla="*/ 805907 h 5880579"/>
              <a:gd name="connsiteX7" fmla="*/ 5198741 w 6984384"/>
              <a:gd name="connsiteY7" fmla="*/ 884528 h 5880579"/>
              <a:gd name="connsiteX8" fmla="*/ 6525643 w 6984384"/>
              <a:gd name="connsiteY8" fmla="*/ 712870 h 5880579"/>
              <a:gd name="connsiteX9" fmla="*/ 6416432 w 6984384"/>
              <a:gd name="connsiteY9" fmla="*/ 2114701 h 5880579"/>
              <a:gd name="connsiteX10" fmla="*/ 6211749 w 6984384"/>
              <a:gd name="connsiteY10" fmla="*/ 3289379 h 5880579"/>
              <a:gd name="connsiteX11" fmla="*/ 6121551 w 6984384"/>
              <a:gd name="connsiteY11" fmla="*/ 4353062 h 5880579"/>
              <a:gd name="connsiteX12" fmla="*/ 6282473 w 6984384"/>
              <a:gd name="connsiteY12" fmla="*/ 5435756 h 5880579"/>
              <a:gd name="connsiteX13" fmla="*/ 4615916 w 6984384"/>
              <a:gd name="connsiteY13" fmla="*/ 5347374 h 5880579"/>
              <a:gd name="connsiteX14" fmla="*/ 3207419 w 6984384"/>
              <a:gd name="connsiteY14" fmla="*/ 5190134 h 5880579"/>
              <a:gd name="connsiteX15" fmla="*/ 1920344 w 6984384"/>
              <a:gd name="connsiteY15" fmla="*/ 5116138 h 5880579"/>
              <a:gd name="connsiteX16" fmla="*/ 568586 w 6984384"/>
              <a:gd name="connsiteY16" fmla="*/ 5299479 h 5880579"/>
              <a:gd name="connsiteX0" fmla="*/ 568586 w 6984384"/>
              <a:gd name="connsiteY0" fmla="*/ 5261242 h 5842342"/>
              <a:gd name="connsiteX1" fmla="*/ 699224 w 6984384"/>
              <a:gd name="connsiteY1" fmla="*/ 3839880 h 5842342"/>
              <a:gd name="connsiteX2" fmla="*/ 910146 w 6984384"/>
              <a:gd name="connsiteY2" fmla="*/ 2654777 h 5842342"/>
              <a:gd name="connsiteX3" fmla="*/ 972437 w 6984384"/>
              <a:gd name="connsiteY3" fmla="*/ 1587312 h 5842342"/>
              <a:gd name="connsiteX4" fmla="*/ 806890 w 6984384"/>
              <a:gd name="connsiteY4" fmla="*/ 497552 h 5842342"/>
              <a:gd name="connsiteX5" fmla="*/ 2478886 w 6984384"/>
              <a:gd name="connsiteY5" fmla="*/ 582682 h 5842342"/>
              <a:gd name="connsiteX6" fmla="*/ 3911666 w 6984384"/>
              <a:gd name="connsiteY6" fmla="*/ 767670 h 5842342"/>
              <a:gd name="connsiteX7" fmla="*/ 5198741 w 6984384"/>
              <a:gd name="connsiteY7" fmla="*/ 846291 h 5842342"/>
              <a:gd name="connsiteX8" fmla="*/ 6525643 w 6984384"/>
              <a:gd name="connsiteY8" fmla="*/ 674633 h 5842342"/>
              <a:gd name="connsiteX9" fmla="*/ 6416432 w 6984384"/>
              <a:gd name="connsiteY9" fmla="*/ 2076464 h 5842342"/>
              <a:gd name="connsiteX10" fmla="*/ 6211749 w 6984384"/>
              <a:gd name="connsiteY10" fmla="*/ 3251142 h 5842342"/>
              <a:gd name="connsiteX11" fmla="*/ 6121551 w 6984384"/>
              <a:gd name="connsiteY11" fmla="*/ 4314825 h 5842342"/>
              <a:gd name="connsiteX12" fmla="*/ 6282473 w 6984384"/>
              <a:gd name="connsiteY12" fmla="*/ 5397519 h 5842342"/>
              <a:gd name="connsiteX13" fmla="*/ 4615916 w 6984384"/>
              <a:gd name="connsiteY13" fmla="*/ 5309137 h 5842342"/>
              <a:gd name="connsiteX14" fmla="*/ 3207419 w 6984384"/>
              <a:gd name="connsiteY14" fmla="*/ 5151897 h 5842342"/>
              <a:gd name="connsiteX15" fmla="*/ 1920344 w 6984384"/>
              <a:gd name="connsiteY15" fmla="*/ 5077901 h 5842342"/>
              <a:gd name="connsiteX16" fmla="*/ 568586 w 6984384"/>
              <a:gd name="connsiteY16" fmla="*/ 5261242 h 5842342"/>
              <a:gd name="connsiteX0" fmla="*/ 568586 w 6984384"/>
              <a:gd name="connsiteY0" fmla="*/ 5263331 h 5844431"/>
              <a:gd name="connsiteX1" fmla="*/ 699224 w 6984384"/>
              <a:gd name="connsiteY1" fmla="*/ 3841969 h 5844431"/>
              <a:gd name="connsiteX2" fmla="*/ 910146 w 6984384"/>
              <a:gd name="connsiteY2" fmla="*/ 2656866 h 5844431"/>
              <a:gd name="connsiteX3" fmla="*/ 972437 w 6984384"/>
              <a:gd name="connsiteY3" fmla="*/ 1589401 h 5844431"/>
              <a:gd name="connsiteX4" fmla="*/ 806890 w 6984384"/>
              <a:gd name="connsiteY4" fmla="*/ 499641 h 5844431"/>
              <a:gd name="connsiteX5" fmla="*/ 2478886 w 6984384"/>
              <a:gd name="connsiteY5" fmla="*/ 584771 h 5844431"/>
              <a:gd name="connsiteX6" fmla="*/ 3911666 w 6984384"/>
              <a:gd name="connsiteY6" fmla="*/ 769759 h 5844431"/>
              <a:gd name="connsiteX7" fmla="*/ 5198741 w 6984384"/>
              <a:gd name="connsiteY7" fmla="*/ 848380 h 5844431"/>
              <a:gd name="connsiteX8" fmla="*/ 6525643 w 6984384"/>
              <a:gd name="connsiteY8" fmla="*/ 676722 h 5844431"/>
              <a:gd name="connsiteX9" fmla="*/ 6416432 w 6984384"/>
              <a:gd name="connsiteY9" fmla="*/ 2078553 h 5844431"/>
              <a:gd name="connsiteX10" fmla="*/ 6211749 w 6984384"/>
              <a:gd name="connsiteY10" fmla="*/ 3253231 h 5844431"/>
              <a:gd name="connsiteX11" fmla="*/ 6121551 w 6984384"/>
              <a:gd name="connsiteY11" fmla="*/ 4316914 h 5844431"/>
              <a:gd name="connsiteX12" fmla="*/ 6282473 w 6984384"/>
              <a:gd name="connsiteY12" fmla="*/ 5399608 h 5844431"/>
              <a:gd name="connsiteX13" fmla="*/ 4615916 w 6984384"/>
              <a:gd name="connsiteY13" fmla="*/ 5311226 h 5844431"/>
              <a:gd name="connsiteX14" fmla="*/ 3207419 w 6984384"/>
              <a:gd name="connsiteY14" fmla="*/ 5153986 h 5844431"/>
              <a:gd name="connsiteX15" fmla="*/ 1920344 w 6984384"/>
              <a:gd name="connsiteY15" fmla="*/ 5079990 h 5844431"/>
              <a:gd name="connsiteX16" fmla="*/ 568586 w 6984384"/>
              <a:gd name="connsiteY16" fmla="*/ 5263331 h 5844431"/>
              <a:gd name="connsiteX0" fmla="*/ 568586 w 6984384"/>
              <a:gd name="connsiteY0" fmla="*/ 5270250 h 5851350"/>
              <a:gd name="connsiteX1" fmla="*/ 699224 w 6984384"/>
              <a:gd name="connsiteY1" fmla="*/ 3848888 h 5851350"/>
              <a:gd name="connsiteX2" fmla="*/ 910146 w 6984384"/>
              <a:gd name="connsiteY2" fmla="*/ 2663785 h 5851350"/>
              <a:gd name="connsiteX3" fmla="*/ 972437 w 6984384"/>
              <a:gd name="connsiteY3" fmla="*/ 1596320 h 5851350"/>
              <a:gd name="connsiteX4" fmla="*/ 806890 w 6984384"/>
              <a:gd name="connsiteY4" fmla="*/ 506560 h 5851350"/>
              <a:gd name="connsiteX5" fmla="*/ 2478886 w 6984384"/>
              <a:gd name="connsiteY5" fmla="*/ 591690 h 5851350"/>
              <a:gd name="connsiteX6" fmla="*/ 3911666 w 6984384"/>
              <a:gd name="connsiteY6" fmla="*/ 776678 h 5851350"/>
              <a:gd name="connsiteX7" fmla="*/ 5198741 w 6984384"/>
              <a:gd name="connsiteY7" fmla="*/ 855299 h 5851350"/>
              <a:gd name="connsiteX8" fmla="*/ 6525643 w 6984384"/>
              <a:gd name="connsiteY8" fmla="*/ 683641 h 5851350"/>
              <a:gd name="connsiteX9" fmla="*/ 6416432 w 6984384"/>
              <a:gd name="connsiteY9" fmla="*/ 2085472 h 5851350"/>
              <a:gd name="connsiteX10" fmla="*/ 6211749 w 6984384"/>
              <a:gd name="connsiteY10" fmla="*/ 3260150 h 5851350"/>
              <a:gd name="connsiteX11" fmla="*/ 6121551 w 6984384"/>
              <a:gd name="connsiteY11" fmla="*/ 4323833 h 5851350"/>
              <a:gd name="connsiteX12" fmla="*/ 6282473 w 6984384"/>
              <a:gd name="connsiteY12" fmla="*/ 5406527 h 5851350"/>
              <a:gd name="connsiteX13" fmla="*/ 4615916 w 6984384"/>
              <a:gd name="connsiteY13" fmla="*/ 5318145 h 5851350"/>
              <a:gd name="connsiteX14" fmla="*/ 3207419 w 6984384"/>
              <a:gd name="connsiteY14" fmla="*/ 5160905 h 5851350"/>
              <a:gd name="connsiteX15" fmla="*/ 1920344 w 6984384"/>
              <a:gd name="connsiteY15" fmla="*/ 5086909 h 5851350"/>
              <a:gd name="connsiteX16" fmla="*/ 568586 w 6984384"/>
              <a:gd name="connsiteY16" fmla="*/ 5270250 h 5851350"/>
              <a:gd name="connsiteX0" fmla="*/ 568586 w 6984384"/>
              <a:gd name="connsiteY0" fmla="*/ 5268518 h 5849618"/>
              <a:gd name="connsiteX1" fmla="*/ 699224 w 6984384"/>
              <a:gd name="connsiteY1" fmla="*/ 3847156 h 5849618"/>
              <a:gd name="connsiteX2" fmla="*/ 910146 w 6984384"/>
              <a:gd name="connsiteY2" fmla="*/ 2662053 h 5849618"/>
              <a:gd name="connsiteX3" fmla="*/ 972437 w 6984384"/>
              <a:gd name="connsiteY3" fmla="*/ 1594588 h 5849618"/>
              <a:gd name="connsiteX4" fmla="*/ 806890 w 6984384"/>
              <a:gd name="connsiteY4" fmla="*/ 504828 h 5849618"/>
              <a:gd name="connsiteX5" fmla="*/ 2478886 w 6984384"/>
              <a:gd name="connsiteY5" fmla="*/ 589958 h 5849618"/>
              <a:gd name="connsiteX6" fmla="*/ 3911666 w 6984384"/>
              <a:gd name="connsiteY6" fmla="*/ 774946 h 5849618"/>
              <a:gd name="connsiteX7" fmla="*/ 5198741 w 6984384"/>
              <a:gd name="connsiteY7" fmla="*/ 853567 h 5849618"/>
              <a:gd name="connsiteX8" fmla="*/ 6525643 w 6984384"/>
              <a:gd name="connsiteY8" fmla="*/ 681909 h 5849618"/>
              <a:gd name="connsiteX9" fmla="*/ 6416432 w 6984384"/>
              <a:gd name="connsiteY9" fmla="*/ 2083740 h 5849618"/>
              <a:gd name="connsiteX10" fmla="*/ 6211749 w 6984384"/>
              <a:gd name="connsiteY10" fmla="*/ 3258418 h 5849618"/>
              <a:gd name="connsiteX11" fmla="*/ 6121551 w 6984384"/>
              <a:gd name="connsiteY11" fmla="*/ 4322101 h 5849618"/>
              <a:gd name="connsiteX12" fmla="*/ 6282473 w 6984384"/>
              <a:gd name="connsiteY12" fmla="*/ 5404795 h 5849618"/>
              <a:gd name="connsiteX13" fmla="*/ 4615916 w 6984384"/>
              <a:gd name="connsiteY13" fmla="*/ 5316413 h 5849618"/>
              <a:gd name="connsiteX14" fmla="*/ 3207419 w 6984384"/>
              <a:gd name="connsiteY14" fmla="*/ 5159173 h 5849618"/>
              <a:gd name="connsiteX15" fmla="*/ 1920344 w 6984384"/>
              <a:gd name="connsiteY15" fmla="*/ 5085177 h 5849618"/>
              <a:gd name="connsiteX16" fmla="*/ 568586 w 6984384"/>
              <a:gd name="connsiteY16" fmla="*/ 5268518 h 5849618"/>
              <a:gd name="connsiteX0" fmla="*/ 568586 w 6984384"/>
              <a:gd name="connsiteY0" fmla="*/ 5273723 h 5854823"/>
              <a:gd name="connsiteX1" fmla="*/ 699224 w 6984384"/>
              <a:gd name="connsiteY1" fmla="*/ 3852361 h 5854823"/>
              <a:gd name="connsiteX2" fmla="*/ 910146 w 6984384"/>
              <a:gd name="connsiteY2" fmla="*/ 2667258 h 5854823"/>
              <a:gd name="connsiteX3" fmla="*/ 972437 w 6984384"/>
              <a:gd name="connsiteY3" fmla="*/ 1599793 h 5854823"/>
              <a:gd name="connsiteX4" fmla="*/ 806890 w 6984384"/>
              <a:gd name="connsiteY4" fmla="*/ 510033 h 5854823"/>
              <a:gd name="connsiteX5" fmla="*/ 2478886 w 6984384"/>
              <a:gd name="connsiteY5" fmla="*/ 595163 h 5854823"/>
              <a:gd name="connsiteX6" fmla="*/ 3911666 w 6984384"/>
              <a:gd name="connsiteY6" fmla="*/ 780151 h 5854823"/>
              <a:gd name="connsiteX7" fmla="*/ 5198741 w 6984384"/>
              <a:gd name="connsiteY7" fmla="*/ 858772 h 5854823"/>
              <a:gd name="connsiteX8" fmla="*/ 6525643 w 6984384"/>
              <a:gd name="connsiteY8" fmla="*/ 687114 h 5854823"/>
              <a:gd name="connsiteX9" fmla="*/ 6416432 w 6984384"/>
              <a:gd name="connsiteY9" fmla="*/ 2088945 h 5854823"/>
              <a:gd name="connsiteX10" fmla="*/ 6211749 w 6984384"/>
              <a:gd name="connsiteY10" fmla="*/ 3263623 h 5854823"/>
              <a:gd name="connsiteX11" fmla="*/ 6121551 w 6984384"/>
              <a:gd name="connsiteY11" fmla="*/ 4327306 h 5854823"/>
              <a:gd name="connsiteX12" fmla="*/ 6282473 w 6984384"/>
              <a:gd name="connsiteY12" fmla="*/ 5410000 h 5854823"/>
              <a:gd name="connsiteX13" fmla="*/ 4615916 w 6984384"/>
              <a:gd name="connsiteY13" fmla="*/ 5321618 h 5854823"/>
              <a:gd name="connsiteX14" fmla="*/ 3207419 w 6984384"/>
              <a:gd name="connsiteY14" fmla="*/ 5164378 h 5854823"/>
              <a:gd name="connsiteX15" fmla="*/ 1920344 w 6984384"/>
              <a:gd name="connsiteY15" fmla="*/ 5090382 h 5854823"/>
              <a:gd name="connsiteX16" fmla="*/ 568586 w 6984384"/>
              <a:gd name="connsiteY16" fmla="*/ 5273723 h 5854823"/>
              <a:gd name="connsiteX0" fmla="*/ 568586 w 6911922"/>
              <a:gd name="connsiteY0" fmla="*/ 5273723 h 5854823"/>
              <a:gd name="connsiteX1" fmla="*/ 699224 w 6911922"/>
              <a:gd name="connsiteY1" fmla="*/ 3852361 h 5854823"/>
              <a:gd name="connsiteX2" fmla="*/ 910146 w 6911922"/>
              <a:gd name="connsiteY2" fmla="*/ 2667258 h 5854823"/>
              <a:gd name="connsiteX3" fmla="*/ 972437 w 6911922"/>
              <a:gd name="connsiteY3" fmla="*/ 1599793 h 5854823"/>
              <a:gd name="connsiteX4" fmla="*/ 806890 w 6911922"/>
              <a:gd name="connsiteY4" fmla="*/ 510033 h 5854823"/>
              <a:gd name="connsiteX5" fmla="*/ 2478886 w 6911922"/>
              <a:gd name="connsiteY5" fmla="*/ 595163 h 5854823"/>
              <a:gd name="connsiteX6" fmla="*/ 3911666 w 6911922"/>
              <a:gd name="connsiteY6" fmla="*/ 780151 h 5854823"/>
              <a:gd name="connsiteX7" fmla="*/ 5198741 w 6911922"/>
              <a:gd name="connsiteY7" fmla="*/ 858772 h 5854823"/>
              <a:gd name="connsiteX8" fmla="*/ 6525643 w 6911922"/>
              <a:gd name="connsiteY8" fmla="*/ 687114 h 5854823"/>
              <a:gd name="connsiteX9" fmla="*/ 6416432 w 6911922"/>
              <a:gd name="connsiteY9" fmla="*/ 2088945 h 5854823"/>
              <a:gd name="connsiteX10" fmla="*/ 6211749 w 6911922"/>
              <a:gd name="connsiteY10" fmla="*/ 3263623 h 5854823"/>
              <a:gd name="connsiteX11" fmla="*/ 6121551 w 6911922"/>
              <a:gd name="connsiteY11" fmla="*/ 4327306 h 5854823"/>
              <a:gd name="connsiteX12" fmla="*/ 6282473 w 6911922"/>
              <a:gd name="connsiteY12" fmla="*/ 5410000 h 5854823"/>
              <a:gd name="connsiteX13" fmla="*/ 4615916 w 6911922"/>
              <a:gd name="connsiteY13" fmla="*/ 5321618 h 5854823"/>
              <a:gd name="connsiteX14" fmla="*/ 3207419 w 6911922"/>
              <a:gd name="connsiteY14" fmla="*/ 5164378 h 5854823"/>
              <a:gd name="connsiteX15" fmla="*/ 1920344 w 6911922"/>
              <a:gd name="connsiteY15" fmla="*/ 5090382 h 5854823"/>
              <a:gd name="connsiteX16" fmla="*/ 568586 w 6911922"/>
              <a:gd name="connsiteY16" fmla="*/ 5273723 h 5854823"/>
              <a:gd name="connsiteX0" fmla="*/ 568586 w 7070590"/>
              <a:gd name="connsiteY0" fmla="*/ 5273723 h 5854823"/>
              <a:gd name="connsiteX1" fmla="*/ 699224 w 7070590"/>
              <a:gd name="connsiteY1" fmla="*/ 3852361 h 5854823"/>
              <a:gd name="connsiteX2" fmla="*/ 910146 w 7070590"/>
              <a:gd name="connsiteY2" fmla="*/ 2667258 h 5854823"/>
              <a:gd name="connsiteX3" fmla="*/ 972437 w 7070590"/>
              <a:gd name="connsiteY3" fmla="*/ 1599793 h 5854823"/>
              <a:gd name="connsiteX4" fmla="*/ 806890 w 7070590"/>
              <a:gd name="connsiteY4" fmla="*/ 510033 h 5854823"/>
              <a:gd name="connsiteX5" fmla="*/ 2478886 w 7070590"/>
              <a:gd name="connsiteY5" fmla="*/ 595163 h 5854823"/>
              <a:gd name="connsiteX6" fmla="*/ 3911666 w 7070590"/>
              <a:gd name="connsiteY6" fmla="*/ 780151 h 5854823"/>
              <a:gd name="connsiteX7" fmla="*/ 5198741 w 7070590"/>
              <a:gd name="connsiteY7" fmla="*/ 858772 h 5854823"/>
              <a:gd name="connsiteX8" fmla="*/ 6525643 w 7070590"/>
              <a:gd name="connsiteY8" fmla="*/ 687114 h 5854823"/>
              <a:gd name="connsiteX9" fmla="*/ 6416432 w 7070590"/>
              <a:gd name="connsiteY9" fmla="*/ 2088945 h 5854823"/>
              <a:gd name="connsiteX10" fmla="*/ 6211749 w 7070590"/>
              <a:gd name="connsiteY10" fmla="*/ 3263623 h 5854823"/>
              <a:gd name="connsiteX11" fmla="*/ 6121551 w 7070590"/>
              <a:gd name="connsiteY11" fmla="*/ 4327306 h 5854823"/>
              <a:gd name="connsiteX12" fmla="*/ 6282473 w 7070590"/>
              <a:gd name="connsiteY12" fmla="*/ 5410000 h 5854823"/>
              <a:gd name="connsiteX13" fmla="*/ 4615916 w 7070590"/>
              <a:gd name="connsiteY13" fmla="*/ 5321618 h 5854823"/>
              <a:gd name="connsiteX14" fmla="*/ 3207419 w 7070590"/>
              <a:gd name="connsiteY14" fmla="*/ 5164378 h 5854823"/>
              <a:gd name="connsiteX15" fmla="*/ 1920344 w 7070590"/>
              <a:gd name="connsiteY15" fmla="*/ 5090382 h 5854823"/>
              <a:gd name="connsiteX16" fmla="*/ 568586 w 7070590"/>
              <a:gd name="connsiteY16" fmla="*/ 5273723 h 5854823"/>
              <a:gd name="connsiteX0" fmla="*/ 568586 w 7049363"/>
              <a:gd name="connsiteY0" fmla="*/ 5273723 h 5854823"/>
              <a:gd name="connsiteX1" fmla="*/ 699224 w 7049363"/>
              <a:gd name="connsiteY1" fmla="*/ 3852361 h 5854823"/>
              <a:gd name="connsiteX2" fmla="*/ 910146 w 7049363"/>
              <a:gd name="connsiteY2" fmla="*/ 2667258 h 5854823"/>
              <a:gd name="connsiteX3" fmla="*/ 972437 w 7049363"/>
              <a:gd name="connsiteY3" fmla="*/ 1599793 h 5854823"/>
              <a:gd name="connsiteX4" fmla="*/ 806890 w 7049363"/>
              <a:gd name="connsiteY4" fmla="*/ 510033 h 5854823"/>
              <a:gd name="connsiteX5" fmla="*/ 2478886 w 7049363"/>
              <a:gd name="connsiteY5" fmla="*/ 595163 h 5854823"/>
              <a:gd name="connsiteX6" fmla="*/ 3911666 w 7049363"/>
              <a:gd name="connsiteY6" fmla="*/ 780151 h 5854823"/>
              <a:gd name="connsiteX7" fmla="*/ 5198741 w 7049363"/>
              <a:gd name="connsiteY7" fmla="*/ 858772 h 5854823"/>
              <a:gd name="connsiteX8" fmla="*/ 6525643 w 7049363"/>
              <a:gd name="connsiteY8" fmla="*/ 687114 h 5854823"/>
              <a:gd name="connsiteX9" fmla="*/ 6416432 w 7049363"/>
              <a:gd name="connsiteY9" fmla="*/ 2088945 h 5854823"/>
              <a:gd name="connsiteX10" fmla="*/ 6211749 w 7049363"/>
              <a:gd name="connsiteY10" fmla="*/ 3263623 h 5854823"/>
              <a:gd name="connsiteX11" fmla="*/ 6121551 w 7049363"/>
              <a:gd name="connsiteY11" fmla="*/ 4327306 h 5854823"/>
              <a:gd name="connsiteX12" fmla="*/ 6282473 w 7049363"/>
              <a:gd name="connsiteY12" fmla="*/ 5410000 h 5854823"/>
              <a:gd name="connsiteX13" fmla="*/ 4615916 w 7049363"/>
              <a:gd name="connsiteY13" fmla="*/ 5321618 h 5854823"/>
              <a:gd name="connsiteX14" fmla="*/ 3207419 w 7049363"/>
              <a:gd name="connsiteY14" fmla="*/ 5164378 h 5854823"/>
              <a:gd name="connsiteX15" fmla="*/ 1920344 w 7049363"/>
              <a:gd name="connsiteY15" fmla="*/ 5090382 h 5854823"/>
              <a:gd name="connsiteX16" fmla="*/ 568586 w 7049363"/>
              <a:gd name="connsiteY16" fmla="*/ 5273723 h 5854823"/>
              <a:gd name="connsiteX0" fmla="*/ 568586 w 7101392"/>
              <a:gd name="connsiteY0" fmla="*/ 5273723 h 5854823"/>
              <a:gd name="connsiteX1" fmla="*/ 699224 w 7101392"/>
              <a:gd name="connsiteY1" fmla="*/ 3852361 h 5854823"/>
              <a:gd name="connsiteX2" fmla="*/ 910146 w 7101392"/>
              <a:gd name="connsiteY2" fmla="*/ 2667258 h 5854823"/>
              <a:gd name="connsiteX3" fmla="*/ 972437 w 7101392"/>
              <a:gd name="connsiteY3" fmla="*/ 1599793 h 5854823"/>
              <a:gd name="connsiteX4" fmla="*/ 806890 w 7101392"/>
              <a:gd name="connsiteY4" fmla="*/ 510033 h 5854823"/>
              <a:gd name="connsiteX5" fmla="*/ 2478886 w 7101392"/>
              <a:gd name="connsiteY5" fmla="*/ 595163 h 5854823"/>
              <a:gd name="connsiteX6" fmla="*/ 3911666 w 7101392"/>
              <a:gd name="connsiteY6" fmla="*/ 780151 h 5854823"/>
              <a:gd name="connsiteX7" fmla="*/ 5198741 w 7101392"/>
              <a:gd name="connsiteY7" fmla="*/ 858772 h 5854823"/>
              <a:gd name="connsiteX8" fmla="*/ 6525643 w 7101392"/>
              <a:gd name="connsiteY8" fmla="*/ 687114 h 5854823"/>
              <a:gd name="connsiteX9" fmla="*/ 6416432 w 7101392"/>
              <a:gd name="connsiteY9" fmla="*/ 2088945 h 5854823"/>
              <a:gd name="connsiteX10" fmla="*/ 6211749 w 7101392"/>
              <a:gd name="connsiteY10" fmla="*/ 3263623 h 5854823"/>
              <a:gd name="connsiteX11" fmla="*/ 6121551 w 7101392"/>
              <a:gd name="connsiteY11" fmla="*/ 4327306 h 5854823"/>
              <a:gd name="connsiteX12" fmla="*/ 6282473 w 7101392"/>
              <a:gd name="connsiteY12" fmla="*/ 5410000 h 5854823"/>
              <a:gd name="connsiteX13" fmla="*/ 4615916 w 7101392"/>
              <a:gd name="connsiteY13" fmla="*/ 5321618 h 5854823"/>
              <a:gd name="connsiteX14" fmla="*/ 3207419 w 7101392"/>
              <a:gd name="connsiteY14" fmla="*/ 5164378 h 5854823"/>
              <a:gd name="connsiteX15" fmla="*/ 1920344 w 7101392"/>
              <a:gd name="connsiteY15" fmla="*/ 5090382 h 5854823"/>
              <a:gd name="connsiteX16" fmla="*/ 568586 w 7101392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04097"/>
              <a:gd name="connsiteY0" fmla="*/ 5273723 h 5854823"/>
              <a:gd name="connsiteX1" fmla="*/ 699224 w 7104097"/>
              <a:gd name="connsiteY1" fmla="*/ 3852361 h 5854823"/>
              <a:gd name="connsiteX2" fmla="*/ 910146 w 7104097"/>
              <a:gd name="connsiteY2" fmla="*/ 2667258 h 5854823"/>
              <a:gd name="connsiteX3" fmla="*/ 972437 w 7104097"/>
              <a:gd name="connsiteY3" fmla="*/ 1599793 h 5854823"/>
              <a:gd name="connsiteX4" fmla="*/ 806890 w 7104097"/>
              <a:gd name="connsiteY4" fmla="*/ 510033 h 5854823"/>
              <a:gd name="connsiteX5" fmla="*/ 2478886 w 7104097"/>
              <a:gd name="connsiteY5" fmla="*/ 595163 h 5854823"/>
              <a:gd name="connsiteX6" fmla="*/ 3911666 w 7104097"/>
              <a:gd name="connsiteY6" fmla="*/ 780151 h 5854823"/>
              <a:gd name="connsiteX7" fmla="*/ 5198741 w 7104097"/>
              <a:gd name="connsiteY7" fmla="*/ 858772 h 5854823"/>
              <a:gd name="connsiteX8" fmla="*/ 6525643 w 7104097"/>
              <a:gd name="connsiteY8" fmla="*/ 687114 h 5854823"/>
              <a:gd name="connsiteX9" fmla="*/ 6416432 w 7104097"/>
              <a:gd name="connsiteY9" fmla="*/ 2088945 h 5854823"/>
              <a:gd name="connsiteX10" fmla="*/ 6211749 w 7104097"/>
              <a:gd name="connsiteY10" fmla="*/ 3263623 h 5854823"/>
              <a:gd name="connsiteX11" fmla="*/ 6121551 w 7104097"/>
              <a:gd name="connsiteY11" fmla="*/ 4327306 h 5854823"/>
              <a:gd name="connsiteX12" fmla="*/ 6282473 w 7104097"/>
              <a:gd name="connsiteY12" fmla="*/ 5410000 h 5854823"/>
              <a:gd name="connsiteX13" fmla="*/ 4615916 w 7104097"/>
              <a:gd name="connsiteY13" fmla="*/ 5321618 h 5854823"/>
              <a:gd name="connsiteX14" fmla="*/ 3207419 w 7104097"/>
              <a:gd name="connsiteY14" fmla="*/ 5164378 h 5854823"/>
              <a:gd name="connsiteX15" fmla="*/ 1920344 w 7104097"/>
              <a:gd name="connsiteY15" fmla="*/ 5090382 h 5854823"/>
              <a:gd name="connsiteX16" fmla="*/ 568586 w 7104097"/>
              <a:gd name="connsiteY16" fmla="*/ 5273723 h 5854823"/>
              <a:gd name="connsiteX0" fmla="*/ 568586 w 7115016"/>
              <a:gd name="connsiteY0" fmla="*/ 5273723 h 5854823"/>
              <a:gd name="connsiteX1" fmla="*/ 699224 w 7115016"/>
              <a:gd name="connsiteY1" fmla="*/ 3852361 h 5854823"/>
              <a:gd name="connsiteX2" fmla="*/ 910146 w 7115016"/>
              <a:gd name="connsiteY2" fmla="*/ 2667258 h 5854823"/>
              <a:gd name="connsiteX3" fmla="*/ 972437 w 7115016"/>
              <a:gd name="connsiteY3" fmla="*/ 1599793 h 5854823"/>
              <a:gd name="connsiteX4" fmla="*/ 806890 w 7115016"/>
              <a:gd name="connsiteY4" fmla="*/ 510033 h 5854823"/>
              <a:gd name="connsiteX5" fmla="*/ 2478886 w 7115016"/>
              <a:gd name="connsiteY5" fmla="*/ 595163 h 5854823"/>
              <a:gd name="connsiteX6" fmla="*/ 3911666 w 7115016"/>
              <a:gd name="connsiteY6" fmla="*/ 780151 h 5854823"/>
              <a:gd name="connsiteX7" fmla="*/ 5198741 w 7115016"/>
              <a:gd name="connsiteY7" fmla="*/ 858772 h 5854823"/>
              <a:gd name="connsiteX8" fmla="*/ 6525643 w 7115016"/>
              <a:gd name="connsiteY8" fmla="*/ 687114 h 5854823"/>
              <a:gd name="connsiteX9" fmla="*/ 6416432 w 7115016"/>
              <a:gd name="connsiteY9" fmla="*/ 2088945 h 5854823"/>
              <a:gd name="connsiteX10" fmla="*/ 6211749 w 7115016"/>
              <a:gd name="connsiteY10" fmla="*/ 3263623 h 5854823"/>
              <a:gd name="connsiteX11" fmla="*/ 6121551 w 7115016"/>
              <a:gd name="connsiteY11" fmla="*/ 4327306 h 5854823"/>
              <a:gd name="connsiteX12" fmla="*/ 6282473 w 7115016"/>
              <a:gd name="connsiteY12" fmla="*/ 5410000 h 5854823"/>
              <a:gd name="connsiteX13" fmla="*/ 4615916 w 7115016"/>
              <a:gd name="connsiteY13" fmla="*/ 5321618 h 5854823"/>
              <a:gd name="connsiteX14" fmla="*/ 3207419 w 7115016"/>
              <a:gd name="connsiteY14" fmla="*/ 5164378 h 5854823"/>
              <a:gd name="connsiteX15" fmla="*/ 1920344 w 7115016"/>
              <a:gd name="connsiteY15" fmla="*/ 5090382 h 5854823"/>
              <a:gd name="connsiteX16" fmla="*/ 568586 w 7115016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3762"/>
              <a:gd name="connsiteY0" fmla="*/ 5273723 h 5854823"/>
              <a:gd name="connsiteX1" fmla="*/ 699224 w 7113762"/>
              <a:gd name="connsiteY1" fmla="*/ 3852361 h 5854823"/>
              <a:gd name="connsiteX2" fmla="*/ 910146 w 7113762"/>
              <a:gd name="connsiteY2" fmla="*/ 2667258 h 5854823"/>
              <a:gd name="connsiteX3" fmla="*/ 972437 w 7113762"/>
              <a:gd name="connsiteY3" fmla="*/ 1599793 h 5854823"/>
              <a:gd name="connsiteX4" fmla="*/ 806890 w 7113762"/>
              <a:gd name="connsiteY4" fmla="*/ 510033 h 5854823"/>
              <a:gd name="connsiteX5" fmla="*/ 2478886 w 7113762"/>
              <a:gd name="connsiteY5" fmla="*/ 595163 h 5854823"/>
              <a:gd name="connsiteX6" fmla="*/ 3911666 w 7113762"/>
              <a:gd name="connsiteY6" fmla="*/ 780151 h 5854823"/>
              <a:gd name="connsiteX7" fmla="*/ 5198741 w 7113762"/>
              <a:gd name="connsiteY7" fmla="*/ 858772 h 5854823"/>
              <a:gd name="connsiteX8" fmla="*/ 6525643 w 7113762"/>
              <a:gd name="connsiteY8" fmla="*/ 687114 h 5854823"/>
              <a:gd name="connsiteX9" fmla="*/ 6416432 w 7113762"/>
              <a:gd name="connsiteY9" fmla="*/ 2088945 h 5854823"/>
              <a:gd name="connsiteX10" fmla="*/ 6211749 w 7113762"/>
              <a:gd name="connsiteY10" fmla="*/ 3263623 h 5854823"/>
              <a:gd name="connsiteX11" fmla="*/ 6121551 w 7113762"/>
              <a:gd name="connsiteY11" fmla="*/ 4327306 h 5854823"/>
              <a:gd name="connsiteX12" fmla="*/ 6282473 w 7113762"/>
              <a:gd name="connsiteY12" fmla="*/ 5410000 h 5854823"/>
              <a:gd name="connsiteX13" fmla="*/ 4615916 w 7113762"/>
              <a:gd name="connsiteY13" fmla="*/ 5321618 h 5854823"/>
              <a:gd name="connsiteX14" fmla="*/ 3207419 w 7113762"/>
              <a:gd name="connsiteY14" fmla="*/ 5164378 h 5854823"/>
              <a:gd name="connsiteX15" fmla="*/ 1920344 w 7113762"/>
              <a:gd name="connsiteY15" fmla="*/ 5090382 h 5854823"/>
              <a:gd name="connsiteX16" fmla="*/ 568586 w 7113762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854823"/>
              <a:gd name="connsiteX1" fmla="*/ 699224 w 7115946"/>
              <a:gd name="connsiteY1" fmla="*/ 3852361 h 5854823"/>
              <a:gd name="connsiteX2" fmla="*/ 910146 w 7115946"/>
              <a:gd name="connsiteY2" fmla="*/ 2667258 h 5854823"/>
              <a:gd name="connsiteX3" fmla="*/ 972437 w 7115946"/>
              <a:gd name="connsiteY3" fmla="*/ 1599793 h 5854823"/>
              <a:gd name="connsiteX4" fmla="*/ 806890 w 7115946"/>
              <a:gd name="connsiteY4" fmla="*/ 510033 h 5854823"/>
              <a:gd name="connsiteX5" fmla="*/ 2478886 w 7115946"/>
              <a:gd name="connsiteY5" fmla="*/ 595163 h 5854823"/>
              <a:gd name="connsiteX6" fmla="*/ 3911666 w 7115946"/>
              <a:gd name="connsiteY6" fmla="*/ 780151 h 5854823"/>
              <a:gd name="connsiteX7" fmla="*/ 5198741 w 7115946"/>
              <a:gd name="connsiteY7" fmla="*/ 858772 h 5854823"/>
              <a:gd name="connsiteX8" fmla="*/ 6525643 w 7115946"/>
              <a:gd name="connsiteY8" fmla="*/ 687114 h 5854823"/>
              <a:gd name="connsiteX9" fmla="*/ 6416432 w 7115946"/>
              <a:gd name="connsiteY9" fmla="*/ 2088945 h 5854823"/>
              <a:gd name="connsiteX10" fmla="*/ 6211749 w 7115946"/>
              <a:gd name="connsiteY10" fmla="*/ 3263623 h 5854823"/>
              <a:gd name="connsiteX11" fmla="*/ 6121551 w 7115946"/>
              <a:gd name="connsiteY11" fmla="*/ 4327306 h 5854823"/>
              <a:gd name="connsiteX12" fmla="*/ 6282473 w 7115946"/>
              <a:gd name="connsiteY12" fmla="*/ 5410000 h 5854823"/>
              <a:gd name="connsiteX13" fmla="*/ 4615916 w 7115946"/>
              <a:gd name="connsiteY13" fmla="*/ 5321618 h 5854823"/>
              <a:gd name="connsiteX14" fmla="*/ 3207419 w 7115946"/>
              <a:gd name="connsiteY14" fmla="*/ 5164378 h 5854823"/>
              <a:gd name="connsiteX15" fmla="*/ 1920344 w 7115946"/>
              <a:gd name="connsiteY15" fmla="*/ 5090382 h 5854823"/>
              <a:gd name="connsiteX16" fmla="*/ 568586 w 7115946"/>
              <a:gd name="connsiteY16" fmla="*/ 5273723 h 5854823"/>
              <a:gd name="connsiteX0" fmla="*/ 568586 w 7115946"/>
              <a:gd name="connsiteY0" fmla="*/ 5273723 h 5696593"/>
              <a:gd name="connsiteX1" fmla="*/ 699224 w 7115946"/>
              <a:gd name="connsiteY1" fmla="*/ 3852361 h 5696593"/>
              <a:gd name="connsiteX2" fmla="*/ 910146 w 7115946"/>
              <a:gd name="connsiteY2" fmla="*/ 2667258 h 5696593"/>
              <a:gd name="connsiteX3" fmla="*/ 972437 w 7115946"/>
              <a:gd name="connsiteY3" fmla="*/ 1599793 h 5696593"/>
              <a:gd name="connsiteX4" fmla="*/ 806890 w 7115946"/>
              <a:gd name="connsiteY4" fmla="*/ 510033 h 5696593"/>
              <a:gd name="connsiteX5" fmla="*/ 2478886 w 7115946"/>
              <a:gd name="connsiteY5" fmla="*/ 595163 h 5696593"/>
              <a:gd name="connsiteX6" fmla="*/ 3911666 w 7115946"/>
              <a:gd name="connsiteY6" fmla="*/ 780151 h 5696593"/>
              <a:gd name="connsiteX7" fmla="*/ 5198741 w 7115946"/>
              <a:gd name="connsiteY7" fmla="*/ 858772 h 5696593"/>
              <a:gd name="connsiteX8" fmla="*/ 6525643 w 7115946"/>
              <a:gd name="connsiteY8" fmla="*/ 687114 h 5696593"/>
              <a:gd name="connsiteX9" fmla="*/ 6416432 w 7115946"/>
              <a:gd name="connsiteY9" fmla="*/ 2088945 h 5696593"/>
              <a:gd name="connsiteX10" fmla="*/ 6211749 w 7115946"/>
              <a:gd name="connsiteY10" fmla="*/ 3263623 h 5696593"/>
              <a:gd name="connsiteX11" fmla="*/ 6121551 w 7115946"/>
              <a:gd name="connsiteY11" fmla="*/ 4327306 h 5696593"/>
              <a:gd name="connsiteX12" fmla="*/ 6282473 w 7115946"/>
              <a:gd name="connsiteY12" fmla="*/ 5410000 h 5696593"/>
              <a:gd name="connsiteX13" fmla="*/ 4615916 w 7115946"/>
              <a:gd name="connsiteY13" fmla="*/ 5321618 h 5696593"/>
              <a:gd name="connsiteX14" fmla="*/ 3207419 w 7115946"/>
              <a:gd name="connsiteY14" fmla="*/ 5164378 h 5696593"/>
              <a:gd name="connsiteX15" fmla="*/ 1920344 w 7115946"/>
              <a:gd name="connsiteY15" fmla="*/ 5090382 h 5696593"/>
              <a:gd name="connsiteX16" fmla="*/ 568586 w 7115946"/>
              <a:gd name="connsiteY16" fmla="*/ 5273723 h 5696593"/>
              <a:gd name="connsiteX0" fmla="*/ 568586 w 7115946"/>
              <a:gd name="connsiteY0" fmla="*/ 5273723 h 5926954"/>
              <a:gd name="connsiteX1" fmla="*/ 699224 w 7115946"/>
              <a:gd name="connsiteY1" fmla="*/ 3852361 h 5926954"/>
              <a:gd name="connsiteX2" fmla="*/ 910146 w 7115946"/>
              <a:gd name="connsiteY2" fmla="*/ 2667258 h 5926954"/>
              <a:gd name="connsiteX3" fmla="*/ 972437 w 7115946"/>
              <a:gd name="connsiteY3" fmla="*/ 1599793 h 5926954"/>
              <a:gd name="connsiteX4" fmla="*/ 806890 w 7115946"/>
              <a:gd name="connsiteY4" fmla="*/ 510033 h 5926954"/>
              <a:gd name="connsiteX5" fmla="*/ 2478886 w 7115946"/>
              <a:gd name="connsiteY5" fmla="*/ 595163 h 5926954"/>
              <a:gd name="connsiteX6" fmla="*/ 3911666 w 7115946"/>
              <a:gd name="connsiteY6" fmla="*/ 780151 h 5926954"/>
              <a:gd name="connsiteX7" fmla="*/ 5198741 w 7115946"/>
              <a:gd name="connsiteY7" fmla="*/ 858772 h 5926954"/>
              <a:gd name="connsiteX8" fmla="*/ 6525643 w 7115946"/>
              <a:gd name="connsiteY8" fmla="*/ 687114 h 5926954"/>
              <a:gd name="connsiteX9" fmla="*/ 6416432 w 7115946"/>
              <a:gd name="connsiteY9" fmla="*/ 2088945 h 5926954"/>
              <a:gd name="connsiteX10" fmla="*/ 6211749 w 7115946"/>
              <a:gd name="connsiteY10" fmla="*/ 3263623 h 5926954"/>
              <a:gd name="connsiteX11" fmla="*/ 6121551 w 7115946"/>
              <a:gd name="connsiteY11" fmla="*/ 4327306 h 5926954"/>
              <a:gd name="connsiteX12" fmla="*/ 6282473 w 7115946"/>
              <a:gd name="connsiteY12" fmla="*/ 5410000 h 5926954"/>
              <a:gd name="connsiteX13" fmla="*/ 4615916 w 7115946"/>
              <a:gd name="connsiteY13" fmla="*/ 5321618 h 5926954"/>
              <a:gd name="connsiteX14" fmla="*/ 3207419 w 7115946"/>
              <a:gd name="connsiteY14" fmla="*/ 5164378 h 5926954"/>
              <a:gd name="connsiteX15" fmla="*/ 1920344 w 7115946"/>
              <a:gd name="connsiteY15" fmla="*/ 5090382 h 5926954"/>
              <a:gd name="connsiteX16" fmla="*/ 568586 w 7115946"/>
              <a:gd name="connsiteY16" fmla="*/ 5273723 h 5926954"/>
              <a:gd name="connsiteX0" fmla="*/ 568586 w 7115946"/>
              <a:gd name="connsiteY0" fmla="*/ 5273723 h 5913519"/>
              <a:gd name="connsiteX1" fmla="*/ 699224 w 7115946"/>
              <a:gd name="connsiteY1" fmla="*/ 3852361 h 5913519"/>
              <a:gd name="connsiteX2" fmla="*/ 910146 w 7115946"/>
              <a:gd name="connsiteY2" fmla="*/ 2667258 h 5913519"/>
              <a:gd name="connsiteX3" fmla="*/ 972437 w 7115946"/>
              <a:gd name="connsiteY3" fmla="*/ 1599793 h 5913519"/>
              <a:gd name="connsiteX4" fmla="*/ 806890 w 7115946"/>
              <a:gd name="connsiteY4" fmla="*/ 510033 h 5913519"/>
              <a:gd name="connsiteX5" fmla="*/ 2478886 w 7115946"/>
              <a:gd name="connsiteY5" fmla="*/ 595163 h 5913519"/>
              <a:gd name="connsiteX6" fmla="*/ 3911666 w 7115946"/>
              <a:gd name="connsiteY6" fmla="*/ 780151 h 5913519"/>
              <a:gd name="connsiteX7" fmla="*/ 5198741 w 7115946"/>
              <a:gd name="connsiteY7" fmla="*/ 858772 h 5913519"/>
              <a:gd name="connsiteX8" fmla="*/ 6525643 w 7115946"/>
              <a:gd name="connsiteY8" fmla="*/ 687114 h 5913519"/>
              <a:gd name="connsiteX9" fmla="*/ 6416432 w 7115946"/>
              <a:gd name="connsiteY9" fmla="*/ 2088945 h 5913519"/>
              <a:gd name="connsiteX10" fmla="*/ 6211749 w 7115946"/>
              <a:gd name="connsiteY10" fmla="*/ 3263623 h 5913519"/>
              <a:gd name="connsiteX11" fmla="*/ 6121551 w 7115946"/>
              <a:gd name="connsiteY11" fmla="*/ 4327306 h 5913519"/>
              <a:gd name="connsiteX12" fmla="*/ 6282473 w 7115946"/>
              <a:gd name="connsiteY12" fmla="*/ 5410000 h 5913519"/>
              <a:gd name="connsiteX13" fmla="*/ 4615916 w 7115946"/>
              <a:gd name="connsiteY13" fmla="*/ 5321618 h 5913519"/>
              <a:gd name="connsiteX14" fmla="*/ 3207419 w 7115946"/>
              <a:gd name="connsiteY14" fmla="*/ 5164378 h 5913519"/>
              <a:gd name="connsiteX15" fmla="*/ 1920344 w 7115946"/>
              <a:gd name="connsiteY15" fmla="*/ 5090382 h 5913519"/>
              <a:gd name="connsiteX16" fmla="*/ 568586 w 7115946"/>
              <a:gd name="connsiteY16" fmla="*/ 5273723 h 5913519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1464"/>
              <a:gd name="connsiteX1" fmla="*/ 699224 w 7115946"/>
              <a:gd name="connsiteY1" fmla="*/ 3852361 h 5931464"/>
              <a:gd name="connsiteX2" fmla="*/ 910146 w 7115946"/>
              <a:gd name="connsiteY2" fmla="*/ 2667258 h 5931464"/>
              <a:gd name="connsiteX3" fmla="*/ 972437 w 7115946"/>
              <a:gd name="connsiteY3" fmla="*/ 1599793 h 5931464"/>
              <a:gd name="connsiteX4" fmla="*/ 806890 w 7115946"/>
              <a:gd name="connsiteY4" fmla="*/ 510033 h 5931464"/>
              <a:gd name="connsiteX5" fmla="*/ 2478886 w 7115946"/>
              <a:gd name="connsiteY5" fmla="*/ 595163 h 5931464"/>
              <a:gd name="connsiteX6" fmla="*/ 3911666 w 7115946"/>
              <a:gd name="connsiteY6" fmla="*/ 780151 h 5931464"/>
              <a:gd name="connsiteX7" fmla="*/ 5198741 w 7115946"/>
              <a:gd name="connsiteY7" fmla="*/ 858772 h 5931464"/>
              <a:gd name="connsiteX8" fmla="*/ 6525643 w 7115946"/>
              <a:gd name="connsiteY8" fmla="*/ 687114 h 5931464"/>
              <a:gd name="connsiteX9" fmla="*/ 6416432 w 7115946"/>
              <a:gd name="connsiteY9" fmla="*/ 2088945 h 5931464"/>
              <a:gd name="connsiteX10" fmla="*/ 6211749 w 7115946"/>
              <a:gd name="connsiteY10" fmla="*/ 3263623 h 5931464"/>
              <a:gd name="connsiteX11" fmla="*/ 6121551 w 7115946"/>
              <a:gd name="connsiteY11" fmla="*/ 4327306 h 5931464"/>
              <a:gd name="connsiteX12" fmla="*/ 6282473 w 7115946"/>
              <a:gd name="connsiteY12" fmla="*/ 5410000 h 5931464"/>
              <a:gd name="connsiteX13" fmla="*/ 4615916 w 7115946"/>
              <a:gd name="connsiteY13" fmla="*/ 5321618 h 5931464"/>
              <a:gd name="connsiteX14" fmla="*/ 3207419 w 7115946"/>
              <a:gd name="connsiteY14" fmla="*/ 5164378 h 5931464"/>
              <a:gd name="connsiteX15" fmla="*/ 1920344 w 7115946"/>
              <a:gd name="connsiteY15" fmla="*/ 5090382 h 5931464"/>
              <a:gd name="connsiteX16" fmla="*/ 568586 w 7115946"/>
              <a:gd name="connsiteY16" fmla="*/ 5273723 h 5931464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36955"/>
              <a:gd name="connsiteX1" fmla="*/ 699224 w 7115946"/>
              <a:gd name="connsiteY1" fmla="*/ 3852361 h 5936955"/>
              <a:gd name="connsiteX2" fmla="*/ 910146 w 7115946"/>
              <a:gd name="connsiteY2" fmla="*/ 2667258 h 5936955"/>
              <a:gd name="connsiteX3" fmla="*/ 972437 w 7115946"/>
              <a:gd name="connsiteY3" fmla="*/ 1599793 h 5936955"/>
              <a:gd name="connsiteX4" fmla="*/ 806890 w 7115946"/>
              <a:gd name="connsiteY4" fmla="*/ 510033 h 5936955"/>
              <a:gd name="connsiteX5" fmla="*/ 2478886 w 7115946"/>
              <a:gd name="connsiteY5" fmla="*/ 595163 h 5936955"/>
              <a:gd name="connsiteX6" fmla="*/ 3911666 w 7115946"/>
              <a:gd name="connsiteY6" fmla="*/ 780151 h 5936955"/>
              <a:gd name="connsiteX7" fmla="*/ 5198741 w 7115946"/>
              <a:gd name="connsiteY7" fmla="*/ 858772 h 5936955"/>
              <a:gd name="connsiteX8" fmla="*/ 6525643 w 7115946"/>
              <a:gd name="connsiteY8" fmla="*/ 687114 h 5936955"/>
              <a:gd name="connsiteX9" fmla="*/ 6416432 w 7115946"/>
              <a:gd name="connsiteY9" fmla="*/ 2088945 h 5936955"/>
              <a:gd name="connsiteX10" fmla="*/ 6211749 w 7115946"/>
              <a:gd name="connsiteY10" fmla="*/ 3263623 h 5936955"/>
              <a:gd name="connsiteX11" fmla="*/ 6121551 w 7115946"/>
              <a:gd name="connsiteY11" fmla="*/ 4327306 h 5936955"/>
              <a:gd name="connsiteX12" fmla="*/ 6282473 w 7115946"/>
              <a:gd name="connsiteY12" fmla="*/ 5410000 h 5936955"/>
              <a:gd name="connsiteX13" fmla="*/ 4615916 w 7115946"/>
              <a:gd name="connsiteY13" fmla="*/ 5321618 h 5936955"/>
              <a:gd name="connsiteX14" fmla="*/ 3207419 w 7115946"/>
              <a:gd name="connsiteY14" fmla="*/ 5164378 h 5936955"/>
              <a:gd name="connsiteX15" fmla="*/ 1920344 w 7115946"/>
              <a:gd name="connsiteY15" fmla="*/ 5090382 h 5936955"/>
              <a:gd name="connsiteX16" fmla="*/ 568586 w 7115946"/>
              <a:gd name="connsiteY16" fmla="*/ 5273723 h 5936955"/>
              <a:gd name="connsiteX0" fmla="*/ 568586 w 7115946"/>
              <a:gd name="connsiteY0" fmla="*/ 5273723 h 5913520"/>
              <a:gd name="connsiteX1" fmla="*/ 699224 w 7115946"/>
              <a:gd name="connsiteY1" fmla="*/ 3852361 h 5913520"/>
              <a:gd name="connsiteX2" fmla="*/ 910146 w 7115946"/>
              <a:gd name="connsiteY2" fmla="*/ 2667258 h 5913520"/>
              <a:gd name="connsiteX3" fmla="*/ 972437 w 7115946"/>
              <a:gd name="connsiteY3" fmla="*/ 1599793 h 5913520"/>
              <a:gd name="connsiteX4" fmla="*/ 806890 w 7115946"/>
              <a:gd name="connsiteY4" fmla="*/ 510033 h 5913520"/>
              <a:gd name="connsiteX5" fmla="*/ 2478886 w 7115946"/>
              <a:gd name="connsiteY5" fmla="*/ 595163 h 5913520"/>
              <a:gd name="connsiteX6" fmla="*/ 3911666 w 7115946"/>
              <a:gd name="connsiteY6" fmla="*/ 780151 h 5913520"/>
              <a:gd name="connsiteX7" fmla="*/ 5198741 w 7115946"/>
              <a:gd name="connsiteY7" fmla="*/ 858772 h 5913520"/>
              <a:gd name="connsiteX8" fmla="*/ 6525643 w 7115946"/>
              <a:gd name="connsiteY8" fmla="*/ 687114 h 5913520"/>
              <a:gd name="connsiteX9" fmla="*/ 6416432 w 7115946"/>
              <a:gd name="connsiteY9" fmla="*/ 2088945 h 5913520"/>
              <a:gd name="connsiteX10" fmla="*/ 6211749 w 7115946"/>
              <a:gd name="connsiteY10" fmla="*/ 3263623 h 5913520"/>
              <a:gd name="connsiteX11" fmla="*/ 6121551 w 7115946"/>
              <a:gd name="connsiteY11" fmla="*/ 4327306 h 5913520"/>
              <a:gd name="connsiteX12" fmla="*/ 6282473 w 7115946"/>
              <a:gd name="connsiteY12" fmla="*/ 5410000 h 5913520"/>
              <a:gd name="connsiteX13" fmla="*/ 4615916 w 7115946"/>
              <a:gd name="connsiteY13" fmla="*/ 5321618 h 5913520"/>
              <a:gd name="connsiteX14" fmla="*/ 3207419 w 7115946"/>
              <a:gd name="connsiteY14" fmla="*/ 5164378 h 5913520"/>
              <a:gd name="connsiteX15" fmla="*/ 1920344 w 7115946"/>
              <a:gd name="connsiteY15" fmla="*/ 5090382 h 5913520"/>
              <a:gd name="connsiteX16" fmla="*/ 568586 w 7115946"/>
              <a:gd name="connsiteY16" fmla="*/ 5273723 h 591352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17760"/>
              <a:gd name="connsiteX1" fmla="*/ 699224 w 7115946"/>
              <a:gd name="connsiteY1" fmla="*/ 3852361 h 5917760"/>
              <a:gd name="connsiteX2" fmla="*/ 910146 w 7115946"/>
              <a:gd name="connsiteY2" fmla="*/ 2667258 h 5917760"/>
              <a:gd name="connsiteX3" fmla="*/ 972437 w 7115946"/>
              <a:gd name="connsiteY3" fmla="*/ 1599793 h 5917760"/>
              <a:gd name="connsiteX4" fmla="*/ 806890 w 7115946"/>
              <a:gd name="connsiteY4" fmla="*/ 510033 h 5917760"/>
              <a:gd name="connsiteX5" fmla="*/ 2478886 w 7115946"/>
              <a:gd name="connsiteY5" fmla="*/ 595163 h 5917760"/>
              <a:gd name="connsiteX6" fmla="*/ 3911666 w 7115946"/>
              <a:gd name="connsiteY6" fmla="*/ 780151 h 5917760"/>
              <a:gd name="connsiteX7" fmla="*/ 5198741 w 7115946"/>
              <a:gd name="connsiteY7" fmla="*/ 858772 h 5917760"/>
              <a:gd name="connsiteX8" fmla="*/ 6525643 w 7115946"/>
              <a:gd name="connsiteY8" fmla="*/ 687114 h 5917760"/>
              <a:gd name="connsiteX9" fmla="*/ 6416432 w 7115946"/>
              <a:gd name="connsiteY9" fmla="*/ 2088945 h 5917760"/>
              <a:gd name="connsiteX10" fmla="*/ 6211749 w 7115946"/>
              <a:gd name="connsiteY10" fmla="*/ 3263623 h 5917760"/>
              <a:gd name="connsiteX11" fmla="*/ 6121551 w 7115946"/>
              <a:gd name="connsiteY11" fmla="*/ 4327306 h 5917760"/>
              <a:gd name="connsiteX12" fmla="*/ 6282473 w 7115946"/>
              <a:gd name="connsiteY12" fmla="*/ 5410000 h 5917760"/>
              <a:gd name="connsiteX13" fmla="*/ 4615916 w 7115946"/>
              <a:gd name="connsiteY13" fmla="*/ 5321618 h 5917760"/>
              <a:gd name="connsiteX14" fmla="*/ 3207419 w 7115946"/>
              <a:gd name="connsiteY14" fmla="*/ 5164378 h 5917760"/>
              <a:gd name="connsiteX15" fmla="*/ 1920344 w 7115946"/>
              <a:gd name="connsiteY15" fmla="*/ 5090382 h 5917760"/>
              <a:gd name="connsiteX16" fmla="*/ 568586 w 7115946"/>
              <a:gd name="connsiteY16" fmla="*/ 5273723 h 5917760"/>
              <a:gd name="connsiteX0" fmla="*/ 568586 w 7115946"/>
              <a:gd name="connsiteY0" fmla="*/ 5273723 h 5952425"/>
              <a:gd name="connsiteX1" fmla="*/ 699224 w 7115946"/>
              <a:gd name="connsiteY1" fmla="*/ 3852361 h 5952425"/>
              <a:gd name="connsiteX2" fmla="*/ 910146 w 7115946"/>
              <a:gd name="connsiteY2" fmla="*/ 2667258 h 5952425"/>
              <a:gd name="connsiteX3" fmla="*/ 972437 w 7115946"/>
              <a:gd name="connsiteY3" fmla="*/ 1599793 h 5952425"/>
              <a:gd name="connsiteX4" fmla="*/ 806890 w 7115946"/>
              <a:gd name="connsiteY4" fmla="*/ 510033 h 5952425"/>
              <a:gd name="connsiteX5" fmla="*/ 2478886 w 7115946"/>
              <a:gd name="connsiteY5" fmla="*/ 595163 h 5952425"/>
              <a:gd name="connsiteX6" fmla="*/ 3911666 w 7115946"/>
              <a:gd name="connsiteY6" fmla="*/ 780151 h 5952425"/>
              <a:gd name="connsiteX7" fmla="*/ 5198741 w 7115946"/>
              <a:gd name="connsiteY7" fmla="*/ 858772 h 5952425"/>
              <a:gd name="connsiteX8" fmla="*/ 6525643 w 7115946"/>
              <a:gd name="connsiteY8" fmla="*/ 687114 h 5952425"/>
              <a:gd name="connsiteX9" fmla="*/ 6416432 w 7115946"/>
              <a:gd name="connsiteY9" fmla="*/ 2088945 h 5952425"/>
              <a:gd name="connsiteX10" fmla="*/ 6211749 w 7115946"/>
              <a:gd name="connsiteY10" fmla="*/ 3263623 h 5952425"/>
              <a:gd name="connsiteX11" fmla="*/ 6121551 w 7115946"/>
              <a:gd name="connsiteY11" fmla="*/ 4327306 h 5952425"/>
              <a:gd name="connsiteX12" fmla="*/ 6282473 w 7115946"/>
              <a:gd name="connsiteY12" fmla="*/ 5410000 h 5952425"/>
              <a:gd name="connsiteX13" fmla="*/ 4615916 w 7115946"/>
              <a:gd name="connsiteY13" fmla="*/ 5321618 h 5952425"/>
              <a:gd name="connsiteX14" fmla="*/ 3207419 w 7115946"/>
              <a:gd name="connsiteY14" fmla="*/ 5164378 h 5952425"/>
              <a:gd name="connsiteX15" fmla="*/ 1920344 w 7115946"/>
              <a:gd name="connsiteY15" fmla="*/ 5090382 h 5952425"/>
              <a:gd name="connsiteX16" fmla="*/ 568586 w 7115946"/>
              <a:gd name="connsiteY16" fmla="*/ 5273723 h 5952425"/>
              <a:gd name="connsiteX0" fmla="*/ 568586 w 7115946"/>
              <a:gd name="connsiteY0" fmla="*/ 5273723 h 5919117"/>
              <a:gd name="connsiteX1" fmla="*/ 699224 w 7115946"/>
              <a:gd name="connsiteY1" fmla="*/ 3852361 h 5919117"/>
              <a:gd name="connsiteX2" fmla="*/ 910146 w 7115946"/>
              <a:gd name="connsiteY2" fmla="*/ 2667258 h 5919117"/>
              <a:gd name="connsiteX3" fmla="*/ 972437 w 7115946"/>
              <a:gd name="connsiteY3" fmla="*/ 1599793 h 5919117"/>
              <a:gd name="connsiteX4" fmla="*/ 806890 w 7115946"/>
              <a:gd name="connsiteY4" fmla="*/ 510033 h 5919117"/>
              <a:gd name="connsiteX5" fmla="*/ 2478886 w 7115946"/>
              <a:gd name="connsiteY5" fmla="*/ 595163 h 5919117"/>
              <a:gd name="connsiteX6" fmla="*/ 3911666 w 7115946"/>
              <a:gd name="connsiteY6" fmla="*/ 780151 h 5919117"/>
              <a:gd name="connsiteX7" fmla="*/ 5198741 w 7115946"/>
              <a:gd name="connsiteY7" fmla="*/ 858772 h 5919117"/>
              <a:gd name="connsiteX8" fmla="*/ 6525643 w 7115946"/>
              <a:gd name="connsiteY8" fmla="*/ 687114 h 5919117"/>
              <a:gd name="connsiteX9" fmla="*/ 6416432 w 7115946"/>
              <a:gd name="connsiteY9" fmla="*/ 2088945 h 5919117"/>
              <a:gd name="connsiteX10" fmla="*/ 6211749 w 7115946"/>
              <a:gd name="connsiteY10" fmla="*/ 3263623 h 5919117"/>
              <a:gd name="connsiteX11" fmla="*/ 6121551 w 7115946"/>
              <a:gd name="connsiteY11" fmla="*/ 4327306 h 5919117"/>
              <a:gd name="connsiteX12" fmla="*/ 6282473 w 7115946"/>
              <a:gd name="connsiteY12" fmla="*/ 5410000 h 5919117"/>
              <a:gd name="connsiteX13" fmla="*/ 4615916 w 7115946"/>
              <a:gd name="connsiteY13" fmla="*/ 5321618 h 5919117"/>
              <a:gd name="connsiteX14" fmla="*/ 3207419 w 7115946"/>
              <a:gd name="connsiteY14" fmla="*/ 5164378 h 5919117"/>
              <a:gd name="connsiteX15" fmla="*/ 1920344 w 7115946"/>
              <a:gd name="connsiteY15" fmla="*/ 5090382 h 5919117"/>
              <a:gd name="connsiteX16" fmla="*/ 568586 w 7115946"/>
              <a:gd name="connsiteY16" fmla="*/ 5273723 h 5919117"/>
              <a:gd name="connsiteX0" fmla="*/ 568586 w 7115946"/>
              <a:gd name="connsiteY0" fmla="*/ 5273723 h 5927812"/>
              <a:gd name="connsiteX1" fmla="*/ 699224 w 7115946"/>
              <a:gd name="connsiteY1" fmla="*/ 3852361 h 5927812"/>
              <a:gd name="connsiteX2" fmla="*/ 910146 w 7115946"/>
              <a:gd name="connsiteY2" fmla="*/ 2667258 h 5927812"/>
              <a:gd name="connsiteX3" fmla="*/ 972437 w 7115946"/>
              <a:gd name="connsiteY3" fmla="*/ 1599793 h 5927812"/>
              <a:gd name="connsiteX4" fmla="*/ 806890 w 7115946"/>
              <a:gd name="connsiteY4" fmla="*/ 510033 h 5927812"/>
              <a:gd name="connsiteX5" fmla="*/ 2478886 w 7115946"/>
              <a:gd name="connsiteY5" fmla="*/ 595163 h 5927812"/>
              <a:gd name="connsiteX6" fmla="*/ 3911666 w 7115946"/>
              <a:gd name="connsiteY6" fmla="*/ 780151 h 5927812"/>
              <a:gd name="connsiteX7" fmla="*/ 5198741 w 7115946"/>
              <a:gd name="connsiteY7" fmla="*/ 858772 h 5927812"/>
              <a:gd name="connsiteX8" fmla="*/ 6525643 w 7115946"/>
              <a:gd name="connsiteY8" fmla="*/ 687114 h 5927812"/>
              <a:gd name="connsiteX9" fmla="*/ 6416432 w 7115946"/>
              <a:gd name="connsiteY9" fmla="*/ 2088945 h 5927812"/>
              <a:gd name="connsiteX10" fmla="*/ 6211749 w 7115946"/>
              <a:gd name="connsiteY10" fmla="*/ 3263623 h 5927812"/>
              <a:gd name="connsiteX11" fmla="*/ 6121551 w 7115946"/>
              <a:gd name="connsiteY11" fmla="*/ 4327306 h 5927812"/>
              <a:gd name="connsiteX12" fmla="*/ 6282473 w 7115946"/>
              <a:gd name="connsiteY12" fmla="*/ 5410000 h 5927812"/>
              <a:gd name="connsiteX13" fmla="*/ 4615916 w 7115946"/>
              <a:gd name="connsiteY13" fmla="*/ 5321618 h 5927812"/>
              <a:gd name="connsiteX14" fmla="*/ 3207419 w 7115946"/>
              <a:gd name="connsiteY14" fmla="*/ 5164378 h 5927812"/>
              <a:gd name="connsiteX15" fmla="*/ 1920344 w 7115946"/>
              <a:gd name="connsiteY15" fmla="*/ 5090382 h 5927812"/>
              <a:gd name="connsiteX16" fmla="*/ 568586 w 7115946"/>
              <a:gd name="connsiteY16" fmla="*/ 5273723 h 5927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15946" h="5927812">
                <a:moveTo>
                  <a:pt x="568586" y="5273723"/>
                </a:moveTo>
                <a:cubicBezTo>
                  <a:pt x="-136737" y="6079586"/>
                  <a:pt x="-274973" y="4691054"/>
                  <a:pt x="699224" y="3852361"/>
                </a:cubicBezTo>
                <a:cubicBezTo>
                  <a:pt x="-114654" y="4532981"/>
                  <a:pt x="-420039" y="3194867"/>
                  <a:pt x="910146" y="2667258"/>
                </a:cubicBezTo>
                <a:cubicBezTo>
                  <a:pt x="-299328" y="2989032"/>
                  <a:pt x="-315267" y="1498691"/>
                  <a:pt x="972437" y="1599793"/>
                </a:cubicBezTo>
                <a:cubicBezTo>
                  <a:pt x="-406583" y="1356136"/>
                  <a:pt x="-186212" y="-133333"/>
                  <a:pt x="806890" y="510033"/>
                </a:cubicBezTo>
                <a:cubicBezTo>
                  <a:pt x="-296760" y="-169978"/>
                  <a:pt x="1683887" y="-157438"/>
                  <a:pt x="2478886" y="595163"/>
                </a:cubicBezTo>
                <a:cubicBezTo>
                  <a:pt x="1646828" y="-261636"/>
                  <a:pt x="3578043" y="-141708"/>
                  <a:pt x="3911666" y="780151"/>
                </a:cubicBezTo>
                <a:cubicBezTo>
                  <a:pt x="3572263" y="-286616"/>
                  <a:pt x="5373080" y="-224091"/>
                  <a:pt x="5198741" y="858772"/>
                </a:cubicBezTo>
                <a:cubicBezTo>
                  <a:pt x="5485807" y="-338347"/>
                  <a:pt x="7276726" y="-176936"/>
                  <a:pt x="6525643" y="687114"/>
                </a:cubicBezTo>
                <a:cubicBezTo>
                  <a:pt x="7330473" y="-232118"/>
                  <a:pt x="7296731" y="1400542"/>
                  <a:pt x="6416432" y="2088945"/>
                </a:cubicBezTo>
                <a:cubicBezTo>
                  <a:pt x="7201351" y="1394558"/>
                  <a:pt x="7556644" y="2716366"/>
                  <a:pt x="6211749" y="3263623"/>
                </a:cubicBezTo>
                <a:cubicBezTo>
                  <a:pt x="7444472" y="2964557"/>
                  <a:pt x="7392791" y="4433590"/>
                  <a:pt x="6121551" y="4327306"/>
                </a:cubicBezTo>
                <a:cubicBezTo>
                  <a:pt x="7532005" y="4544753"/>
                  <a:pt x="7308779" y="6086751"/>
                  <a:pt x="6282473" y="5410000"/>
                </a:cubicBezTo>
                <a:cubicBezTo>
                  <a:pt x="7347820" y="5995888"/>
                  <a:pt x="5789886" y="6194234"/>
                  <a:pt x="4615916" y="5321618"/>
                </a:cubicBezTo>
                <a:cubicBezTo>
                  <a:pt x="5474898" y="6150899"/>
                  <a:pt x="3672292" y="6117069"/>
                  <a:pt x="3207419" y="5164378"/>
                </a:cubicBezTo>
                <a:cubicBezTo>
                  <a:pt x="3526586" y="6274309"/>
                  <a:pt x="1750726" y="6079576"/>
                  <a:pt x="1920344" y="5090382"/>
                </a:cubicBezTo>
                <a:cubicBezTo>
                  <a:pt x="1618933" y="6256804"/>
                  <a:pt x="-104850" y="6095931"/>
                  <a:pt x="568586" y="5273723"/>
                </a:cubicBezTo>
                <a:close/>
              </a:path>
            </a:pathLst>
          </a:custGeom>
          <a:noFill/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9691D4-EDF4-4C0F-2A82-5B8E1CD8DD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5223" y="6327194"/>
            <a:ext cx="1260000" cy="25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64053787-9005-480A-A7C1-9A518650FBFA}" type="datetime1">
              <a:rPr lang="fi-FI" sz="1100" smtClean="0"/>
              <a:pPr>
                <a:lnSpc>
                  <a:spcPct val="90000"/>
                </a:lnSpc>
                <a:spcAft>
                  <a:spcPts val="600"/>
                </a:spcAft>
              </a:pPr>
              <a:t>19.2.2024</a:t>
            </a:fld>
            <a:endParaRPr lang="fi-FI" sz="110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2AABBC-16A3-9294-8A01-BC0AD1A41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85223" y="6327194"/>
            <a:ext cx="5052127" cy="25200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fi-FI" sz="1100"/>
              <a:t>www.savonia.fi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D95640-499D-2C4B-2744-B5874781C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90299" y="386533"/>
            <a:ext cx="571727" cy="294503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5ADAE1DC-ED63-4448-916C-E4160A598C40}" type="slidenum">
              <a:rPr lang="fi-FI" sz="14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fi-FI" sz="140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0A85FE06-26E6-2403-2260-0DE359828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957" y="1727399"/>
            <a:ext cx="3479123" cy="3904915"/>
          </a:xfrm>
        </p:spPr>
        <p:txBody>
          <a:bodyPr anchor="b">
            <a:normAutofit fontScale="90000"/>
          </a:bodyPr>
          <a:lstStyle/>
          <a:p>
            <a:r>
              <a:rPr lang="en-FI" sz="4000" dirty="0"/>
              <a:t>Thank you!</a:t>
            </a:r>
            <a:br>
              <a:rPr lang="en-FI" sz="4000" dirty="0"/>
            </a:br>
            <a:r>
              <a:rPr lang="en-FI" sz="4000" dirty="0"/>
              <a:t>Kiitos!</a:t>
            </a:r>
            <a:br>
              <a:rPr lang="en-FI" sz="4000" dirty="0"/>
            </a:br>
            <a:br>
              <a:rPr lang="en-FI" sz="4000" dirty="0"/>
            </a:br>
            <a:r>
              <a:rPr lang="en-FI" sz="4000" dirty="0"/>
              <a:t>Enjoy your stay in Kuopio, the best winter city in Finland!</a:t>
            </a:r>
            <a:endParaRPr lang="fi-FI" sz="4000" dirty="0"/>
          </a:p>
        </p:txBody>
      </p:sp>
    </p:spTree>
    <p:extLst>
      <p:ext uri="{BB962C8B-B14F-4D97-AF65-F5344CB8AC3E}">
        <p14:creationId xmlns:p14="http://schemas.microsoft.com/office/powerpoint/2010/main" val="2638577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6f3c728-a6f9-40bd-9cf0-a2ca18180f96">
      <Terms xmlns="http://schemas.microsoft.com/office/infopath/2007/PartnerControls"/>
    </lcf76f155ced4ddcb4097134ff3c332f>
    <TaxCatchAll xmlns="0cecd529-886f-4bc8-9daf-f0d58afab4f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5D54859D7E8C92429C87FBF6518202AC" ma:contentTypeVersion="15" ma:contentTypeDescription="Luo uusi asiakirja." ma:contentTypeScope="" ma:versionID="4f29fa35a9894ad39febd65a8964321c">
  <xsd:schema xmlns:xsd="http://www.w3.org/2001/XMLSchema" xmlns:xs="http://www.w3.org/2001/XMLSchema" xmlns:p="http://schemas.microsoft.com/office/2006/metadata/properties" xmlns:ns2="d6f3c728-a6f9-40bd-9cf0-a2ca18180f96" xmlns:ns3="0cecd529-886f-4bc8-9daf-f0d58afab4f9" targetNamespace="http://schemas.microsoft.com/office/2006/metadata/properties" ma:root="true" ma:fieldsID="74a6988535d4aca47a2973278ed89979" ns2:_="" ns3:_="">
    <xsd:import namespace="d6f3c728-a6f9-40bd-9cf0-a2ca18180f96"/>
    <xsd:import namespace="0cecd529-886f-4bc8-9daf-f0d58afab4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f3c728-a6f9-40bd-9cf0-a2ca18180f9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7" nillable="true" ma:taxonomy="true" ma:internalName="lcf76f155ced4ddcb4097134ff3c332f" ma:taxonomyFieldName="MediaServiceImageTags" ma:displayName="Kuvien tunnisteet" ma:readOnly="false" ma:fieldId="{5cf76f15-5ced-4ddc-b409-7134ff3c332f}" ma:taxonomyMulti="true" ma:sspId="27ee12cc-49ea-458b-8a70-8770974bc7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ecd529-886f-4bc8-9daf-f0d58afab4f9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3f7bfd56-072d-4611-9e45-a825ef226391}" ma:internalName="TaxCatchAll" ma:showField="CatchAllData" ma:web="0cecd529-886f-4bc8-9daf-f0d58afab4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4F7061E-7243-41D2-844F-7C4DB822CD9A}">
  <ds:schemaRefs>
    <ds:schemaRef ds:uri="6736107d-81d5-4da2-9b02-53e247a1b340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fee6e5ef-b03d-4f8f-9dda-e87e7cc476b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C8AEA10-8FA3-401C-8CEE-E674979756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621076E-739E-4504-80C2-23BB0156DD37}"/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293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-apple-system</vt:lpstr>
      <vt:lpstr>Arial</vt:lpstr>
      <vt:lpstr>Calibri</vt:lpstr>
      <vt:lpstr>Calibri Light</vt:lpstr>
      <vt:lpstr>Office Theme</vt:lpstr>
      <vt:lpstr>Welcome International Staff Week 2024  - Moving towards   Greener Economy</vt:lpstr>
      <vt:lpstr>Monday 19 Feb 2024</vt:lpstr>
      <vt:lpstr>PowerPoint Presentation</vt:lpstr>
      <vt:lpstr>Savonia: This is the way to change the world</vt:lpstr>
      <vt:lpstr>PowerPoint Presentation</vt:lpstr>
      <vt:lpstr>Introduction to the International Staff Week 2024</vt:lpstr>
      <vt:lpstr>Welcome our visitors from:</vt:lpstr>
      <vt:lpstr>Moving towards greener economy together!</vt:lpstr>
      <vt:lpstr>Thank you! Kiitos!  Enjoy your stay in Kuopio, the best winter city in Finland!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Jade Jimenez Salgado</dc:creator>
  <cp:lastModifiedBy>Solja Ryhänen</cp:lastModifiedBy>
  <cp:revision>13</cp:revision>
  <dcterms:created xsi:type="dcterms:W3CDTF">2022-02-10T14:46:34Z</dcterms:created>
  <dcterms:modified xsi:type="dcterms:W3CDTF">2024-02-19T07:48:53Z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0x0101005D54859D7E8C92429C87FBF6518202AC</vt:lpwstr>
  </property>
  <property fmtid="{D5CDD505-2E9C-101B-9397-08002B2CF9AE}" pid="3" name="MediaServiceImageTags">
    <vt:lpwstr/>
  </property>
</Properties>
</file>