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63" r:id="rId5"/>
    <p:sldId id="265" r:id="rId6"/>
    <p:sldId id="297" r:id="rId7"/>
    <p:sldId id="301" r:id="rId8"/>
    <p:sldId id="302" r:id="rId9"/>
    <p:sldId id="1019" r:id="rId10"/>
    <p:sldId id="304" r:id="rId11"/>
    <p:sldId id="300" r:id="rId12"/>
    <p:sldId id="303" r:id="rId13"/>
    <p:sldId id="266" r:id="rId14"/>
    <p:sldId id="267" r:id="rId15"/>
    <p:sldId id="299" r:id="rId16"/>
    <p:sldId id="296" r:id="rId17"/>
    <p:sldId id="268" r:id="rId18"/>
    <p:sldId id="264" r:id="rId19"/>
    <p:sldId id="261" r:id="rId20"/>
    <p:sldId id="1003" r:id="rId21"/>
    <p:sldId id="258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6A35D8-5064-4AE0-AD43-8A78C16DCFD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3CC87BE-9F76-43FB-9A5F-3421B22D2824}">
      <dgm:prSet/>
      <dgm:spPr/>
      <dgm:t>
        <a:bodyPr/>
        <a:lstStyle/>
        <a:p>
          <a:r>
            <a:rPr lang="en-US"/>
            <a:t>1</a:t>
          </a:r>
          <a:r>
            <a:rPr lang="fi-FI" b="0" i="0" baseline="0"/>
            <a:t>	</a:t>
          </a:r>
          <a:r>
            <a:rPr lang="en-US" b="0" i="0" baseline="0"/>
            <a:t>HORIZON EUROPE (HE) –PROGRAMME FOR RESEARCH AND INNOVATION</a:t>
          </a:r>
          <a:endParaRPr lang="en-US"/>
        </a:p>
      </dgm:t>
    </dgm:pt>
    <dgm:pt modelId="{370E851A-7814-4AC5-B2C1-73339D69AD4F}" type="parTrans" cxnId="{932ECC39-970E-4E6C-851D-845A17059365}">
      <dgm:prSet/>
      <dgm:spPr/>
      <dgm:t>
        <a:bodyPr/>
        <a:lstStyle/>
        <a:p>
          <a:endParaRPr lang="en-US"/>
        </a:p>
      </dgm:t>
    </dgm:pt>
    <dgm:pt modelId="{31F0B490-C42C-4C9B-BF92-D2D869055974}" type="sibTrans" cxnId="{932ECC39-970E-4E6C-851D-845A17059365}">
      <dgm:prSet/>
      <dgm:spPr/>
      <dgm:t>
        <a:bodyPr/>
        <a:lstStyle/>
        <a:p>
          <a:endParaRPr lang="en-US"/>
        </a:p>
      </dgm:t>
    </dgm:pt>
    <dgm:pt modelId="{128504A8-396F-40C0-94F5-21D4DCE067D0}">
      <dgm:prSet/>
      <dgm:spPr/>
      <dgm:t>
        <a:bodyPr/>
        <a:lstStyle/>
        <a:p>
          <a:r>
            <a:rPr lang="en-US"/>
            <a:t>2</a:t>
          </a:r>
          <a:r>
            <a:rPr lang="fi-FI" b="0" i="0" baseline="0"/>
            <a:t>	</a:t>
          </a:r>
          <a:r>
            <a:rPr lang="en-US" b="0" i="0" baseline="0"/>
            <a:t>COST (EUROPEAN COOPERATION IN SCIENCE AND TECHNOLOGY)</a:t>
          </a:r>
          <a:endParaRPr lang="en-US"/>
        </a:p>
      </dgm:t>
    </dgm:pt>
    <dgm:pt modelId="{F59DC75D-EE76-4995-893B-F80D5BCE4684}" type="parTrans" cxnId="{13533FD9-2E0E-4AA9-8DE2-18D1AAEE5218}">
      <dgm:prSet/>
      <dgm:spPr/>
      <dgm:t>
        <a:bodyPr/>
        <a:lstStyle/>
        <a:p>
          <a:endParaRPr lang="en-US"/>
        </a:p>
      </dgm:t>
    </dgm:pt>
    <dgm:pt modelId="{A0E24FC1-DD90-4E35-89C7-374B0C6E9E55}" type="sibTrans" cxnId="{13533FD9-2E0E-4AA9-8DE2-18D1AAEE5218}">
      <dgm:prSet/>
      <dgm:spPr/>
      <dgm:t>
        <a:bodyPr/>
        <a:lstStyle/>
        <a:p>
          <a:endParaRPr lang="en-US"/>
        </a:p>
      </dgm:t>
    </dgm:pt>
    <dgm:pt modelId="{71B21E40-DD4E-498E-B9CA-282B13073693}">
      <dgm:prSet/>
      <dgm:spPr/>
      <dgm:t>
        <a:bodyPr/>
        <a:lstStyle/>
        <a:p>
          <a:r>
            <a:rPr lang="en-US"/>
            <a:t>3</a:t>
          </a:r>
          <a:r>
            <a:rPr lang="fi-FI" b="0" i="0" baseline="0"/>
            <a:t>	</a:t>
          </a:r>
          <a:r>
            <a:rPr lang="en-US" b="0" i="0" baseline="0"/>
            <a:t>SINGLE MARKET –PROGRAMME FOR THE COMPETITIVITY AND SUSTAINABILITY OF COMPANIES</a:t>
          </a:r>
          <a:endParaRPr lang="en-US"/>
        </a:p>
      </dgm:t>
    </dgm:pt>
    <dgm:pt modelId="{41EE6021-F27C-49E8-8EF8-2DD0CA5232C6}" type="parTrans" cxnId="{0F9FBE0C-3DEB-4334-9964-DF02B66F6C9C}">
      <dgm:prSet/>
      <dgm:spPr/>
      <dgm:t>
        <a:bodyPr/>
        <a:lstStyle/>
        <a:p>
          <a:endParaRPr lang="en-US"/>
        </a:p>
      </dgm:t>
    </dgm:pt>
    <dgm:pt modelId="{96BE9B7A-C284-404C-A215-93F47B53D43F}" type="sibTrans" cxnId="{0F9FBE0C-3DEB-4334-9964-DF02B66F6C9C}">
      <dgm:prSet/>
      <dgm:spPr/>
      <dgm:t>
        <a:bodyPr/>
        <a:lstStyle/>
        <a:p>
          <a:endParaRPr lang="en-US"/>
        </a:p>
      </dgm:t>
    </dgm:pt>
    <dgm:pt modelId="{8B75057D-7D18-4653-B17D-0D078B3A0C4B}">
      <dgm:prSet/>
      <dgm:spPr/>
      <dgm:t>
        <a:bodyPr/>
        <a:lstStyle/>
        <a:p>
          <a:r>
            <a:rPr lang="en-US"/>
            <a:t>4</a:t>
          </a:r>
          <a:r>
            <a:rPr lang="fi-FI" b="0" i="0" baseline="0"/>
            <a:t>	</a:t>
          </a:r>
          <a:r>
            <a:rPr lang="en-US" b="0" i="0" baseline="0"/>
            <a:t>LIFE –PROGRAMME FOR THE ENVIRONMENT AND CLIMATE ACTION</a:t>
          </a:r>
          <a:endParaRPr lang="en-US"/>
        </a:p>
      </dgm:t>
    </dgm:pt>
    <dgm:pt modelId="{D3D45AA4-53C6-471A-9D6F-BB115C1D3AD5}" type="parTrans" cxnId="{8934D859-8375-46EC-8FEC-112B85F53C56}">
      <dgm:prSet/>
      <dgm:spPr/>
      <dgm:t>
        <a:bodyPr/>
        <a:lstStyle/>
        <a:p>
          <a:endParaRPr lang="en-US"/>
        </a:p>
      </dgm:t>
    </dgm:pt>
    <dgm:pt modelId="{1EB7D305-B093-423A-9D93-C6796FEB2A9C}" type="sibTrans" cxnId="{8934D859-8375-46EC-8FEC-112B85F53C56}">
      <dgm:prSet/>
      <dgm:spPr/>
      <dgm:t>
        <a:bodyPr/>
        <a:lstStyle/>
        <a:p>
          <a:endParaRPr lang="en-US"/>
        </a:p>
      </dgm:t>
    </dgm:pt>
    <dgm:pt modelId="{56D25E69-2AB6-4ED2-B3C8-2AE5897A5D94}">
      <dgm:prSet/>
      <dgm:spPr/>
      <dgm:t>
        <a:bodyPr/>
        <a:lstStyle/>
        <a:p>
          <a:r>
            <a:rPr lang="en-US"/>
            <a:t>5</a:t>
          </a:r>
          <a:r>
            <a:rPr lang="fi-FI" b="0" i="0" baseline="0"/>
            <a:t>	</a:t>
          </a:r>
          <a:r>
            <a:rPr lang="en-US" b="0" i="0" baseline="0"/>
            <a:t>DIGITAL EUROPE –PROGRAMME FOR DIGITALIZATION</a:t>
          </a:r>
          <a:endParaRPr lang="en-US"/>
        </a:p>
      </dgm:t>
    </dgm:pt>
    <dgm:pt modelId="{BDA6C38E-B754-41CA-BFD9-6045DDB26AF6}" type="parTrans" cxnId="{68D035EA-7474-4A4D-848E-20855726DD04}">
      <dgm:prSet/>
      <dgm:spPr/>
      <dgm:t>
        <a:bodyPr/>
        <a:lstStyle/>
        <a:p>
          <a:endParaRPr lang="en-US"/>
        </a:p>
      </dgm:t>
    </dgm:pt>
    <dgm:pt modelId="{598363B2-8257-4B0D-9C96-FED5EAEB24AC}" type="sibTrans" cxnId="{68D035EA-7474-4A4D-848E-20855726DD04}">
      <dgm:prSet/>
      <dgm:spPr/>
      <dgm:t>
        <a:bodyPr/>
        <a:lstStyle/>
        <a:p>
          <a:endParaRPr lang="en-US"/>
        </a:p>
      </dgm:t>
    </dgm:pt>
    <dgm:pt modelId="{4CA75AE4-C810-4D13-A5C8-F0FF853D02BE}">
      <dgm:prSet/>
      <dgm:spPr/>
      <dgm:t>
        <a:bodyPr/>
        <a:lstStyle/>
        <a:p>
          <a:r>
            <a:rPr lang="en-US"/>
            <a:t>6</a:t>
          </a:r>
          <a:r>
            <a:rPr lang="fi-FI" b="0" i="0" baseline="0"/>
            <a:t>	</a:t>
          </a:r>
          <a:r>
            <a:rPr lang="en-US" b="0" i="0" baseline="0"/>
            <a:t>INTERREGIONAL INNOVATION INVESTMENTS (I3)</a:t>
          </a:r>
          <a:endParaRPr lang="en-US"/>
        </a:p>
      </dgm:t>
    </dgm:pt>
    <dgm:pt modelId="{53FF80C2-B76D-4A5B-9FE2-631A805B27D1}" type="parTrans" cxnId="{0584E806-70C0-4D92-83D8-1D521B52D4E5}">
      <dgm:prSet/>
      <dgm:spPr/>
      <dgm:t>
        <a:bodyPr/>
        <a:lstStyle/>
        <a:p>
          <a:endParaRPr lang="en-US"/>
        </a:p>
      </dgm:t>
    </dgm:pt>
    <dgm:pt modelId="{E0CE3385-61DD-40C9-B231-7C7138B2BBF5}" type="sibTrans" cxnId="{0584E806-70C0-4D92-83D8-1D521B52D4E5}">
      <dgm:prSet/>
      <dgm:spPr/>
      <dgm:t>
        <a:bodyPr/>
        <a:lstStyle/>
        <a:p>
          <a:endParaRPr lang="en-US"/>
        </a:p>
      </dgm:t>
    </dgm:pt>
    <dgm:pt modelId="{E2E795F1-2648-4778-804F-B5A014775A98}">
      <dgm:prSet/>
      <dgm:spPr/>
      <dgm:t>
        <a:bodyPr/>
        <a:lstStyle/>
        <a:p>
          <a:r>
            <a:rPr lang="en-US"/>
            <a:t>7</a:t>
          </a:r>
          <a:r>
            <a:rPr lang="fi-FI" b="0" i="0" baseline="0"/>
            <a:t>	</a:t>
          </a:r>
          <a:r>
            <a:rPr lang="en-US" b="0" i="0" baseline="0"/>
            <a:t>CREATIVE EUROPE - PROGRAMME FOR CULTURE AND CREATIVE SECTORS.</a:t>
          </a:r>
          <a:endParaRPr lang="en-US"/>
        </a:p>
      </dgm:t>
    </dgm:pt>
    <dgm:pt modelId="{0BB0C134-A9AE-49B6-9AF2-71E78FD57E00}" type="parTrans" cxnId="{E026377B-3AA3-4013-B5FA-A34DE2DE9EB4}">
      <dgm:prSet/>
      <dgm:spPr/>
      <dgm:t>
        <a:bodyPr/>
        <a:lstStyle/>
        <a:p>
          <a:endParaRPr lang="en-US"/>
        </a:p>
      </dgm:t>
    </dgm:pt>
    <dgm:pt modelId="{FC8F7D66-2CA5-4FA3-88D8-8C49AB6625F7}" type="sibTrans" cxnId="{E026377B-3AA3-4013-B5FA-A34DE2DE9EB4}">
      <dgm:prSet/>
      <dgm:spPr/>
      <dgm:t>
        <a:bodyPr/>
        <a:lstStyle/>
        <a:p>
          <a:endParaRPr lang="en-US"/>
        </a:p>
      </dgm:t>
    </dgm:pt>
    <dgm:pt modelId="{BA197FF0-FB4E-4F57-ABB8-A37E9F999288}">
      <dgm:prSet/>
      <dgm:spPr/>
      <dgm:t>
        <a:bodyPr/>
        <a:lstStyle/>
        <a:p>
          <a:r>
            <a:rPr lang="en-US"/>
            <a:t>8</a:t>
          </a:r>
          <a:r>
            <a:rPr lang="fi-FI" b="0" i="0" baseline="0"/>
            <a:t>	</a:t>
          </a:r>
          <a:r>
            <a:rPr lang="en-US" b="0" i="0" baseline="0"/>
            <a:t>CONNECTING EUROPE FACILITY</a:t>
          </a:r>
          <a:endParaRPr lang="en-US"/>
        </a:p>
      </dgm:t>
    </dgm:pt>
    <dgm:pt modelId="{16377438-EEB0-42A0-9469-D373F9FC9A56}" type="parTrans" cxnId="{8A5C7782-39FE-4A83-8CA6-CA8405D5D534}">
      <dgm:prSet/>
      <dgm:spPr/>
      <dgm:t>
        <a:bodyPr/>
        <a:lstStyle/>
        <a:p>
          <a:endParaRPr lang="en-US"/>
        </a:p>
      </dgm:t>
    </dgm:pt>
    <dgm:pt modelId="{F0FC11CF-ACCC-4468-89E6-B5B51ECDCADC}" type="sibTrans" cxnId="{8A5C7782-39FE-4A83-8CA6-CA8405D5D534}">
      <dgm:prSet/>
      <dgm:spPr/>
      <dgm:t>
        <a:bodyPr/>
        <a:lstStyle/>
        <a:p>
          <a:endParaRPr lang="en-US"/>
        </a:p>
      </dgm:t>
    </dgm:pt>
    <dgm:pt modelId="{871F52E8-2207-41B7-8FF6-D9FBE66CDB57}">
      <dgm:prSet/>
      <dgm:spPr/>
      <dgm:t>
        <a:bodyPr/>
        <a:lstStyle/>
        <a:p>
          <a:r>
            <a:rPr lang="fi-FI"/>
            <a:t>9</a:t>
          </a:r>
          <a:r>
            <a:rPr lang="fi-FI" b="0" i="0" baseline="0"/>
            <a:t>	</a:t>
          </a:r>
          <a:r>
            <a:rPr lang="en-US" b="0" i="0" baseline="0"/>
            <a:t>E</a:t>
          </a:r>
          <a:r>
            <a:rPr lang="fi-FI" b="0" i="0" baseline="0"/>
            <a:t>U4HEALTH</a:t>
          </a:r>
          <a:endParaRPr lang="en-US"/>
        </a:p>
      </dgm:t>
    </dgm:pt>
    <dgm:pt modelId="{E5A8907B-0A0D-47EA-B241-3FCDFA482E1C}" type="parTrans" cxnId="{FD2B205F-BD68-40A7-BB80-BF1212CAE5A7}">
      <dgm:prSet/>
      <dgm:spPr/>
      <dgm:t>
        <a:bodyPr/>
        <a:lstStyle/>
        <a:p>
          <a:endParaRPr lang="en-US"/>
        </a:p>
      </dgm:t>
    </dgm:pt>
    <dgm:pt modelId="{700E9D21-205D-43CC-8A44-52DCAEB50E9F}" type="sibTrans" cxnId="{FD2B205F-BD68-40A7-BB80-BF1212CAE5A7}">
      <dgm:prSet/>
      <dgm:spPr/>
      <dgm:t>
        <a:bodyPr/>
        <a:lstStyle/>
        <a:p>
          <a:endParaRPr lang="en-US"/>
        </a:p>
      </dgm:t>
    </dgm:pt>
    <dgm:pt modelId="{68447936-308B-4B6A-8E54-B2EBBB412003}">
      <dgm:prSet/>
      <dgm:spPr/>
      <dgm:t>
        <a:bodyPr/>
        <a:lstStyle/>
        <a:p>
          <a:r>
            <a:rPr lang="en-US" b="0" i="0" baseline="0"/>
            <a:t>10</a:t>
          </a:r>
          <a:r>
            <a:rPr lang="fi-FI" b="0" i="0" baseline="0"/>
            <a:t>	</a:t>
          </a:r>
          <a:r>
            <a:rPr lang="en-US" b="0" i="0" baseline="0"/>
            <a:t>INNOVATION FUND</a:t>
          </a:r>
          <a:endParaRPr lang="en-US"/>
        </a:p>
      </dgm:t>
    </dgm:pt>
    <dgm:pt modelId="{98BB8518-17D8-4766-9102-D9E12DD2455B}" type="parTrans" cxnId="{36901D7D-48E9-4FF2-B6C4-8B57C8B68E7A}">
      <dgm:prSet/>
      <dgm:spPr/>
      <dgm:t>
        <a:bodyPr/>
        <a:lstStyle/>
        <a:p>
          <a:endParaRPr lang="en-US"/>
        </a:p>
      </dgm:t>
    </dgm:pt>
    <dgm:pt modelId="{B0122C1D-8B13-4A0D-84E2-1E2D022973EC}" type="sibTrans" cxnId="{36901D7D-48E9-4FF2-B6C4-8B57C8B68E7A}">
      <dgm:prSet/>
      <dgm:spPr/>
      <dgm:t>
        <a:bodyPr/>
        <a:lstStyle/>
        <a:p>
          <a:endParaRPr lang="en-US"/>
        </a:p>
      </dgm:t>
    </dgm:pt>
    <dgm:pt modelId="{5FEC9C46-2D20-4F41-B003-3F5C12A2FB47}">
      <dgm:prSet/>
      <dgm:spPr/>
      <dgm:t>
        <a:bodyPr/>
        <a:lstStyle/>
        <a:p>
          <a:r>
            <a:rPr lang="en-US" b="0" i="0" baseline="0"/>
            <a:t>11</a:t>
          </a:r>
          <a:r>
            <a:rPr lang="fi-FI" b="0" i="0" baseline="0"/>
            <a:t>	</a:t>
          </a:r>
          <a:r>
            <a:rPr lang="en-US" b="0" i="0" baseline="0"/>
            <a:t>GLOBAL EUROPE- NEIGHBOURHOOD, DEVELOPMENT AND INTERNATIONAL COOPERATION INSTRUMENT</a:t>
          </a:r>
          <a:endParaRPr lang="en-US"/>
        </a:p>
      </dgm:t>
    </dgm:pt>
    <dgm:pt modelId="{10035C27-87AD-452F-8AF0-53C18C10CC47}" type="parTrans" cxnId="{BE644E7C-C31E-45EF-B67D-2E1DE7D5E370}">
      <dgm:prSet/>
      <dgm:spPr/>
      <dgm:t>
        <a:bodyPr/>
        <a:lstStyle/>
        <a:p>
          <a:endParaRPr lang="en-US"/>
        </a:p>
      </dgm:t>
    </dgm:pt>
    <dgm:pt modelId="{000E7A5A-05AA-43FF-9DD1-FDBEA77D930E}" type="sibTrans" cxnId="{BE644E7C-C31E-45EF-B67D-2E1DE7D5E370}">
      <dgm:prSet/>
      <dgm:spPr/>
      <dgm:t>
        <a:bodyPr/>
        <a:lstStyle/>
        <a:p>
          <a:endParaRPr lang="en-US"/>
        </a:p>
      </dgm:t>
    </dgm:pt>
    <dgm:pt modelId="{14FC6E73-39D3-473B-99E4-B0A2257DCE60}">
      <dgm:prSet/>
      <dgm:spPr/>
      <dgm:t>
        <a:bodyPr/>
        <a:lstStyle/>
        <a:p>
          <a:r>
            <a:rPr lang="fi-FI" b="0" i="0" baseline="0"/>
            <a:t>12	EU SPACE PROGRAMME</a:t>
          </a:r>
          <a:endParaRPr lang="en-US"/>
        </a:p>
      </dgm:t>
    </dgm:pt>
    <dgm:pt modelId="{78B33ACE-7C9F-4358-9D29-830879A66DB8}" type="parTrans" cxnId="{0C7D4DA9-5910-412F-800E-12E74D590685}">
      <dgm:prSet/>
      <dgm:spPr/>
      <dgm:t>
        <a:bodyPr/>
        <a:lstStyle/>
        <a:p>
          <a:endParaRPr lang="en-US"/>
        </a:p>
      </dgm:t>
    </dgm:pt>
    <dgm:pt modelId="{958E721E-B454-45A2-A499-6FCFA94C241F}" type="sibTrans" cxnId="{0C7D4DA9-5910-412F-800E-12E74D590685}">
      <dgm:prSet/>
      <dgm:spPr/>
      <dgm:t>
        <a:bodyPr/>
        <a:lstStyle/>
        <a:p>
          <a:endParaRPr lang="en-US"/>
        </a:p>
      </dgm:t>
    </dgm:pt>
    <dgm:pt modelId="{4755C76D-D9F6-42EC-966B-EA742170A42D}">
      <dgm:prSet/>
      <dgm:spPr/>
      <dgm:t>
        <a:bodyPr/>
        <a:lstStyle/>
        <a:p>
          <a:r>
            <a:rPr lang="en-US" b="0" i="0" baseline="0"/>
            <a:t>13</a:t>
          </a:r>
          <a:r>
            <a:rPr lang="fi-FI" b="0" i="0" baseline="0"/>
            <a:t>	</a:t>
          </a:r>
          <a:r>
            <a:rPr lang="en-US" b="0" i="0" baseline="0"/>
            <a:t>EUROPEAN DEFENCE FUND</a:t>
          </a:r>
          <a:endParaRPr lang="en-US"/>
        </a:p>
      </dgm:t>
    </dgm:pt>
    <dgm:pt modelId="{2325FD81-4968-49D4-B764-00B852127C5D}" type="parTrans" cxnId="{DF747AA8-81EF-4470-A3FA-0A41510101B1}">
      <dgm:prSet/>
      <dgm:spPr/>
      <dgm:t>
        <a:bodyPr/>
        <a:lstStyle/>
        <a:p>
          <a:endParaRPr lang="en-US"/>
        </a:p>
      </dgm:t>
    </dgm:pt>
    <dgm:pt modelId="{C14E2F06-E681-4B6B-8009-F6C4CF14676E}" type="sibTrans" cxnId="{DF747AA8-81EF-4470-A3FA-0A41510101B1}">
      <dgm:prSet/>
      <dgm:spPr/>
      <dgm:t>
        <a:bodyPr/>
        <a:lstStyle/>
        <a:p>
          <a:endParaRPr lang="en-US"/>
        </a:p>
      </dgm:t>
    </dgm:pt>
    <dgm:pt modelId="{07B2850C-06F6-4533-8945-E619545F4F53}">
      <dgm:prSet/>
      <dgm:spPr/>
      <dgm:t>
        <a:bodyPr/>
        <a:lstStyle/>
        <a:p>
          <a:r>
            <a:rPr lang="en-US" b="0" i="0" baseline="0"/>
            <a:t>14</a:t>
          </a:r>
          <a:r>
            <a:rPr lang="fi-FI" b="0" i="0" baseline="0"/>
            <a:t>	</a:t>
          </a:r>
          <a:r>
            <a:rPr lang="en-US" b="0" i="0" baseline="0"/>
            <a:t>CITIZENS, EQUALITY, RIGHTS AND VALUES PROGRAMME (CERV)</a:t>
          </a:r>
          <a:endParaRPr lang="en-US"/>
        </a:p>
      </dgm:t>
    </dgm:pt>
    <dgm:pt modelId="{99E61ECE-C516-47C7-8E98-C24CA5EC1879}" type="parTrans" cxnId="{A7D521EE-9886-4981-A4F7-90AD4EE344E4}">
      <dgm:prSet/>
      <dgm:spPr/>
      <dgm:t>
        <a:bodyPr/>
        <a:lstStyle/>
        <a:p>
          <a:endParaRPr lang="en-US"/>
        </a:p>
      </dgm:t>
    </dgm:pt>
    <dgm:pt modelId="{9DCE6A8D-AA40-4478-B4DA-EC0FC7926817}" type="sibTrans" cxnId="{A7D521EE-9886-4981-A4F7-90AD4EE344E4}">
      <dgm:prSet/>
      <dgm:spPr/>
      <dgm:t>
        <a:bodyPr/>
        <a:lstStyle/>
        <a:p>
          <a:endParaRPr lang="en-US"/>
        </a:p>
      </dgm:t>
    </dgm:pt>
    <dgm:pt modelId="{4BBAAA61-6B81-404D-B1DE-36143B908C80}">
      <dgm:prSet/>
      <dgm:spPr/>
      <dgm:t>
        <a:bodyPr/>
        <a:lstStyle/>
        <a:p>
          <a:r>
            <a:rPr lang="en-US" b="0" i="0" baseline="0"/>
            <a:t>15</a:t>
          </a:r>
          <a:r>
            <a:rPr lang="fi-FI" b="0" i="0" baseline="0"/>
            <a:t>	BREAKTHROUGH ENERGY CATALYST PARTNERSHIP</a:t>
          </a:r>
          <a:endParaRPr lang="en-US"/>
        </a:p>
      </dgm:t>
    </dgm:pt>
    <dgm:pt modelId="{21B7505E-F515-4961-8240-159224C02A1F}" type="parTrans" cxnId="{295ED909-E9A3-4898-AF9A-70F4AC708FAF}">
      <dgm:prSet/>
      <dgm:spPr/>
      <dgm:t>
        <a:bodyPr/>
        <a:lstStyle/>
        <a:p>
          <a:endParaRPr lang="en-US"/>
        </a:p>
      </dgm:t>
    </dgm:pt>
    <dgm:pt modelId="{44666D0B-EE94-4F97-BC1E-57263B96DC95}" type="sibTrans" cxnId="{295ED909-E9A3-4898-AF9A-70F4AC708FAF}">
      <dgm:prSet/>
      <dgm:spPr/>
      <dgm:t>
        <a:bodyPr/>
        <a:lstStyle/>
        <a:p>
          <a:endParaRPr lang="en-US"/>
        </a:p>
      </dgm:t>
    </dgm:pt>
    <dgm:pt modelId="{B0BC6F2C-9887-4CA6-9DBC-9DEAAC34146B}">
      <dgm:prSet/>
      <dgm:spPr/>
      <dgm:t>
        <a:bodyPr/>
        <a:lstStyle/>
        <a:p>
          <a:r>
            <a:rPr lang="en-US" b="0" i="0" baseline="0"/>
            <a:t>16</a:t>
          </a:r>
          <a:r>
            <a:rPr lang="fi-FI" b="0" i="0" baseline="0"/>
            <a:t>	</a:t>
          </a:r>
          <a:r>
            <a:rPr lang="en-US" b="0" i="0" baseline="0"/>
            <a:t>EUROPEAN SOCIAL FUND PLUS (ESF+)</a:t>
          </a:r>
          <a:endParaRPr lang="en-US"/>
        </a:p>
      </dgm:t>
    </dgm:pt>
    <dgm:pt modelId="{D2A69C8B-2394-41BC-AF89-947BC4F56E9A}" type="parTrans" cxnId="{A7C0064C-D884-4F5C-AD20-B6E648EDEF1D}">
      <dgm:prSet/>
      <dgm:spPr/>
      <dgm:t>
        <a:bodyPr/>
        <a:lstStyle/>
        <a:p>
          <a:endParaRPr lang="en-US"/>
        </a:p>
      </dgm:t>
    </dgm:pt>
    <dgm:pt modelId="{39669D55-0821-4655-8385-7823FF335732}" type="sibTrans" cxnId="{A7C0064C-D884-4F5C-AD20-B6E648EDEF1D}">
      <dgm:prSet/>
      <dgm:spPr/>
      <dgm:t>
        <a:bodyPr/>
        <a:lstStyle/>
        <a:p>
          <a:endParaRPr lang="en-US"/>
        </a:p>
      </dgm:t>
    </dgm:pt>
    <dgm:pt modelId="{20A0F9C6-C371-4F01-834B-C836FA7FE937}">
      <dgm:prSet/>
      <dgm:spPr/>
      <dgm:t>
        <a:bodyPr/>
        <a:lstStyle/>
        <a:p>
          <a:r>
            <a:rPr lang="en-US" b="0" i="0" baseline="0"/>
            <a:t>17</a:t>
          </a:r>
          <a:r>
            <a:rPr lang="fi-FI" b="0" i="0" baseline="0"/>
            <a:t>	</a:t>
          </a:r>
          <a:r>
            <a:rPr lang="en-US" b="0" i="0" baseline="0"/>
            <a:t>ERASMUS +</a:t>
          </a:r>
          <a:endParaRPr lang="en-US"/>
        </a:p>
      </dgm:t>
    </dgm:pt>
    <dgm:pt modelId="{6450010A-1DDA-4A96-9628-DC539EF73810}" type="parTrans" cxnId="{12CCD100-5539-42C7-B48C-4076A73D9CF4}">
      <dgm:prSet/>
      <dgm:spPr/>
      <dgm:t>
        <a:bodyPr/>
        <a:lstStyle/>
        <a:p>
          <a:endParaRPr lang="en-US"/>
        </a:p>
      </dgm:t>
    </dgm:pt>
    <dgm:pt modelId="{7F81E0B9-1FF3-4A3D-A650-F0EE5FE344E0}" type="sibTrans" cxnId="{12CCD100-5539-42C7-B48C-4076A73D9CF4}">
      <dgm:prSet/>
      <dgm:spPr/>
      <dgm:t>
        <a:bodyPr/>
        <a:lstStyle/>
        <a:p>
          <a:endParaRPr lang="en-US"/>
        </a:p>
      </dgm:t>
    </dgm:pt>
    <dgm:pt modelId="{46B09CB2-3CF3-4E97-9786-5FE75B06A0B7}">
      <dgm:prSet/>
      <dgm:spPr/>
      <dgm:t>
        <a:bodyPr/>
        <a:lstStyle/>
        <a:p>
          <a:r>
            <a:rPr lang="en-US" b="0" i="0" baseline="0"/>
            <a:t>18</a:t>
          </a:r>
          <a:r>
            <a:rPr lang="fi-FI" b="0" i="0" baseline="0"/>
            <a:t>	</a:t>
          </a:r>
          <a:r>
            <a:rPr lang="en-US" b="0" i="0" baseline="0"/>
            <a:t>ASYLUM, MIGRATION AND INTEGRATION FUND (AMIF)</a:t>
          </a:r>
          <a:endParaRPr lang="en-US"/>
        </a:p>
      </dgm:t>
    </dgm:pt>
    <dgm:pt modelId="{51B53345-F93A-49C3-AF22-E349ED42D9B1}" type="parTrans" cxnId="{C3633355-E954-447F-A2FE-D5D2147C1499}">
      <dgm:prSet/>
      <dgm:spPr/>
      <dgm:t>
        <a:bodyPr/>
        <a:lstStyle/>
        <a:p>
          <a:endParaRPr lang="en-US"/>
        </a:p>
      </dgm:t>
    </dgm:pt>
    <dgm:pt modelId="{CF10D45C-B15D-4D58-96A1-25F14478B692}" type="sibTrans" cxnId="{C3633355-E954-447F-A2FE-D5D2147C1499}">
      <dgm:prSet/>
      <dgm:spPr/>
      <dgm:t>
        <a:bodyPr/>
        <a:lstStyle/>
        <a:p>
          <a:endParaRPr lang="en-US"/>
        </a:p>
      </dgm:t>
    </dgm:pt>
    <dgm:pt modelId="{1CDCB430-93BE-4BF4-AA34-50ABEDA95520}">
      <dgm:prSet/>
      <dgm:spPr/>
      <dgm:t>
        <a:bodyPr/>
        <a:lstStyle/>
        <a:p>
          <a:r>
            <a:rPr lang="en-US"/>
            <a:t>19</a:t>
          </a:r>
          <a:r>
            <a:rPr lang="fi-FI" b="0" i="0" baseline="0"/>
            <a:t>	</a:t>
          </a:r>
          <a:r>
            <a:rPr lang="en-US" b="0" i="0" baseline="0"/>
            <a:t>INTERREG BALTIC SEA REGION</a:t>
          </a:r>
          <a:endParaRPr lang="en-US"/>
        </a:p>
      </dgm:t>
    </dgm:pt>
    <dgm:pt modelId="{5B126F92-9D02-490E-9784-E294A88BED4B}" type="parTrans" cxnId="{CFA0C5D7-154C-493E-8AFD-6FB9F4B61639}">
      <dgm:prSet/>
      <dgm:spPr/>
      <dgm:t>
        <a:bodyPr/>
        <a:lstStyle/>
        <a:p>
          <a:endParaRPr lang="en-US"/>
        </a:p>
      </dgm:t>
    </dgm:pt>
    <dgm:pt modelId="{9ABC3784-DE5A-4238-BE77-6EE190C25E59}" type="sibTrans" cxnId="{CFA0C5D7-154C-493E-8AFD-6FB9F4B61639}">
      <dgm:prSet/>
      <dgm:spPr/>
      <dgm:t>
        <a:bodyPr/>
        <a:lstStyle/>
        <a:p>
          <a:endParaRPr lang="en-US"/>
        </a:p>
      </dgm:t>
    </dgm:pt>
    <dgm:pt modelId="{62E05BAD-FA64-4D02-94FF-53CF7AEA8DD5}">
      <dgm:prSet/>
      <dgm:spPr/>
      <dgm:t>
        <a:bodyPr/>
        <a:lstStyle/>
        <a:p>
          <a:r>
            <a:rPr lang="en-US" b="0" i="0" baseline="0"/>
            <a:t>20</a:t>
          </a:r>
          <a:r>
            <a:rPr lang="fi-FI" b="0" i="0" baseline="0"/>
            <a:t>	</a:t>
          </a:r>
          <a:r>
            <a:rPr lang="en-US" b="0" i="0" baseline="0"/>
            <a:t>INTERREG NORTHERN PERIPHERY AND ARCTIC PROGRAMME (NPA)</a:t>
          </a:r>
          <a:endParaRPr lang="en-US"/>
        </a:p>
      </dgm:t>
    </dgm:pt>
    <dgm:pt modelId="{1571FAD6-37BC-40B8-964A-7AE27AC299F6}" type="parTrans" cxnId="{B00C6D5C-888A-48A4-921E-FBF6CCCEE7C3}">
      <dgm:prSet/>
      <dgm:spPr/>
      <dgm:t>
        <a:bodyPr/>
        <a:lstStyle/>
        <a:p>
          <a:endParaRPr lang="en-US"/>
        </a:p>
      </dgm:t>
    </dgm:pt>
    <dgm:pt modelId="{C40E142C-6E15-45D9-B657-760993CA58FD}" type="sibTrans" cxnId="{B00C6D5C-888A-48A4-921E-FBF6CCCEE7C3}">
      <dgm:prSet/>
      <dgm:spPr/>
      <dgm:t>
        <a:bodyPr/>
        <a:lstStyle/>
        <a:p>
          <a:endParaRPr lang="en-US"/>
        </a:p>
      </dgm:t>
    </dgm:pt>
    <dgm:pt modelId="{84916F0A-66BF-44CC-8D93-CE5A4CAB57B3}">
      <dgm:prSet/>
      <dgm:spPr/>
      <dgm:t>
        <a:bodyPr/>
        <a:lstStyle/>
        <a:p>
          <a:r>
            <a:rPr lang="en-US" b="0" i="0" baseline="0"/>
            <a:t>21</a:t>
          </a:r>
          <a:r>
            <a:rPr lang="fi-FI" b="0" i="0" baseline="0"/>
            <a:t>	</a:t>
          </a:r>
          <a:r>
            <a:rPr lang="en-US" b="0" i="0" baseline="0"/>
            <a:t>INTERREG EUROPE</a:t>
          </a:r>
          <a:endParaRPr lang="en-US"/>
        </a:p>
      </dgm:t>
    </dgm:pt>
    <dgm:pt modelId="{2B85B9CC-E5E9-445E-8A63-138047A9F393}" type="parTrans" cxnId="{CDDA05D1-8ABE-44F6-94CC-E22DABFA3BFE}">
      <dgm:prSet/>
      <dgm:spPr/>
      <dgm:t>
        <a:bodyPr/>
        <a:lstStyle/>
        <a:p>
          <a:endParaRPr lang="en-US"/>
        </a:p>
      </dgm:t>
    </dgm:pt>
    <dgm:pt modelId="{ED74280E-00D3-4C33-B5E7-08398E1EB1BA}" type="sibTrans" cxnId="{CDDA05D1-8ABE-44F6-94CC-E22DABFA3BFE}">
      <dgm:prSet/>
      <dgm:spPr/>
      <dgm:t>
        <a:bodyPr/>
        <a:lstStyle/>
        <a:p>
          <a:endParaRPr lang="en-US"/>
        </a:p>
      </dgm:t>
    </dgm:pt>
    <dgm:pt modelId="{3EF1295B-4BB6-49AF-904F-A8DF9937C177}">
      <dgm:prSet/>
      <dgm:spPr/>
      <dgm:t>
        <a:bodyPr/>
        <a:lstStyle/>
        <a:p>
          <a:r>
            <a:rPr lang="en-US" b="0" i="0" baseline="0"/>
            <a:t>22</a:t>
          </a:r>
          <a:r>
            <a:rPr lang="fi-FI" b="0" i="0" baseline="0"/>
            <a:t>	</a:t>
          </a:r>
          <a:r>
            <a:rPr lang="en-US" b="0" i="0" baseline="0"/>
            <a:t>Business Finland</a:t>
          </a:r>
          <a:r>
            <a:rPr lang="fi-FI" b="0" i="0" baseline="0"/>
            <a:t> </a:t>
          </a:r>
          <a:endParaRPr lang="en-US"/>
        </a:p>
      </dgm:t>
    </dgm:pt>
    <dgm:pt modelId="{3425B0EF-D28C-412A-BC50-623C8E2958AB}" type="parTrans" cxnId="{6610EC3D-8E66-4296-96E3-EDEB1C02B34F}">
      <dgm:prSet/>
      <dgm:spPr/>
      <dgm:t>
        <a:bodyPr/>
        <a:lstStyle/>
        <a:p>
          <a:endParaRPr lang="en-US"/>
        </a:p>
      </dgm:t>
    </dgm:pt>
    <dgm:pt modelId="{05A43635-1B0E-45FB-87F2-B9975F84E7B0}" type="sibTrans" cxnId="{6610EC3D-8E66-4296-96E3-EDEB1C02B34F}">
      <dgm:prSet/>
      <dgm:spPr/>
      <dgm:t>
        <a:bodyPr/>
        <a:lstStyle/>
        <a:p>
          <a:endParaRPr lang="en-US"/>
        </a:p>
      </dgm:t>
    </dgm:pt>
    <dgm:pt modelId="{E3476994-1618-400A-94A7-C115B89FB7EF}" type="pres">
      <dgm:prSet presAssocID="{836A35D8-5064-4AE0-AD43-8A78C16DCFD6}" presName="vert0" presStyleCnt="0">
        <dgm:presLayoutVars>
          <dgm:dir/>
          <dgm:animOne val="branch"/>
          <dgm:animLvl val="lvl"/>
        </dgm:presLayoutVars>
      </dgm:prSet>
      <dgm:spPr/>
    </dgm:pt>
    <dgm:pt modelId="{241E6559-0179-4206-B166-4EABF8C47541}" type="pres">
      <dgm:prSet presAssocID="{83CC87BE-9F76-43FB-9A5F-3421B22D2824}" presName="thickLine" presStyleLbl="alignNode1" presStyleIdx="0" presStyleCnt="22"/>
      <dgm:spPr/>
    </dgm:pt>
    <dgm:pt modelId="{7252EE6B-68EF-4688-BC41-18F7704DC6CD}" type="pres">
      <dgm:prSet presAssocID="{83CC87BE-9F76-43FB-9A5F-3421B22D2824}" presName="horz1" presStyleCnt="0"/>
      <dgm:spPr/>
    </dgm:pt>
    <dgm:pt modelId="{31E544F5-1F29-426A-8BB7-6E67CDE82E32}" type="pres">
      <dgm:prSet presAssocID="{83CC87BE-9F76-43FB-9A5F-3421B22D2824}" presName="tx1" presStyleLbl="revTx" presStyleIdx="0" presStyleCnt="22"/>
      <dgm:spPr/>
    </dgm:pt>
    <dgm:pt modelId="{CED47FB9-CC74-471D-8787-0E87F3999F95}" type="pres">
      <dgm:prSet presAssocID="{83CC87BE-9F76-43FB-9A5F-3421B22D2824}" presName="vert1" presStyleCnt="0"/>
      <dgm:spPr/>
    </dgm:pt>
    <dgm:pt modelId="{92CD5585-D837-406F-A12A-11ACE90C9ED2}" type="pres">
      <dgm:prSet presAssocID="{128504A8-396F-40C0-94F5-21D4DCE067D0}" presName="thickLine" presStyleLbl="alignNode1" presStyleIdx="1" presStyleCnt="22"/>
      <dgm:spPr/>
    </dgm:pt>
    <dgm:pt modelId="{F2BCB9A0-CF30-4A8A-BCD4-A11906BF55A4}" type="pres">
      <dgm:prSet presAssocID="{128504A8-396F-40C0-94F5-21D4DCE067D0}" presName="horz1" presStyleCnt="0"/>
      <dgm:spPr/>
    </dgm:pt>
    <dgm:pt modelId="{225B7E46-BE1D-424F-A29A-2EC1C8AD2BBE}" type="pres">
      <dgm:prSet presAssocID="{128504A8-396F-40C0-94F5-21D4DCE067D0}" presName="tx1" presStyleLbl="revTx" presStyleIdx="1" presStyleCnt="22"/>
      <dgm:spPr/>
    </dgm:pt>
    <dgm:pt modelId="{39678695-F3FB-43C9-89FD-738B18E22B88}" type="pres">
      <dgm:prSet presAssocID="{128504A8-396F-40C0-94F5-21D4DCE067D0}" presName="vert1" presStyleCnt="0"/>
      <dgm:spPr/>
    </dgm:pt>
    <dgm:pt modelId="{B77393A8-C0E8-48CD-93BB-A1DB78E7EA47}" type="pres">
      <dgm:prSet presAssocID="{71B21E40-DD4E-498E-B9CA-282B13073693}" presName="thickLine" presStyleLbl="alignNode1" presStyleIdx="2" presStyleCnt="22"/>
      <dgm:spPr/>
    </dgm:pt>
    <dgm:pt modelId="{16015B2B-65D0-4247-82C1-B2E567996518}" type="pres">
      <dgm:prSet presAssocID="{71B21E40-DD4E-498E-B9CA-282B13073693}" presName="horz1" presStyleCnt="0"/>
      <dgm:spPr/>
    </dgm:pt>
    <dgm:pt modelId="{DD7C614B-3A0E-4BE7-A0CF-AAF21570A73C}" type="pres">
      <dgm:prSet presAssocID="{71B21E40-DD4E-498E-B9CA-282B13073693}" presName="tx1" presStyleLbl="revTx" presStyleIdx="2" presStyleCnt="22"/>
      <dgm:spPr/>
    </dgm:pt>
    <dgm:pt modelId="{2F4C5763-2DBD-48BC-B4B8-6EC63985ACBB}" type="pres">
      <dgm:prSet presAssocID="{71B21E40-DD4E-498E-B9CA-282B13073693}" presName="vert1" presStyleCnt="0"/>
      <dgm:spPr/>
    </dgm:pt>
    <dgm:pt modelId="{E544A410-440E-4032-874E-4A8DCBE99244}" type="pres">
      <dgm:prSet presAssocID="{8B75057D-7D18-4653-B17D-0D078B3A0C4B}" presName="thickLine" presStyleLbl="alignNode1" presStyleIdx="3" presStyleCnt="22"/>
      <dgm:spPr/>
    </dgm:pt>
    <dgm:pt modelId="{D945E214-A5E1-41CC-A01C-7755C450A01E}" type="pres">
      <dgm:prSet presAssocID="{8B75057D-7D18-4653-B17D-0D078B3A0C4B}" presName="horz1" presStyleCnt="0"/>
      <dgm:spPr/>
    </dgm:pt>
    <dgm:pt modelId="{D4CA8361-7EBC-4B42-BC0E-F30242174F7B}" type="pres">
      <dgm:prSet presAssocID="{8B75057D-7D18-4653-B17D-0D078B3A0C4B}" presName="tx1" presStyleLbl="revTx" presStyleIdx="3" presStyleCnt="22"/>
      <dgm:spPr/>
    </dgm:pt>
    <dgm:pt modelId="{DFA5ADE2-3923-4A17-8D05-BCF2B016B0CE}" type="pres">
      <dgm:prSet presAssocID="{8B75057D-7D18-4653-B17D-0D078B3A0C4B}" presName="vert1" presStyleCnt="0"/>
      <dgm:spPr/>
    </dgm:pt>
    <dgm:pt modelId="{AA186FB4-BD90-4493-A4DF-45F1900D0BFE}" type="pres">
      <dgm:prSet presAssocID="{56D25E69-2AB6-4ED2-B3C8-2AE5897A5D94}" presName="thickLine" presStyleLbl="alignNode1" presStyleIdx="4" presStyleCnt="22"/>
      <dgm:spPr/>
    </dgm:pt>
    <dgm:pt modelId="{A04C59D8-A0FB-4A2C-BE98-066AC5DD8EF4}" type="pres">
      <dgm:prSet presAssocID="{56D25E69-2AB6-4ED2-B3C8-2AE5897A5D94}" presName="horz1" presStyleCnt="0"/>
      <dgm:spPr/>
    </dgm:pt>
    <dgm:pt modelId="{41A77C3A-09AC-49DE-ADD9-4B93FB528B55}" type="pres">
      <dgm:prSet presAssocID="{56D25E69-2AB6-4ED2-B3C8-2AE5897A5D94}" presName="tx1" presStyleLbl="revTx" presStyleIdx="4" presStyleCnt="22"/>
      <dgm:spPr/>
    </dgm:pt>
    <dgm:pt modelId="{8BD4BF3A-A99A-44F7-920F-B5ED370DA32A}" type="pres">
      <dgm:prSet presAssocID="{56D25E69-2AB6-4ED2-B3C8-2AE5897A5D94}" presName="vert1" presStyleCnt="0"/>
      <dgm:spPr/>
    </dgm:pt>
    <dgm:pt modelId="{D46701B7-C6EC-4946-8998-A849EF44FD3E}" type="pres">
      <dgm:prSet presAssocID="{4CA75AE4-C810-4D13-A5C8-F0FF853D02BE}" presName="thickLine" presStyleLbl="alignNode1" presStyleIdx="5" presStyleCnt="22"/>
      <dgm:spPr/>
    </dgm:pt>
    <dgm:pt modelId="{E8EFBCD1-DAB7-41CB-9E48-CFDC96F28B54}" type="pres">
      <dgm:prSet presAssocID="{4CA75AE4-C810-4D13-A5C8-F0FF853D02BE}" presName="horz1" presStyleCnt="0"/>
      <dgm:spPr/>
    </dgm:pt>
    <dgm:pt modelId="{5B2CC08E-5A8F-4BA7-8AC8-AD2B4EFE5B4A}" type="pres">
      <dgm:prSet presAssocID="{4CA75AE4-C810-4D13-A5C8-F0FF853D02BE}" presName="tx1" presStyleLbl="revTx" presStyleIdx="5" presStyleCnt="22"/>
      <dgm:spPr/>
    </dgm:pt>
    <dgm:pt modelId="{CF8B6C33-2A95-4FDB-80A6-CEFE7161355A}" type="pres">
      <dgm:prSet presAssocID="{4CA75AE4-C810-4D13-A5C8-F0FF853D02BE}" presName="vert1" presStyleCnt="0"/>
      <dgm:spPr/>
    </dgm:pt>
    <dgm:pt modelId="{81EA48E4-80BE-4D8F-B482-84EFC3B45AFE}" type="pres">
      <dgm:prSet presAssocID="{E2E795F1-2648-4778-804F-B5A014775A98}" presName="thickLine" presStyleLbl="alignNode1" presStyleIdx="6" presStyleCnt="22"/>
      <dgm:spPr/>
    </dgm:pt>
    <dgm:pt modelId="{112DD6E9-9733-4E4C-998B-A713E19551DB}" type="pres">
      <dgm:prSet presAssocID="{E2E795F1-2648-4778-804F-B5A014775A98}" presName="horz1" presStyleCnt="0"/>
      <dgm:spPr/>
    </dgm:pt>
    <dgm:pt modelId="{71D1D80E-5270-4CFD-89A4-6B837B9BF07E}" type="pres">
      <dgm:prSet presAssocID="{E2E795F1-2648-4778-804F-B5A014775A98}" presName="tx1" presStyleLbl="revTx" presStyleIdx="6" presStyleCnt="22"/>
      <dgm:spPr/>
    </dgm:pt>
    <dgm:pt modelId="{5F7951FF-049B-4605-A5B0-04A119515355}" type="pres">
      <dgm:prSet presAssocID="{E2E795F1-2648-4778-804F-B5A014775A98}" presName="vert1" presStyleCnt="0"/>
      <dgm:spPr/>
    </dgm:pt>
    <dgm:pt modelId="{E4E55CA1-B8B2-44C8-8CFC-BA128002ABDF}" type="pres">
      <dgm:prSet presAssocID="{BA197FF0-FB4E-4F57-ABB8-A37E9F999288}" presName="thickLine" presStyleLbl="alignNode1" presStyleIdx="7" presStyleCnt="22"/>
      <dgm:spPr/>
    </dgm:pt>
    <dgm:pt modelId="{45A6DA08-B19D-4AA2-B5CB-E44A4018A8F0}" type="pres">
      <dgm:prSet presAssocID="{BA197FF0-FB4E-4F57-ABB8-A37E9F999288}" presName="horz1" presStyleCnt="0"/>
      <dgm:spPr/>
    </dgm:pt>
    <dgm:pt modelId="{65DFCFF7-498F-4123-B005-09CF1D240E2E}" type="pres">
      <dgm:prSet presAssocID="{BA197FF0-FB4E-4F57-ABB8-A37E9F999288}" presName="tx1" presStyleLbl="revTx" presStyleIdx="7" presStyleCnt="22"/>
      <dgm:spPr/>
    </dgm:pt>
    <dgm:pt modelId="{13D531C7-AA28-4B43-B34E-7B235B6851F5}" type="pres">
      <dgm:prSet presAssocID="{BA197FF0-FB4E-4F57-ABB8-A37E9F999288}" presName="vert1" presStyleCnt="0"/>
      <dgm:spPr/>
    </dgm:pt>
    <dgm:pt modelId="{858A0B90-74D6-4C66-878C-4E5884ABB69D}" type="pres">
      <dgm:prSet presAssocID="{871F52E8-2207-41B7-8FF6-D9FBE66CDB57}" presName="thickLine" presStyleLbl="alignNode1" presStyleIdx="8" presStyleCnt="22"/>
      <dgm:spPr/>
    </dgm:pt>
    <dgm:pt modelId="{1D4BCA40-B545-4EC5-B04E-88ACEB7F6AEC}" type="pres">
      <dgm:prSet presAssocID="{871F52E8-2207-41B7-8FF6-D9FBE66CDB57}" presName="horz1" presStyleCnt="0"/>
      <dgm:spPr/>
    </dgm:pt>
    <dgm:pt modelId="{8BB3D6AC-D434-4755-BF91-9A8B39695BC9}" type="pres">
      <dgm:prSet presAssocID="{871F52E8-2207-41B7-8FF6-D9FBE66CDB57}" presName="tx1" presStyleLbl="revTx" presStyleIdx="8" presStyleCnt="22"/>
      <dgm:spPr/>
    </dgm:pt>
    <dgm:pt modelId="{2562F55C-EB4E-4E20-B60B-AE8B5D23DFC1}" type="pres">
      <dgm:prSet presAssocID="{871F52E8-2207-41B7-8FF6-D9FBE66CDB57}" presName="vert1" presStyleCnt="0"/>
      <dgm:spPr/>
    </dgm:pt>
    <dgm:pt modelId="{3589271B-9EEF-46D1-8FBC-FDE4ED75ED6D}" type="pres">
      <dgm:prSet presAssocID="{68447936-308B-4B6A-8E54-B2EBBB412003}" presName="thickLine" presStyleLbl="alignNode1" presStyleIdx="9" presStyleCnt="22"/>
      <dgm:spPr/>
    </dgm:pt>
    <dgm:pt modelId="{7EA5477B-F48D-4F71-9B05-733CD022B9C2}" type="pres">
      <dgm:prSet presAssocID="{68447936-308B-4B6A-8E54-B2EBBB412003}" presName="horz1" presStyleCnt="0"/>
      <dgm:spPr/>
    </dgm:pt>
    <dgm:pt modelId="{69104755-E385-42B9-B74F-E90C41A49205}" type="pres">
      <dgm:prSet presAssocID="{68447936-308B-4B6A-8E54-B2EBBB412003}" presName="tx1" presStyleLbl="revTx" presStyleIdx="9" presStyleCnt="22"/>
      <dgm:spPr/>
    </dgm:pt>
    <dgm:pt modelId="{BF02E0E5-DF41-4EC2-BF54-0136834DF34C}" type="pres">
      <dgm:prSet presAssocID="{68447936-308B-4B6A-8E54-B2EBBB412003}" presName="vert1" presStyleCnt="0"/>
      <dgm:spPr/>
    </dgm:pt>
    <dgm:pt modelId="{35ECC299-AAB0-47D2-840F-B16DF8001D7D}" type="pres">
      <dgm:prSet presAssocID="{5FEC9C46-2D20-4F41-B003-3F5C12A2FB47}" presName="thickLine" presStyleLbl="alignNode1" presStyleIdx="10" presStyleCnt="22"/>
      <dgm:spPr/>
    </dgm:pt>
    <dgm:pt modelId="{3C8DE3F7-10AE-49D3-9488-B25880F56C3B}" type="pres">
      <dgm:prSet presAssocID="{5FEC9C46-2D20-4F41-B003-3F5C12A2FB47}" presName="horz1" presStyleCnt="0"/>
      <dgm:spPr/>
    </dgm:pt>
    <dgm:pt modelId="{404BA88B-8B36-4743-ABC3-0311E97752D2}" type="pres">
      <dgm:prSet presAssocID="{5FEC9C46-2D20-4F41-B003-3F5C12A2FB47}" presName="tx1" presStyleLbl="revTx" presStyleIdx="10" presStyleCnt="22"/>
      <dgm:spPr/>
    </dgm:pt>
    <dgm:pt modelId="{9C9324BF-1232-41E6-8CBF-388E2B3B7434}" type="pres">
      <dgm:prSet presAssocID="{5FEC9C46-2D20-4F41-B003-3F5C12A2FB47}" presName="vert1" presStyleCnt="0"/>
      <dgm:spPr/>
    </dgm:pt>
    <dgm:pt modelId="{BD4C119D-D6A5-481D-BD24-5FDC71CDC356}" type="pres">
      <dgm:prSet presAssocID="{14FC6E73-39D3-473B-99E4-B0A2257DCE60}" presName="thickLine" presStyleLbl="alignNode1" presStyleIdx="11" presStyleCnt="22"/>
      <dgm:spPr/>
    </dgm:pt>
    <dgm:pt modelId="{A3D9F7C3-C350-4FE8-BA88-E43B80C22D7A}" type="pres">
      <dgm:prSet presAssocID="{14FC6E73-39D3-473B-99E4-B0A2257DCE60}" presName="horz1" presStyleCnt="0"/>
      <dgm:spPr/>
    </dgm:pt>
    <dgm:pt modelId="{BE9D76D0-E39C-4B65-BCB6-2F887265B9ED}" type="pres">
      <dgm:prSet presAssocID="{14FC6E73-39D3-473B-99E4-B0A2257DCE60}" presName="tx1" presStyleLbl="revTx" presStyleIdx="11" presStyleCnt="22"/>
      <dgm:spPr/>
    </dgm:pt>
    <dgm:pt modelId="{38E7B99A-5CA9-42C2-8F1E-37455762A34D}" type="pres">
      <dgm:prSet presAssocID="{14FC6E73-39D3-473B-99E4-B0A2257DCE60}" presName="vert1" presStyleCnt="0"/>
      <dgm:spPr/>
    </dgm:pt>
    <dgm:pt modelId="{77C974FF-31CB-4560-AE9A-0AC7C9BFFA71}" type="pres">
      <dgm:prSet presAssocID="{4755C76D-D9F6-42EC-966B-EA742170A42D}" presName="thickLine" presStyleLbl="alignNode1" presStyleIdx="12" presStyleCnt="22"/>
      <dgm:spPr/>
    </dgm:pt>
    <dgm:pt modelId="{51264B6C-48E3-4DCF-93F4-1FB7F7E6EDBF}" type="pres">
      <dgm:prSet presAssocID="{4755C76D-D9F6-42EC-966B-EA742170A42D}" presName="horz1" presStyleCnt="0"/>
      <dgm:spPr/>
    </dgm:pt>
    <dgm:pt modelId="{CBFBA0D1-7F2C-4F76-BDAD-D10A5B3E49BE}" type="pres">
      <dgm:prSet presAssocID="{4755C76D-D9F6-42EC-966B-EA742170A42D}" presName="tx1" presStyleLbl="revTx" presStyleIdx="12" presStyleCnt="22"/>
      <dgm:spPr/>
    </dgm:pt>
    <dgm:pt modelId="{2EFC956B-38F8-400E-B71B-C3DE34F15714}" type="pres">
      <dgm:prSet presAssocID="{4755C76D-D9F6-42EC-966B-EA742170A42D}" presName="vert1" presStyleCnt="0"/>
      <dgm:spPr/>
    </dgm:pt>
    <dgm:pt modelId="{EE24AD0F-7016-4F48-A358-691E4FCC7784}" type="pres">
      <dgm:prSet presAssocID="{07B2850C-06F6-4533-8945-E619545F4F53}" presName="thickLine" presStyleLbl="alignNode1" presStyleIdx="13" presStyleCnt="22"/>
      <dgm:spPr/>
    </dgm:pt>
    <dgm:pt modelId="{F7CC4729-2E9C-4DA8-95FF-80EF1BE5A42B}" type="pres">
      <dgm:prSet presAssocID="{07B2850C-06F6-4533-8945-E619545F4F53}" presName="horz1" presStyleCnt="0"/>
      <dgm:spPr/>
    </dgm:pt>
    <dgm:pt modelId="{8122E949-CF50-47AE-8842-827B014DF239}" type="pres">
      <dgm:prSet presAssocID="{07B2850C-06F6-4533-8945-E619545F4F53}" presName="tx1" presStyleLbl="revTx" presStyleIdx="13" presStyleCnt="22"/>
      <dgm:spPr/>
    </dgm:pt>
    <dgm:pt modelId="{C1347D1D-8E98-4651-B3EB-A6B52CC04956}" type="pres">
      <dgm:prSet presAssocID="{07B2850C-06F6-4533-8945-E619545F4F53}" presName="vert1" presStyleCnt="0"/>
      <dgm:spPr/>
    </dgm:pt>
    <dgm:pt modelId="{3AF8AEEA-74F9-413A-BD72-40EF5B62F2CD}" type="pres">
      <dgm:prSet presAssocID="{4BBAAA61-6B81-404D-B1DE-36143B908C80}" presName="thickLine" presStyleLbl="alignNode1" presStyleIdx="14" presStyleCnt="22"/>
      <dgm:spPr/>
    </dgm:pt>
    <dgm:pt modelId="{7A8A1517-8437-4CE4-A18E-3B0882F5EA87}" type="pres">
      <dgm:prSet presAssocID="{4BBAAA61-6B81-404D-B1DE-36143B908C80}" presName="horz1" presStyleCnt="0"/>
      <dgm:spPr/>
    </dgm:pt>
    <dgm:pt modelId="{85437FAC-04B6-496E-8724-4117812433DA}" type="pres">
      <dgm:prSet presAssocID="{4BBAAA61-6B81-404D-B1DE-36143B908C80}" presName="tx1" presStyleLbl="revTx" presStyleIdx="14" presStyleCnt="22"/>
      <dgm:spPr/>
    </dgm:pt>
    <dgm:pt modelId="{E8B629DE-ED14-4639-BD69-0F2C89D0D0CF}" type="pres">
      <dgm:prSet presAssocID="{4BBAAA61-6B81-404D-B1DE-36143B908C80}" presName="vert1" presStyleCnt="0"/>
      <dgm:spPr/>
    </dgm:pt>
    <dgm:pt modelId="{3136093D-9F99-4D27-9D64-A560E9171F1F}" type="pres">
      <dgm:prSet presAssocID="{B0BC6F2C-9887-4CA6-9DBC-9DEAAC34146B}" presName="thickLine" presStyleLbl="alignNode1" presStyleIdx="15" presStyleCnt="22"/>
      <dgm:spPr/>
    </dgm:pt>
    <dgm:pt modelId="{1525E5FF-C5F6-453A-AEFF-ECC91445D42F}" type="pres">
      <dgm:prSet presAssocID="{B0BC6F2C-9887-4CA6-9DBC-9DEAAC34146B}" presName="horz1" presStyleCnt="0"/>
      <dgm:spPr/>
    </dgm:pt>
    <dgm:pt modelId="{EB8CF91E-9D45-42EE-96E7-0879975D7D7B}" type="pres">
      <dgm:prSet presAssocID="{B0BC6F2C-9887-4CA6-9DBC-9DEAAC34146B}" presName="tx1" presStyleLbl="revTx" presStyleIdx="15" presStyleCnt="22"/>
      <dgm:spPr/>
    </dgm:pt>
    <dgm:pt modelId="{12151890-0741-4320-AB29-C85936FB82AE}" type="pres">
      <dgm:prSet presAssocID="{B0BC6F2C-9887-4CA6-9DBC-9DEAAC34146B}" presName="vert1" presStyleCnt="0"/>
      <dgm:spPr/>
    </dgm:pt>
    <dgm:pt modelId="{7BEE631E-399B-4D6B-B160-112401911C4E}" type="pres">
      <dgm:prSet presAssocID="{20A0F9C6-C371-4F01-834B-C836FA7FE937}" presName="thickLine" presStyleLbl="alignNode1" presStyleIdx="16" presStyleCnt="22"/>
      <dgm:spPr/>
    </dgm:pt>
    <dgm:pt modelId="{DC9F4E79-43EB-4D84-A4AC-2B2091D20714}" type="pres">
      <dgm:prSet presAssocID="{20A0F9C6-C371-4F01-834B-C836FA7FE937}" presName="horz1" presStyleCnt="0"/>
      <dgm:spPr/>
    </dgm:pt>
    <dgm:pt modelId="{C8A0B73A-C370-4631-8BD3-EE6C4E662DCE}" type="pres">
      <dgm:prSet presAssocID="{20A0F9C6-C371-4F01-834B-C836FA7FE937}" presName="tx1" presStyleLbl="revTx" presStyleIdx="16" presStyleCnt="22"/>
      <dgm:spPr/>
    </dgm:pt>
    <dgm:pt modelId="{2ACE6753-62BA-4706-99BA-C6250EA5E59C}" type="pres">
      <dgm:prSet presAssocID="{20A0F9C6-C371-4F01-834B-C836FA7FE937}" presName="vert1" presStyleCnt="0"/>
      <dgm:spPr/>
    </dgm:pt>
    <dgm:pt modelId="{6FF8A377-4747-4B1F-AA78-C1F43423042C}" type="pres">
      <dgm:prSet presAssocID="{46B09CB2-3CF3-4E97-9786-5FE75B06A0B7}" presName="thickLine" presStyleLbl="alignNode1" presStyleIdx="17" presStyleCnt="22"/>
      <dgm:spPr/>
    </dgm:pt>
    <dgm:pt modelId="{1417A8E6-67C9-4FBA-ABAE-D56289E5AA10}" type="pres">
      <dgm:prSet presAssocID="{46B09CB2-3CF3-4E97-9786-5FE75B06A0B7}" presName="horz1" presStyleCnt="0"/>
      <dgm:spPr/>
    </dgm:pt>
    <dgm:pt modelId="{8D89B46F-86B0-4212-B926-D463AABDE0C5}" type="pres">
      <dgm:prSet presAssocID="{46B09CB2-3CF3-4E97-9786-5FE75B06A0B7}" presName="tx1" presStyleLbl="revTx" presStyleIdx="17" presStyleCnt="22"/>
      <dgm:spPr/>
    </dgm:pt>
    <dgm:pt modelId="{67CF9339-C2BB-4458-8438-4C80BC7356FE}" type="pres">
      <dgm:prSet presAssocID="{46B09CB2-3CF3-4E97-9786-5FE75B06A0B7}" presName="vert1" presStyleCnt="0"/>
      <dgm:spPr/>
    </dgm:pt>
    <dgm:pt modelId="{E7228022-B90C-4C03-BD01-8616FBC49428}" type="pres">
      <dgm:prSet presAssocID="{1CDCB430-93BE-4BF4-AA34-50ABEDA95520}" presName="thickLine" presStyleLbl="alignNode1" presStyleIdx="18" presStyleCnt="22"/>
      <dgm:spPr/>
    </dgm:pt>
    <dgm:pt modelId="{E90CF2B0-38D0-4A93-B94E-78BCBB086523}" type="pres">
      <dgm:prSet presAssocID="{1CDCB430-93BE-4BF4-AA34-50ABEDA95520}" presName="horz1" presStyleCnt="0"/>
      <dgm:spPr/>
    </dgm:pt>
    <dgm:pt modelId="{B0AB1ECF-FAD2-4A81-A593-60E074F7C349}" type="pres">
      <dgm:prSet presAssocID="{1CDCB430-93BE-4BF4-AA34-50ABEDA95520}" presName="tx1" presStyleLbl="revTx" presStyleIdx="18" presStyleCnt="22"/>
      <dgm:spPr/>
    </dgm:pt>
    <dgm:pt modelId="{346C097F-69CB-4B72-A619-BB60EBDC6C54}" type="pres">
      <dgm:prSet presAssocID="{1CDCB430-93BE-4BF4-AA34-50ABEDA95520}" presName="vert1" presStyleCnt="0"/>
      <dgm:spPr/>
    </dgm:pt>
    <dgm:pt modelId="{E5E887BF-7909-47B0-9702-B66080BD87DD}" type="pres">
      <dgm:prSet presAssocID="{62E05BAD-FA64-4D02-94FF-53CF7AEA8DD5}" presName="thickLine" presStyleLbl="alignNode1" presStyleIdx="19" presStyleCnt="22"/>
      <dgm:spPr/>
    </dgm:pt>
    <dgm:pt modelId="{43ED2B5F-93C4-42C2-94A6-052A7E3BED1F}" type="pres">
      <dgm:prSet presAssocID="{62E05BAD-FA64-4D02-94FF-53CF7AEA8DD5}" presName="horz1" presStyleCnt="0"/>
      <dgm:spPr/>
    </dgm:pt>
    <dgm:pt modelId="{4946099B-B8E9-419C-965D-CEBB615EFA3B}" type="pres">
      <dgm:prSet presAssocID="{62E05BAD-FA64-4D02-94FF-53CF7AEA8DD5}" presName="tx1" presStyleLbl="revTx" presStyleIdx="19" presStyleCnt="22"/>
      <dgm:spPr/>
    </dgm:pt>
    <dgm:pt modelId="{F49F8F58-BC14-49EF-893F-684103335D64}" type="pres">
      <dgm:prSet presAssocID="{62E05BAD-FA64-4D02-94FF-53CF7AEA8DD5}" presName="vert1" presStyleCnt="0"/>
      <dgm:spPr/>
    </dgm:pt>
    <dgm:pt modelId="{0424D35E-781B-4EE9-9452-131D29193EE2}" type="pres">
      <dgm:prSet presAssocID="{84916F0A-66BF-44CC-8D93-CE5A4CAB57B3}" presName="thickLine" presStyleLbl="alignNode1" presStyleIdx="20" presStyleCnt="22"/>
      <dgm:spPr/>
    </dgm:pt>
    <dgm:pt modelId="{6C95116A-E644-4653-A46E-901247700020}" type="pres">
      <dgm:prSet presAssocID="{84916F0A-66BF-44CC-8D93-CE5A4CAB57B3}" presName="horz1" presStyleCnt="0"/>
      <dgm:spPr/>
    </dgm:pt>
    <dgm:pt modelId="{CA87E54C-31DC-4FDC-B790-B4DCAEFD5263}" type="pres">
      <dgm:prSet presAssocID="{84916F0A-66BF-44CC-8D93-CE5A4CAB57B3}" presName="tx1" presStyleLbl="revTx" presStyleIdx="20" presStyleCnt="22"/>
      <dgm:spPr/>
    </dgm:pt>
    <dgm:pt modelId="{E3332E7C-53D7-4303-A275-62601334ECE3}" type="pres">
      <dgm:prSet presAssocID="{84916F0A-66BF-44CC-8D93-CE5A4CAB57B3}" presName="vert1" presStyleCnt="0"/>
      <dgm:spPr/>
    </dgm:pt>
    <dgm:pt modelId="{463BA0DE-134B-4150-91DD-88A0D6A0A18E}" type="pres">
      <dgm:prSet presAssocID="{3EF1295B-4BB6-49AF-904F-A8DF9937C177}" presName="thickLine" presStyleLbl="alignNode1" presStyleIdx="21" presStyleCnt="22"/>
      <dgm:spPr/>
    </dgm:pt>
    <dgm:pt modelId="{FF556032-64D8-4B6E-89FD-98FD9B0FC7D9}" type="pres">
      <dgm:prSet presAssocID="{3EF1295B-4BB6-49AF-904F-A8DF9937C177}" presName="horz1" presStyleCnt="0"/>
      <dgm:spPr/>
    </dgm:pt>
    <dgm:pt modelId="{26ED9A00-251E-4AD4-A56B-0621BC0A58F3}" type="pres">
      <dgm:prSet presAssocID="{3EF1295B-4BB6-49AF-904F-A8DF9937C177}" presName="tx1" presStyleLbl="revTx" presStyleIdx="21" presStyleCnt="22"/>
      <dgm:spPr/>
    </dgm:pt>
    <dgm:pt modelId="{D30768E7-C123-47BD-B009-A4900E4C549A}" type="pres">
      <dgm:prSet presAssocID="{3EF1295B-4BB6-49AF-904F-A8DF9937C177}" presName="vert1" presStyleCnt="0"/>
      <dgm:spPr/>
    </dgm:pt>
  </dgm:ptLst>
  <dgm:cxnLst>
    <dgm:cxn modelId="{12CCD100-5539-42C7-B48C-4076A73D9CF4}" srcId="{836A35D8-5064-4AE0-AD43-8A78C16DCFD6}" destId="{20A0F9C6-C371-4F01-834B-C836FA7FE937}" srcOrd="16" destOrd="0" parTransId="{6450010A-1DDA-4A96-9628-DC539EF73810}" sibTransId="{7F81E0B9-1FF3-4A3D-A650-F0EE5FE344E0}"/>
    <dgm:cxn modelId="{54115605-05C0-436B-90E0-7DCBC557C83F}" type="presOf" srcId="{84916F0A-66BF-44CC-8D93-CE5A4CAB57B3}" destId="{CA87E54C-31DC-4FDC-B790-B4DCAEFD5263}" srcOrd="0" destOrd="0" presId="urn:microsoft.com/office/officeart/2008/layout/LinedList"/>
    <dgm:cxn modelId="{0584E806-70C0-4D92-83D8-1D521B52D4E5}" srcId="{836A35D8-5064-4AE0-AD43-8A78C16DCFD6}" destId="{4CA75AE4-C810-4D13-A5C8-F0FF853D02BE}" srcOrd="5" destOrd="0" parTransId="{53FF80C2-B76D-4A5B-9FE2-631A805B27D1}" sibTransId="{E0CE3385-61DD-40C9-B231-7C7138B2BBF5}"/>
    <dgm:cxn modelId="{295ED909-E9A3-4898-AF9A-70F4AC708FAF}" srcId="{836A35D8-5064-4AE0-AD43-8A78C16DCFD6}" destId="{4BBAAA61-6B81-404D-B1DE-36143B908C80}" srcOrd="14" destOrd="0" parTransId="{21B7505E-F515-4961-8240-159224C02A1F}" sibTransId="{44666D0B-EE94-4F97-BC1E-57263B96DC95}"/>
    <dgm:cxn modelId="{2C63B90C-A67C-4BF8-A1FB-223055244F06}" type="presOf" srcId="{71B21E40-DD4E-498E-B9CA-282B13073693}" destId="{DD7C614B-3A0E-4BE7-A0CF-AAF21570A73C}" srcOrd="0" destOrd="0" presId="urn:microsoft.com/office/officeart/2008/layout/LinedList"/>
    <dgm:cxn modelId="{0F9FBE0C-3DEB-4334-9964-DF02B66F6C9C}" srcId="{836A35D8-5064-4AE0-AD43-8A78C16DCFD6}" destId="{71B21E40-DD4E-498E-B9CA-282B13073693}" srcOrd="2" destOrd="0" parTransId="{41EE6021-F27C-49E8-8EF8-2DD0CA5232C6}" sibTransId="{96BE9B7A-C284-404C-A215-93F47B53D43F}"/>
    <dgm:cxn modelId="{82D9A419-F626-4406-98BC-FDE0132781F3}" type="presOf" srcId="{1CDCB430-93BE-4BF4-AA34-50ABEDA95520}" destId="{B0AB1ECF-FAD2-4A81-A593-60E074F7C349}" srcOrd="0" destOrd="0" presId="urn:microsoft.com/office/officeart/2008/layout/LinedList"/>
    <dgm:cxn modelId="{D0B1041C-6316-4795-A0D3-510D25951F74}" type="presOf" srcId="{4755C76D-D9F6-42EC-966B-EA742170A42D}" destId="{CBFBA0D1-7F2C-4F76-BDAD-D10A5B3E49BE}" srcOrd="0" destOrd="0" presId="urn:microsoft.com/office/officeart/2008/layout/LinedList"/>
    <dgm:cxn modelId="{28074F1D-6686-42F2-9BA1-F276B975C653}" type="presOf" srcId="{20A0F9C6-C371-4F01-834B-C836FA7FE937}" destId="{C8A0B73A-C370-4631-8BD3-EE6C4E662DCE}" srcOrd="0" destOrd="0" presId="urn:microsoft.com/office/officeart/2008/layout/LinedList"/>
    <dgm:cxn modelId="{3B0B2F21-2631-410C-A7ED-8BAAD419C489}" type="presOf" srcId="{836A35D8-5064-4AE0-AD43-8A78C16DCFD6}" destId="{E3476994-1618-400A-94A7-C115B89FB7EF}" srcOrd="0" destOrd="0" presId="urn:microsoft.com/office/officeart/2008/layout/LinedList"/>
    <dgm:cxn modelId="{DCAF3B22-141F-4DAB-8BD8-45970E691C44}" type="presOf" srcId="{62E05BAD-FA64-4D02-94FF-53CF7AEA8DD5}" destId="{4946099B-B8E9-419C-965D-CEBB615EFA3B}" srcOrd="0" destOrd="0" presId="urn:microsoft.com/office/officeart/2008/layout/LinedList"/>
    <dgm:cxn modelId="{AA41AC2E-079D-4E69-8278-014F87858F63}" type="presOf" srcId="{68447936-308B-4B6A-8E54-B2EBBB412003}" destId="{69104755-E385-42B9-B74F-E90C41A49205}" srcOrd="0" destOrd="0" presId="urn:microsoft.com/office/officeart/2008/layout/LinedList"/>
    <dgm:cxn modelId="{932ECC39-970E-4E6C-851D-845A17059365}" srcId="{836A35D8-5064-4AE0-AD43-8A78C16DCFD6}" destId="{83CC87BE-9F76-43FB-9A5F-3421B22D2824}" srcOrd="0" destOrd="0" parTransId="{370E851A-7814-4AC5-B2C1-73339D69AD4F}" sibTransId="{31F0B490-C42C-4C9B-BF92-D2D869055974}"/>
    <dgm:cxn modelId="{6610EC3D-8E66-4296-96E3-EDEB1C02B34F}" srcId="{836A35D8-5064-4AE0-AD43-8A78C16DCFD6}" destId="{3EF1295B-4BB6-49AF-904F-A8DF9937C177}" srcOrd="21" destOrd="0" parTransId="{3425B0EF-D28C-412A-BC50-623C8E2958AB}" sibTransId="{05A43635-1B0E-45FB-87F2-B9975F84E7B0}"/>
    <dgm:cxn modelId="{B00C6D5C-888A-48A4-921E-FBF6CCCEE7C3}" srcId="{836A35D8-5064-4AE0-AD43-8A78C16DCFD6}" destId="{62E05BAD-FA64-4D02-94FF-53CF7AEA8DD5}" srcOrd="19" destOrd="0" parTransId="{1571FAD6-37BC-40B8-964A-7AE27AC299F6}" sibTransId="{C40E142C-6E15-45D9-B657-760993CA58FD}"/>
    <dgm:cxn modelId="{2183E95D-5A7A-402D-A817-59898C720EC6}" type="presOf" srcId="{14FC6E73-39D3-473B-99E4-B0A2257DCE60}" destId="{BE9D76D0-E39C-4B65-BCB6-2F887265B9ED}" srcOrd="0" destOrd="0" presId="urn:microsoft.com/office/officeart/2008/layout/LinedList"/>
    <dgm:cxn modelId="{FD2B205F-BD68-40A7-BB80-BF1212CAE5A7}" srcId="{836A35D8-5064-4AE0-AD43-8A78C16DCFD6}" destId="{871F52E8-2207-41B7-8FF6-D9FBE66CDB57}" srcOrd="8" destOrd="0" parTransId="{E5A8907B-0A0D-47EA-B241-3FCDFA482E1C}" sibTransId="{700E9D21-205D-43CC-8A44-52DCAEB50E9F}"/>
    <dgm:cxn modelId="{36198242-602F-483C-83C3-6FEF75AE145C}" type="presOf" srcId="{E2E795F1-2648-4778-804F-B5A014775A98}" destId="{71D1D80E-5270-4CFD-89A4-6B837B9BF07E}" srcOrd="0" destOrd="0" presId="urn:microsoft.com/office/officeart/2008/layout/LinedList"/>
    <dgm:cxn modelId="{3D9F4E67-CF00-4FE8-8570-66B75D30B7AF}" type="presOf" srcId="{83CC87BE-9F76-43FB-9A5F-3421B22D2824}" destId="{31E544F5-1F29-426A-8BB7-6E67CDE82E32}" srcOrd="0" destOrd="0" presId="urn:microsoft.com/office/officeart/2008/layout/LinedList"/>
    <dgm:cxn modelId="{A7C0064C-D884-4F5C-AD20-B6E648EDEF1D}" srcId="{836A35D8-5064-4AE0-AD43-8A78C16DCFD6}" destId="{B0BC6F2C-9887-4CA6-9DBC-9DEAAC34146B}" srcOrd="15" destOrd="0" parTransId="{D2A69C8B-2394-41BC-AF89-947BC4F56E9A}" sibTransId="{39669D55-0821-4655-8385-7823FF335732}"/>
    <dgm:cxn modelId="{5D8C9654-0C6E-4365-A6F2-CF51FB7AE5EF}" type="presOf" srcId="{BA197FF0-FB4E-4F57-ABB8-A37E9F999288}" destId="{65DFCFF7-498F-4123-B005-09CF1D240E2E}" srcOrd="0" destOrd="0" presId="urn:microsoft.com/office/officeart/2008/layout/LinedList"/>
    <dgm:cxn modelId="{C3633355-E954-447F-A2FE-D5D2147C1499}" srcId="{836A35D8-5064-4AE0-AD43-8A78C16DCFD6}" destId="{46B09CB2-3CF3-4E97-9786-5FE75B06A0B7}" srcOrd="17" destOrd="0" parTransId="{51B53345-F93A-49C3-AF22-E349ED42D9B1}" sibTransId="{CF10D45C-B15D-4D58-96A1-25F14478B692}"/>
    <dgm:cxn modelId="{F4DD7C56-7298-49A5-9096-36A4425DAC6B}" type="presOf" srcId="{4BBAAA61-6B81-404D-B1DE-36143B908C80}" destId="{85437FAC-04B6-496E-8724-4117812433DA}" srcOrd="0" destOrd="0" presId="urn:microsoft.com/office/officeart/2008/layout/LinedList"/>
    <dgm:cxn modelId="{8934D859-8375-46EC-8FEC-112B85F53C56}" srcId="{836A35D8-5064-4AE0-AD43-8A78C16DCFD6}" destId="{8B75057D-7D18-4653-B17D-0D078B3A0C4B}" srcOrd="3" destOrd="0" parTransId="{D3D45AA4-53C6-471A-9D6F-BB115C1D3AD5}" sibTransId="{1EB7D305-B093-423A-9D93-C6796FEB2A9C}"/>
    <dgm:cxn modelId="{E026377B-3AA3-4013-B5FA-A34DE2DE9EB4}" srcId="{836A35D8-5064-4AE0-AD43-8A78C16DCFD6}" destId="{E2E795F1-2648-4778-804F-B5A014775A98}" srcOrd="6" destOrd="0" parTransId="{0BB0C134-A9AE-49B6-9AF2-71E78FD57E00}" sibTransId="{FC8F7D66-2CA5-4FA3-88D8-8C49AB6625F7}"/>
    <dgm:cxn modelId="{BE644E7C-C31E-45EF-B67D-2E1DE7D5E370}" srcId="{836A35D8-5064-4AE0-AD43-8A78C16DCFD6}" destId="{5FEC9C46-2D20-4F41-B003-3F5C12A2FB47}" srcOrd="10" destOrd="0" parTransId="{10035C27-87AD-452F-8AF0-53C18C10CC47}" sibTransId="{000E7A5A-05AA-43FF-9DD1-FDBEA77D930E}"/>
    <dgm:cxn modelId="{36901D7D-48E9-4FF2-B6C4-8B57C8B68E7A}" srcId="{836A35D8-5064-4AE0-AD43-8A78C16DCFD6}" destId="{68447936-308B-4B6A-8E54-B2EBBB412003}" srcOrd="9" destOrd="0" parTransId="{98BB8518-17D8-4766-9102-D9E12DD2455B}" sibTransId="{B0122C1D-8B13-4A0D-84E2-1E2D022973EC}"/>
    <dgm:cxn modelId="{8A5C7782-39FE-4A83-8CA6-CA8405D5D534}" srcId="{836A35D8-5064-4AE0-AD43-8A78C16DCFD6}" destId="{BA197FF0-FB4E-4F57-ABB8-A37E9F999288}" srcOrd="7" destOrd="0" parTransId="{16377438-EEB0-42A0-9469-D373F9FC9A56}" sibTransId="{F0FC11CF-ACCC-4468-89E6-B5B51ECDCADC}"/>
    <dgm:cxn modelId="{6BDA3C8B-378E-41F8-9FB2-D1143609B466}" type="presOf" srcId="{46B09CB2-3CF3-4E97-9786-5FE75B06A0B7}" destId="{8D89B46F-86B0-4212-B926-D463AABDE0C5}" srcOrd="0" destOrd="0" presId="urn:microsoft.com/office/officeart/2008/layout/LinedList"/>
    <dgm:cxn modelId="{32975791-CDF0-431C-AAB4-DF833C3AA2E9}" type="presOf" srcId="{B0BC6F2C-9887-4CA6-9DBC-9DEAAC34146B}" destId="{EB8CF91E-9D45-42EE-96E7-0879975D7D7B}" srcOrd="0" destOrd="0" presId="urn:microsoft.com/office/officeart/2008/layout/LinedList"/>
    <dgm:cxn modelId="{647C8E98-1557-434E-A49D-B66B7C38EAFD}" type="presOf" srcId="{8B75057D-7D18-4653-B17D-0D078B3A0C4B}" destId="{D4CA8361-7EBC-4B42-BC0E-F30242174F7B}" srcOrd="0" destOrd="0" presId="urn:microsoft.com/office/officeart/2008/layout/LinedList"/>
    <dgm:cxn modelId="{FFD7E4A1-59AE-4901-926D-E4D616120D95}" type="presOf" srcId="{128504A8-396F-40C0-94F5-21D4DCE067D0}" destId="{225B7E46-BE1D-424F-A29A-2EC1C8AD2BBE}" srcOrd="0" destOrd="0" presId="urn:microsoft.com/office/officeart/2008/layout/LinedList"/>
    <dgm:cxn modelId="{F2AA09A8-CC81-47F5-9399-E47A1AB87A58}" type="presOf" srcId="{3EF1295B-4BB6-49AF-904F-A8DF9937C177}" destId="{26ED9A00-251E-4AD4-A56B-0621BC0A58F3}" srcOrd="0" destOrd="0" presId="urn:microsoft.com/office/officeart/2008/layout/LinedList"/>
    <dgm:cxn modelId="{DF747AA8-81EF-4470-A3FA-0A41510101B1}" srcId="{836A35D8-5064-4AE0-AD43-8A78C16DCFD6}" destId="{4755C76D-D9F6-42EC-966B-EA742170A42D}" srcOrd="12" destOrd="0" parTransId="{2325FD81-4968-49D4-B764-00B852127C5D}" sibTransId="{C14E2F06-E681-4B6B-8009-F6C4CF14676E}"/>
    <dgm:cxn modelId="{0C7D4DA9-5910-412F-800E-12E74D590685}" srcId="{836A35D8-5064-4AE0-AD43-8A78C16DCFD6}" destId="{14FC6E73-39D3-473B-99E4-B0A2257DCE60}" srcOrd="11" destOrd="0" parTransId="{78B33ACE-7C9F-4358-9D29-830879A66DB8}" sibTransId="{958E721E-B454-45A2-A499-6FCFA94C241F}"/>
    <dgm:cxn modelId="{FB376AB1-695A-44F2-8A54-A7725EE678BA}" type="presOf" srcId="{4CA75AE4-C810-4D13-A5C8-F0FF853D02BE}" destId="{5B2CC08E-5A8F-4BA7-8AC8-AD2B4EFE5B4A}" srcOrd="0" destOrd="0" presId="urn:microsoft.com/office/officeart/2008/layout/LinedList"/>
    <dgm:cxn modelId="{EEF673C0-6EFF-41CB-A88C-7C36E9777696}" type="presOf" srcId="{5FEC9C46-2D20-4F41-B003-3F5C12A2FB47}" destId="{404BA88B-8B36-4743-ABC3-0311E97752D2}" srcOrd="0" destOrd="0" presId="urn:microsoft.com/office/officeart/2008/layout/LinedList"/>
    <dgm:cxn modelId="{CDDA05D1-8ABE-44F6-94CC-E22DABFA3BFE}" srcId="{836A35D8-5064-4AE0-AD43-8A78C16DCFD6}" destId="{84916F0A-66BF-44CC-8D93-CE5A4CAB57B3}" srcOrd="20" destOrd="0" parTransId="{2B85B9CC-E5E9-445E-8A63-138047A9F393}" sibTransId="{ED74280E-00D3-4C33-B5E7-08398E1EB1BA}"/>
    <dgm:cxn modelId="{34A934D2-5C8C-43A0-AB66-C094CF5900CF}" type="presOf" srcId="{07B2850C-06F6-4533-8945-E619545F4F53}" destId="{8122E949-CF50-47AE-8842-827B014DF239}" srcOrd="0" destOrd="0" presId="urn:microsoft.com/office/officeart/2008/layout/LinedList"/>
    <dgm:cxn modelId="{CFA0C5D7-154C-493E-8AFD-6FB9F4B61639}" srcId="{836A35D8-5064-4AE0-AD43-8A78C16DCFD6}" destId="{1CDCB430-93BE-4BF4-AA34-50ABEDA95520}" srcOrd="18" destOrd="0" parTransId="{5B126F92-9D02-490E-9784-E294A88BED4B}" sibTransId="{9ABC3784-DE5A-4238-BE77-6EE190C25E59}"/>
    <dgm:cxn modelId="{13533FD9-2E0E-4AA9-8DE2-18D1AAEE5218}" srcId="{836A35D8-5064-4AE0-AD43-8A78C16DCFD6}" destId="{128504A8-396F-40C0-94F5-21D4DCE067D0}" srcOrd="1" destOrd="0" parTransId="{F59DC75D-EE76-4995-893B-F80D5BCE4684}" sibTransId="{A0E24FC1-DD90-4E35-89C7-374B0C6E9E55}"/>
    <dgm:cxn modelId="{6E05C2E4-CCFF-4A0E-A19F-40858A754DF2}" type="presOf" srcId="{871F52E8-2207-41B7-8FF6-D9FBE66CDB57}" destId="{8BB3D6AC-D434-4755-BF91-9A8B39695BC9}" srcOrd="0" destOrd="0" presId="urn:microsoft.com/office/officeart/2008/layout/LinedList"/>
    <dgm:cxn modelId="{8B3665E5-69E3-46C3-B05F-8E31F343EA0B}" type="presOf" srcId="{56D25E69-2AB6-4ED2-B3C8-2AE5897A5D94}" destId="{41A77C3A-09AC-49DE-ADD9-4B93FB528B55}" srcOrd="0" destOrd="0" presId="urn:microsoft.com/office/officeart/2008/layout/LinedList"/>
    <dgm:cxn modelId="{68D035EA-7474-4A4D-848E-20855726DD04}" srcId="{836A35D8-5064-4AE0-AD43-8A78C16DCFD6}" destId="{56D25E69-2AB6-4ED2-B3C8-2AE5897A5D94}" srcOrd="4" destOrd="0" parTransId="{BDA6C38E-B754-41CA-BFD9-6045DDB26AF6}" sibTransId="{598363B2-8257-4B0D-9C96-FED5EAEB24AC}"/>
    <dgm:cxn modelId="{A7D521EE-9886-4981-A4F7-90AD4EE344E4}" srcId="{836A35D8-5064-4AE0-AD43-8A78C16DCFD6}" destId="{07B2850C-06F6-4533-8945-E619545F4F53}" srcOrd="13" destOrd="0" parTransId="{99E61ECE-C516-47C7-8E98-C24CA5EC1879}" sibTransId="{9DCE6A8D-AA40-4478-B4DA-EC0FC7926817}"/>
    <dgm:cxn modelId="{119929D2-828E-4A43-B150-FACE5B9F955B}" type="presParOf" srcId="{E3476994-1618-400A-94A7-C115B89FB7EF}" destId="{241E6559-0179-4206-B166-4EABF8C47541}" srcOrd="0" destOrd="0" presId="urn:microsoft.com/office/officeart/2008/layout/LinedList"/>
    <dgm:cxn modelId="{BEE3E70F-0455-4161-9285-CEB0F48115BB}" type="presParOf" srcId="{E3476994-1618-400A-94A7-C115B89FB7EF}" destId="{7252EE6B-68EF-4688-BC41-18F7704DC6CD}" srcOrd="1" destOrd="0" presId="urn:microsoft.com/office/officeart/2008/layout/LinedList"/>
    <dgm:cxn modelId="{EEBAC705-1890-4CDE-8EE7-EBEAEC2F14F4}" type="presParOf" srcId="{7252EE6B-68EF-4688-BC41-18F7704DC6CD}" destId="{31E544F5-1F29-426A-8BB7-6E67CDE82E32}" srcOrd="0" destOrd="0" presId="urn:microsoft.com/office/officeart/2008/layout/LinedList"/>
    <dgm:cxn modelId="{B45DE79A-CB17-4EA9-BE31-BC023A86B674}" type="presParOf" srcId="{7252EE6B-68EF-4688-BC41-18F7704DC6CD}" destId="{CED47FB9-CC74-471D-8787-0E87F3999F95}" srcOrd="1" destOrd="0" presId="urn:microsoft.com/office/officeart/2008/layout/LinedList"/>
    <dgm:cxn modelId="{AA168AF5-7976-471F-A137-735333E1726B}" type="presParOf" srcId="{E3476994-1618-400A-94A7-C115B89FB7EF}" destId="{92CD5585-D837-406F-A12A-11ACE90C9ED2}" srcOrd="2" destOrd="0" presId="urn:microsoft.com/office/officeart/2008/layout/LinedList"/>
    <dgm:cxn modelId="{35E12D7A-EF39-493D-B90A-A7EE25480BA1}" type="presParOf" srcId="{E3476994-1618-400A-94A7-C115B89FB7EF}" destId="{F2BCB9A0-CF30-4A8A-BCD4-A11906BF55A4}" srcOrd="3" destOrd="0" presId="urn:microsoft.com/office/officeart/2008/layout/LinedList"/>
    <dgm:cxn modelId="{FE740B8C-59EB-431D-9772-D923416D667E}" type="presParOf" srcId="{F2BCB9A0-CF30-4A8A-BCD4-A11906BF55A4}" destId="{225B7E46-BE1D-424F-A29A-2EC1C8AD2BBE}" srcOrd="0" destOrd="0" presId="urn:microsoft.com/office/officeart/2008/layout/LinedList"/>
    <dgm:cxn modelId="{D034CE5E-6931-4430-A562-7ACECE0F1A81}" type="presParOf" srcId="{F2BCB9A0-CF30-4A8A-BCD4-A11906BF55A4}" destId="{39678695-F3FB-43C9-89FD-738B18E22B88}" srcOrd="1" destOrd="0" presId="urn:microsoft.com/office/officeart/2008/layout/LinedList"/>
    <dgm:cxn modelId="{7A74B909-44FE-475E-93B5-510C7C89D4EA}" type="presParOf" srcId="{E3476994-1618-400A-94A7-C115B89FB7EF}" destId="{B77393A8-C0E8-48CD-93BB-A1DB78E7EA47}" srcOrd="4" destOrd="0" presId="urn:microsoft.com/office/officeart/2008/layout/LinedList"/>
    <dgm:cxn modelId="{AF0950FD-996B-4FAF-A3C9-004907A5EDB2}" type="presParOf" srcId="{E3476994-1618-400A-94A7-C115B89FB7EF}" destId="{16015B2B-65D0-4247-82C1-B2E567996518}" srcOrd="5" destOrd="0" presId="urn:microsoft.com/office/officeart/2008/layout/LinedList"/>
    <dgm:cxn modelId="{010D0FEF-2EF4-49FA-986D-6FE278BCE5D6}" type="presParOf" srcId="{16015B2B-65D0-4247-82C1-B2E567996518}" destId="{DD7C614B-3A0E-4BE7-A0CF-AAF21570A73C}" srcOrd="0" destOrd="0" presId="urn:microsoft.com/office/officeart/2008/layout/LinedList"/>
    <dgm:cxn modelId="{1A6A3E17-AF97-43E8-A29B-BE7B7D66DD7A}" type="presParOf" srcId="{16015B2B-65D0-4247-82C1-B2E567996518}" destId="{2F4C5763-2DBD-48BC-B4B8-6EC63985ACBB}" srcOrd="1" destOrd="0" presId="urn:microsoft.com/office/officeart/2008/layout/LinedList"/>
    <dgm:cxn modelId="{7432B52C-F258-44F6-8930-9B62E7824BE7}" type="presParOf" srcId="{E3476994-1618-400A-94A7-C115B89FB7EF}" destId="{E544A410-440E-4032-874E-4A8DCBE99244}" srcOrd="6" destOrd="0" presId="urn:microsoft.com/office/officeart/2008/layout/LinedList"/>
    <dgm:cxn modelId="{2B36A6F6-7AE5-4BC6-AF96-FFEB5AF60265}" type="presParOf" srcId="{E3476994-1618-400A-94A7-C115B89FB7EF}" destId="{D945E214-A5E1-41CC-A01C-7755C450A01E}" srcOrd="7" destOrd="0" presId="urn:microsoft.com/office/officeart/2008/layout/LinedList"/>
    <dgm:cxn modelId="{9FC1BBE2-3B65-4E88-8DFB-B2249445C6EF}" type="presParOf" srcId="{D945E214-A5E1-41CC-A01C-7755C450A01E}" destId="{D4CA8361-7EBC-4B42-BC0E-F30242174F7B}" srcOrd="0" destOrd="0" presId="urn:microsoft.com/office/officeart/2008/layout/LinedList"/>
    <dgm:cxn modelId="{B2989F25-139E-4DE4-A109-3D031083C6F5}" type="presParOf" srcId="{D945E214-A5E1-41CC-A01C-7755C450A01E}" destId="{DFA5ADE2-3923-4A17-8D05-BCF2B016B0CE}" srcOrd="1" destOrd="0" presId="urn:microsoft.com/office/officeart/2008/layout/LinedList"/>
    <dgm:cxn modelId="{069350FE-E58E-4364-8E89-7A241B1328BB}" type="presParOf" srcId="{E3476994-1618-400A-94A7-C115B89FB7EF}" destId="{AA186FB4-BD90-4493-A4DF-45F1900D0BFE}" srcOrd="8" destOrd="0" presId="urn:microsoft.com/office/officeart/2008/layout/LinedList"/>
    <dgm:cxn modelId="{04A3B091-4F22-4092-B2BA-C0350E925597}" type="presParOf" srcId="{E3476994-1618-400A-94A7-C115B89FB7EF}" destId="{A04C59D8-A0FB-4A2C-BE98-066AC5DD8EF4}" srcOrd="9" destOrd="0" presId="urn:microsoft.com/office/officeart/2008/layout/LinedList"/>
    <dgm:cxn modelId="{86C58C51-152B-419B-830E-9CF876A8C7FD}" type="presParOf" srcId="{A04C59D8-A0FB-4A2C-BE98-066AC5DD8EF4}" destId="{41A77C3A-09AC-49DE-ADD9-4B93FB528B55}" srcOrd="0" destOrd="0" presId="urn:microsoft.com/office/officeart/2008/layout/LinedList"/>
    <dgm:cxn modelId="{3F0F6B24-9609-43B8-A55A-0B37D00DCFDD}" type="presParOf" srcId="{A04C59D8-A0FB-4A2C-BE98-066AC5DD8EF4}" destId="{8BD4BF3A-A99A-44F7-920F-B5ED370DA32A}" srcOrd="1" destOrd="0" presId="urn:microsoft.com/office/officeart/2008/layout/LinedList"/>
    <dgm:cxn modelId="{59F42EBC-B7C5-4E11-8C8F-6E338211E0BB}" type="presParOf" srcId="{E3476994-1618-400A-94A7-C115B89FB7EF}" destId="{D46701B7-C6EC-4946-8998-A849EF44FD3E}" srcOrd="10" destOrd="0" presId="urn:microsoft.com/office/officeart/2008/layout/LinedList"/>
    <dgm:cxn modelId="{1D4BE67E-BDDA-451C-992F-00002FB2BAF2}" type="presParOf" srcId="{E3476994-1618-400A-94A7-C115B89FB7EF}" destId="{E8EFBCD1-DAB7-41CB-9E48-CFDC96F28B54}" srcOrd="11" destOrd="0" presId="urn:microsoft.com/office/officeart/2008/layout/LinedList"/>
    <dgm:cxn modelId="{B9E6E8B3-4D90-4835-9C46-410424760433}" type="presParOf" srcId="{E8EFBCD1-DAB7-41CB-9E48-CFDC96F28B54}" destId="{5B2CC08E-5A8F-4BA7-8AC8-AD2B4EFE5B4A}" srcOrd="0" destOrd="0" presId="urn:microsoft.com/office/officeart/2008/layout/LinedList"/>
    <dgm:cxn modelId="{ECD8D8EE-DD08-46F8-9206-2153764142E7}" type="presParOf" srcId="{E8EFBCD1-DAB7-41CB-9E48-CFDC96F28B54}" destId="{CF8B6C33-2A95-4FDB-80A6-CEFE7161355A}" srcOrd="1" destOrd="0" presId="urn:microsoft.com/office/officeart/2008/layout/LinedList"/>
    <dgm:cxn modelId="{D0555FFF-A855-4AEC-904E-0C53ACE003DB}" type="presParOf" srcId="{E3476994-1618-400A-94A7-C115B89FB7EF}" destId="{81EA48E4-80BE-4D8F-B482-84EFC3B45AFE}" srcOrd="12" destOrd="0" presId="urn:microsoft.com/office/officeart/2008/layout/LinedList"/>
    <dgm:cxn modelId="{CA28F777-D54C-4F24-84C0-726129AB9837}" type="presParOf" srcId="{E3476994-1618-400A-94A7-C115B89FB7EF}" destId="{112DD6E9-9733-4E4C-998B-A713E19551DB}" srcOrd="13" destOrd="0" presId="urn:microsoft.com/office/officeart/2008/layout/LinedList"/>
    <dgm:cxn modelId="{A0B8B04D-DEB2-41E4-AC1F-2E9F2C9B59E7}" type="presParOf" srcId="{112DD6E9-9733-4E4C-998B-A713E19551DB}" destId="{71D1D80E-5270-4CFD-89A4-6B837B9BF07E}" srcOrd="0" destOrd="0" presId="urn:microsoft.com/office/officeart/2008/layout/LinedList"/>
    <dgm:cxn modelId="{6BC3D8F2-A7F8-4611-9169-AC873FA8FC26}" type="presParOf" srcId="{112DD6E9-9733-4E4C-998B-A713E19551DB}" destId="{5F7951FF-049B-4605-A5B0-04A119515355}" srcOrd="1" destOrd="0" presId="urn:microsoft.com/office/officeart/2008/layout/LinedList"/>
    <dgm:cxn modelId="{BB4553C9-DA71-496A-BA7F-A15A41D2011A}" type="presParOf" srcId="{E3476994-1618-400A-94A7-C115B89FB7EF}" destId="{E4E55CA1-B8B2-44C8-8CFC-BA128002ABDF}" srcOrd="14" destOrd="0" presId="urn:microsoft.com/office/officeart/2008/layout/LinedList"/>
    <dgm:cxn modelId="{5B8AFC40-84AB-4B63-9E70-341FBEB74F90}" type="presParOf" srcId="{E3476994-1618-400A-94A7-C115B89FB7EF}" destId="{45A6DA08-B19D-4AA2-B5CB-E44A4018A8F0}" srcOrd="15" destOrd="0" presId="urn:microsoft.com/office/officeart/2008/layout/LinedList"/>
    <dgm:cxn modelId="{7B75F0B0-AB2A-495D-9821-A82C43F5BA28}" type="presParOf" srcId="{45A6DA08-B19D-4AA2-B5CB-E44A4018A8F0}" destId="{65DFCFF7-498F-4123-B005-09CF1D240E2E}" srcOrd="0" destOrd="0" presId="urn:microsoft.com/office/officeart/2008/layout/LinedList"/>
    <dgm:cxn modelId="{678488BC-E51B-41ED-81B8-EB95AFD20608}" type="presParOf" srcId="{45A6DA08-B19D-4AA2-B5CB-E44A4018A8F0}" destId="{13D531C7-AA28-4B43-B34E-7B235B6851F5}" srcOrd="1" destOrd="0" presId="urn:microsoft.com/office/officeart/2008/layout/LinedList"/>
    <dgm:cxn modelId="{5B4DC355-91ED-4F70-B15E-EC68123B1410}" type="presParOf" srcId="{E3476994-1618-400A-94A7-C115B89FB7EF}" destId="{858A0B90-74D6-4C66-878C-4E5884ABB69D}" srcOrd="16" destOrd="0" presId="urn:microsoft.com/office/officeart/2008/layout/LinedList"/>
    <dgm:cxn modelId="{7A2DD92D-DA13-41F5-9E48-0AC4C7267B3E}" type="presParOf" srcId="{E3476994-1618-400A-94A7-C115B89FB7EF}" destId="{1D4BCA40-B545-4EC5-B04E-88ACEB7F6AEC}" srcOrd="17" destOrd="0" presId="urn:microsoft.com/office/officeart/2008/layout/LinedList"/>
    <dgm:cxn modelId="{9A1AC336-1911-418B-9C13-2A6852137AB9}" type="presParOf" srcId="{1D4BCA40-B545-4EC5-B04E-88ACEB7F6AEC}" destId="{8BB3D6AC-D434-4755-BF91-9A8B39695BC9}" srcOrd="0" destOrd="0" presId="urn:microsoft.com/office/officeart/2008/layout/LinedList"/>
    <dgm:cxn modelId="{0B3AC963-219B-4D0F-BE37-D1C918D28877}" type="presParOf" srcId="{1D4BCA40-B545-4EC5-B04E-88ACEB7F6AEC}" destId="{2562F55C-EB4E-4E20-B60B-AE8B5D23DFC1}" srcOrd="1" destOrd="0" presId="urn:microsoft.com/office/officeart/2008/layout/LinedList"/>
    <dgm:cxn modelId="{3B8BEDC6-BA16-43AF-B2F1-2F5364367ABF}" type="presParOf" srcId="{E3476994-1618-400A-94A7-C115B89FB7EF}" destId="{3589271B-9EEF-46D1-8FBC-FDE4ED75ED6D}" srcOrd="18" destOrd="0" presId="urn:microsoft.com/office/officeart/2008/layout/LinedList"/>
    <dgm:cxn modelId="{3CB793C6-D257-4255-849B-1896287C9837}" type="presParOf" srcId="{E3476994-1618-400A-94A7-C115B89FB7EF}" destId="{7EA5477B-F48D-4F71-9B05-733CD022B9C2}" srcOrd="19" destOrd="0" presId="urn:microsoft.com/office/officeart/2008/layout/LinedList"/>
    <dgm:cxn modelId="{F57E8707-71D4-467C-8C45-537B40714BE9}" type="presParOf" srcId="{7EA5477B-F48D-4F71-9B05-733CD022B9C2}" destId="{69104755-E385-42B9-B74F-E90C41A49205}" srcOrd="0" destOrd="0" presId="urn:microsoft.com/office/officeart/2008/layout/LinedList"/>
    <dgm:cxn modelId="{508812AF-5D27-4A88-8309-5952EBDD5804}" type="presParOf" srcId="{7EA5477B-F48D-4F71-9B05-733CD022B9C2}" destId="{BF02E0E5-DF41-4EC2-BF54-0136834DF34C}" srcOrd="1" destOrd="0" presId="urn:microsoft.com/office/officeart/2008/layout/LinedList"/>
    <dgm:cxn modelId="{6BB3A2E5-8012-48F4-A25E-F7269F44E503}" type="presParOf" srcId="{E3476994-1618-400A-94A7-C115B89FB7EF}" destId="{35ECC299-AAB0-47D2-840F-B16DF8001D7D}" srcOrd="20" destOrd="0" presId="urn:microsoft.com/office/officeart/2008/layout/LinedList"/>
    <dgm:cxn modelId="{F3B3AA5B-31E8-4758-96B2-AEDEA8C4DB00}" type="presParOf" srcId="{E3476994-1618-400A-94A7-C115B89FB7EF}" destId="{3C8DE3F7-10AE-49D3-9488-B25880F56C3B}" srcOrd="21" destOrd="0" presId="urn:microsoft.com/office/officeart/2008/layout/LinedList"/>
    <dgm:cxn modelId="{A166843C-AF69-44DF-B0D4-D4C3FD9F9F15}" type="presParOf" srcId="{3C8DE3F7-10AE-49D3-9488-B25880F56C3B}" destId="{404BA88B-8B36-4743-ABC3-0311E97752D2}" srcOrd="0" destOrd="0" presId="urn:microsoft.com/office/officeart/2008/layout/LinedList"/>
    <dgm:cxn modelId="{E635C5F7-B917-4560-B590-FD44B91E1677}" type="presParOf" srcId="{3C8DE3F7-10AE-49D3-9488-B25880F56C3B}" destId="{9C9324BF-1232-41E6-8CBF-388E2B3B7434}" srcOrd="1" destOrd="0" presId="urn:microsoft.com/office/officeart/2008/layout/LinedList"/>
    <dgm:cxn modelId="{63C66858-8EB4-43B9-B2AE-85EE9C3FD401}" type="presParOf" srcId="{E3476994-1618-400A-94A7-C115B89FB7EF}" destId="{BD4C119D-D6A5-481D-BD24-5FDC71CDC356}" srcOrd="22" destOrd="0" presId="urn:microsoft.com/office/officeart/2008/layout/LinedList"/>
    <dgm:cxn modelId="{3A5BBCA2-AE73-4C03-9926-408E53FD499F}" type="presParOf" srcId="{E3476994-1618-400A-94A7-C115B89FB7EF}" destId="{A3D9F7C3-C350-4FE8-BA88-E43B80C22D7A}" srcOrd="23" destOrd="0" presId="urn:microsoft.com/office/officeart/2008/layout/LinedList"/>
    <dgm:cxn modelId="{DC59E766-10F0-4FD3-BECF-69F377F51442}" type="presParOf" srcId="{A3D9F7C3-C350-4FE8-BA88-E43B80C22D7A}" destId="{BE9D76D0-E39C-4B65-BCB6-2F887265B9ED}" srcOrd="0" destOrd="0" presId="urn:microsoft.com/office/officeart/2008/layout/LinedList"/>
    <dgm:cxn modelId="{E4352695-6904-41CA-A0E7-76C7645C096B}" type="presParOf" srcId="{A3D9F7C3-C350-4FE8-BA88-E43B80C22D7A}" destId="{38E7B99A-5CA9-42C2-8F1E-37455762A34D}" srcOrd="1" destOrd="0" presId="urn:microsoft.com/office/officeart/2008/layout/LinedList"/>
    <dgm:cxn modelId="{BAF3A40A-9545-45A5-923B-9E68CC7251B1}" type="presParOf" srcId="{E3476994-1618-400A-94A7-C115B89FB7EF}" destId="{77C974FF-31CB-4560-AE9A-0AC7C9BFFA71}" srcOrd="24" destOrd="0" presId="urn:microsoft.com/office/officeart/2008/layout/LinedList"/>
    <dgm:cxn modelId="{F24CF540-6FFD-4B30-834A-1D87AB476F8F}" type="presParOf" srcId="{E3476994-1618-400A-94A7-C115B89FB7EF}" destId="{51264B6C-48E3-4DCF-93F4-1FB7F7E6EDBF}" srcOrd="25" destOrd="0" presId="urn:microsoft.com/office/officeart/2008/layout/LinedList"/>
    <dgm:cxn modelId="{9009A0AD-0E6B-4C84-855D-4950D0B71191}" type="presParOf" srcId="{51264B6C-48E3-4DCF-93F4-1FB7F7E6EDBF}" destId="{CBFBA0D1-7F2C-4F76-BDAD-D10A5B3E49BE}" srcOrd="0" destOrd="0" presId="urn:microsoft.com/office/officeart/2008/layout/LinedList"/>
    <dgm:cxn modelId="{53D9ED38-F4C2-4809-9E68-568D9B4E30AE}" type="presParOf" srcId="{51264B6C-48E3-4DCF-93F4-1FB7F7E6EDBF}" destId="{2EFC956B-38F8-400E-B71B-C3DE34F15714}" srcOrd="1" destOrd="0" presId="urn:microsoft.com/office/officeart/2008/layout/LinedList"/>
    <dgm:cxn modelId="{A4D04575-F08D-4418-8FB1-1F6E26BC458E}" type="presParOf" srcId="{E3476994-1618-400A-94A7-C115B89FB7EF}" destId="{EE24AD0F-7016-4F48-A358-691E4FCC7784}" srcOrd="26" destOrd="0" presId="urn:microsoft.com/office/officeart/2008/layout/LinedList"/>
    <dgm:cxn modelId="{70915620-A762-4F79-A0CA-20848AD75090}" type="presParOf" srcId="{E3476994-1618-400A-94A7-C115B89FB7EF}" destId="{F7CC4729-2E9C-4DA8-95FF-80EF1BE5A42B}" srcOrd="27" destOrd="0" presId="urn:microsoft.com/office/officeart/2008/layout/LinedList"/>
    <dgm:cxn modelId="{F05C3D3F-92AC-42E2-9579-B6859EE55900}" type="presParOf" srcId="{F7CC4729-2E9C-4DA8-95FF-80EF1BE5A42B}" destId="{8122E949-CF50-47AE-8842-827B014DF239}" srcOrd="0" destOrd="0" presId="urn:microsoft.com/office/officeart/2008/layout/LinedList"/>
    <dgm:cxn modelId="{080AB425-3DED-458B-AF07-CD1137F6747E}" type="presParOf" srcId="{F7CC4729-2E9C-4DA8-95FF-80EF1BE5A42B}" destId="{C1347D1D-8E98-4651-B3EB-A6B52CC04956}" srcOrd="1" destOrd="0" presId="urn:microsoft.com/office/officeart/2008/layout/LinedList"/>
    <dgm:cxn modelId="{E8EB8A9F-1B32-4493-B308-83450BB33D5C}" type="presParOf" srcId="{E3476994-1618-400A-94A7-C115B89FB7EF}" destId="{3AF8AEEA-74F9-413A-BD72-40EF5B62F2CD}" srcOrd="28" destOrd="0" presId="urn:microsoft.com/office/officeart/2008/layout/LinedList"/>
    <dgm:cxn modelId="{BAA7B263-D69A-4DF7-B08A-48C2D06CCA15}" type="presParOf" srcId="{E3476994-1618-400A-94A7-C115B89FB7EF}" destId="{7A8A1517-8437-4CE4-A18E-3B0882F5EA87}" srcOrd="29" destOrd="0" presId="urn:microsoft.com/office/officeart/2008/layout/LinedList"/>
    <dgm:cxn modelId="{03B67DBA-3D8B-4A84-A373-2A9A4C3FABDA}" type="presParOf" srcId="{7A8A1517-8437-4CE4-A18E-3B0882F5EA87}" destId="{85437FAC-04B6-496E-8724-4117812433DA}" srcOrd="0" destOrd="0" presId="urn:microsoft.com/office/officeart/2008/layout/LinedList"/>
    <dgm:cxn modelId="{8DC1E7A1-ADD2-4174-8921-C5A663710833}" type="presParOf" srcId="{7A8A1517-8437-4CE4-A18E-3B0882F5EA87}" destId="{E8B629DE-ED14-4639-BD69-0F2C89D0D0CF}" srcOrd="1" destOrd="0" presId="urn:microsoft.com/office/officeart/2008/layout/LinedList"/>
    <dgm:cxn modelId="{D6068367-A345-4207-8384-4AC78AE0AB1B}" type="presParOf" srcId="{E3476994-1618-400A-94A7-C115B89FB7EF}" destId="{3136093D-9F99-4D27-9D64-A560E9171F1F}" srcOrd="30" destOrd="0" presId="urn:microsoft.com/office/officeart/2008/layout/LinedList"/>
    <dgm:cxn modelId="{0986451A-99F1-4360-873A-FEFCAD2EB6EA}" type="presParOf" srcId="{E3476994-1618-400A-94A7-C115B89FB7EF}" destId="{1525E5FF-C5F6-453A-AEFF-ECC91445D42F}" srcOrd="31" destOrd="0" presId="urn:microsoft.com/office/officeart/2008/layout/LinedList"/>
    <dgm:cxn modelId="{49259BCC-DC5D-40F2-BAC7-005AD2E80CC8}" type="presParOf" srcId="{1525E5FF-C5F6-453A-AEFF-ECC91445D42F}" destId="{EB8CF91E-9D45-42EE-96E7-0879975D7D7B}" srcOrd="0" destOrd="0" presId="urn:microsoft.com/office/officeart/2008/layout/LinedList"/>
    <dgm:cxn modelId="{309AAEFA-53A3-4236-B8AC-313D4B6CD436}" type="presParOf" srcId="{1525E5FF-C5F6-453A-AEFF-ECC91445D42F}" destId="{12151890-0741-4320-AB29-C85936FB82AE}" srcOrd="1" destOrd="0" presId="urn:microsoft.com/office/officeart/2008/layout/LinedList"/>
    <dgm:cxn modelId="{0D0610FB-57D1-4D92-A84F-B80D71EC72AA}" type="presParOf" srcId="{E3476994-1618-400A-94A7-C115B89FB7EF}" destId="{7BEE631E-399B-4D6B-B160-112401911C4E}" srcOrd="32" destOrd="0" presId="urn:microsoft.com/office/officeart/2008/layout/LinedList"/>
    <dgm:cxn modelId="{3FC1C7E5-AD8A-496A-976E-9204E1D1562D}" type="presParOf" srcId="{E3476994-1618-400A-94A7-C115B89FB7EF}" destId="{DC9F4E79-43EB-4D84-A4AC-2B2091D20714}" srcOrd="33" destOrd="0" presId="urn:microsoft.com/office/officeart/2008/layout/LinedList"/>
    <dgm:cxn modelId="{80328EE0-A77C-4AEC-A0DD-013B662A0262}" type="presParOf" srcId="{DC9F4E79-43EB-4D84-A4AC-2B2091D20714}" destId="{C8A0B73A-C370-4631-8BD3-EE6C4E662DCE}" srcOrd="0" destOrd="0" presId="urn:microsoft.com/office/officeart/2008/layout/LinedList"/>
    <dgm:cxn modelId="{FF683D34-823F-4649-BEE1-CB43AD9C415A}" type="presParOf" srcId="{DC9F4E79-43EB-4D84-A4AC-2B2091D20714}" destId="{2ACE6753-62BA-4706-99BA-C6250EA5E59C}" srcOrd="1" destOrd="0" presId="urn:microsoft.com/office/officeart/2008/layout/LinedList"/>
    <dgm:cxn modelId="{852FE9EB-8CD1-456A-8E98-A5220422D67F}" type="presParOf" srcId="{E3476994-1618-400A-94A7-C115B89FB7EF}" destId="{6FF8A377-4747-4B1F-AA78-C1F43423042C}" srcOrd="34" destOrd="0" presId="urn:microsoft.com/office/officeart/2008/layout/LinedList"/>
    <dgm:cxn modelId="{3F5F2FE5-F78B-48AC-8A5D-74F22175B341}" type="presParOf" srcId="{E3476994-1618-400A-94A7-C115B89FB7EF}" destId="{1417A8E6-67C9-4FBA-ABAE-D56289E5AA10}" srcOrd="35" destOrd="0" presId="urn:microsoft.com/office/officeart/2008/layout/LinedList"/>
    <dgm:cxn modelId="{273A9402-FA5E-4CCF-81F0-C23463BCCB58}" type="presParOf" srcId="{1417A8E6-67C9-4FBA-ABAE-D56289E5AA10}" destId="{8D89B46F-86B0-4212-B926-D463AABDE0C5}" srcOrd="0" destOrd="0" presId="urn:microsoft.com/office/officeart/2008/layout/LinedList"/>
    <dgm:cxn modelId="{F72F4C4F-3E1E-4AB9-80FB-F3199149C719}" type="presParOf" srcId="{1417A8E6-67C9-4FBA-ABAE-D56289E5AA10}" destId="{67CF9339-C2BB-4458-8438-4C80BC7356FE}" srcOrd="1" destOrd="0" presId="urn:microsoft.com/office/officeart/2008/layout/LinedList"/>
    <dgm:cxn modelId="{01FD270C-89F9-4132-B235-4CAAE1F8FE6B}" type="presParOf" srcId="{E3476994-1618-400A-94A7-C115B89FB7EF}" destId="{E7228022-B90C-4C03-BD01-8616FBC49428}" srcOrd="36" destOrd="0" presId="urn:microsoft.com/office/officeart/2008/layout/LinedList"/>
    <dgm:cxn modelId="{2E66EE16-221D-4B95-8E37-DEE5E570CF3B}" type="presParOf" srcId="{E3476994-1618-400A-94A7-C115B89FB7EF}" destId="{E90CF2B0-38D0-4A93-B94E-78BCBB086523}" srcOrd="37" destOrd="0" presId="urn:microsoft.com/office/officeart/2008/layout/LinedList"/>
    <dgm:cxn modelId="{55570924-6CAB-42B5-B852-987D43D5596E}" type="presParOf" srcId="{E90CF2B0-38D0-4A93-B94E-78BCBB086523}" destId="{B0AB1ECF-FAD2-4A81-A593-60E074F7C349}" srcOrd="0" destOrd="0" presId="urn:microsoft.com/office/officeart/2008/layout/LinedList"/>
    <dgm:cxn modelId="{9A271B6C-B782-4E2F-AC53-31ED3AADC816}" type="presParOf" srcId="{E90CF2B0-38D0-4A93-B94E-78BCBB086523}" destId="{346C097F-69CB-4B72-A619-BB60EBDC6C54}" srcOrd="1" destOrd="0" presId="urn:microsoft.com/office/officeart/2008/layout/LinedList"/>
    <dgm:cxn modelId="{D1B0BE1F-654F-464E-9141-3B4CB3036F9B}" type="presParOf" srcId="{E3476994-1618-400A-94A7-C115B89FB7EF}" destId="{E5E887BF-7909-47B0-9702-B66080BD87DD}" srcOrd="38" destOrd="0" presId="urn:microsoft.com/office/officeart/2008/layout/LinedList"/>
    <dgm:cxn modelId="{CD4F2BBD-36AB-4CFF-911C-C74B9E0BFA0B}" type="presParOf" srcId="{E3476994-1618-400A-94A7-C115B89FB7EF}" destId="{43ED2B5F-93C4-42C2-94A6-052A7E3BED1F}" srcOrd="39" destOrd="0" presId="urn:microsoft.com/office/officeart/2008/layout/LinedList"/>
    <dgm:cxn modelId="{55745C5E-19C2-4D96-9EB0-F7A95BA41F17}" type="presParOf" srcId="{43ED2B5F-93C4-42C2-94A6-052A7E3BED1F}" destId="{4946099B-B8E9-419C-965D-CEBB615EFA3B}" srcOrd="0" destOrd="0" presId="urn:microsoft.com/office/officeart/2008/layout/LinedList"/>
    <dgm:cxn modelId="{B8B1F5D5-4DF5-4518-8443-BE1A6DA482C4}" type="presParOf" srcId="{43ED2B5F-93C4-42C2-94A6-052A7E3BED1F}" destId="{F49F8F58-BC14-49EF-893F-684103335D64}" srcOrd="1" destOrd="0" presId="urn:microsoft.com/office/officeart/2008/layout/LinedList"/>
    <dgm:cxn modelId="{7287915B-D0E0-4480-A0AF-373B4C425F71}" type="presParOf" srcId="{E3476994-1618-400A-94A7-C115B89FB7EF}" destId="{0424D35E-781B-4EE9-9452-131D29193EE2}" srcOrd="40" destOrd="0" presId="urn:microsoft.com/office/officeart/2008/layout/LinedList"/>
    <dgm:cxn modelId="{E0CA2AA1-8B87-4338-A36D-0C7B0323846A}" type="presParOf" srcId="{E3476994-1618-400A-94A7-C115B89FB7EF}" destId="{6C95116A-E644-4653-A46E-901247700020}" srcOrd="41" destOrd="0" presId="urn:microsoft.com/office/officeart/2008/layout/LinedList"/>
    <dgm:cxn modelId="{BF977514-0C6C-496E-AB8D-81ED0DDF5338}" type="presParOf" srcId="{6C95116A-E644-4653-A46E-901247700020}" destId="{CA87E54C-31DC-4FDC-B790-B4DCAEFD5263}" srcOrd="0" destOrd="0" presId="urn:microsoft.com/office/officeart/2008/layout/LinedList"/>
    <dgm:cxn modelId="{757D56CE-6E5D-4117-9F13-1B8406B374B4}" type="presParOf" srcId="{6C95116A-E644-4653-A46E-901247700020}" destId="{E3332E7C-53D7-4303-A275-62601334ECE3}" srcOrd="1" destOrd="0" presId="urn:microsoft.com/office/officeart/2008/layout/LinedList"/>
    <dgm:cxn modelId="{056D3F3C-FDFD-4B1E-A4A1-01D84FB6ECAC}" type="presParOf" srcId="{E3476994-1618-400A-94A7-C115B89FB7EF}" destId="{463BA0DE-134B-4150-91DD-88A0D6A0A18E}" srcOrd="42" destOrd="0" presId="urn:microsoft.com/office/officeart/2008/layout/LinedList"/>
    <dgm:cxn modelId="{7A905ED4-444B-4908-9402-A4017514F3C9}" type="presParOf" srcId="{E3476994-1618-400A-94A7-C115B89FB7EF}" destId="{FF556032-64D8-4B6E-89FD-98FD9B0FC7D9}" srcOrd="43" destOrd="0" presId="urn:microsoft.com/office/officeart/2008/layout/LinedList"/>
    <dgm:cxn modelId="{DC923AA7-B47C-486A-A864-E9187D9B1FA3}" type="presParOf" srcId="{FF556032-64D8-4B6E-89FD-98FD9B0FC7D9}" destId="{26ED9A00-251E-4AD4-A56B-0621BC0A58F3}" srcOrd="0" destOrd="0" presId="urn:microsoft.com/office/officeart/2008/layout/LinedList"/>
    <dgm:cxn modelId="{6B52027A-69E3-45E0-A5A8-1A38D5E9B537}" type="presParOf" srcId="{FF556032-64D8-4B6E-89FD-98FD9B0FC7D9}" destId="{D30768E7-C123-47BD-B009-A4900E4C54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E6559-0179-4206-B166-4EABF8C47541}">
      <dsp:nvSpPr>
        <dsp:cNvPr id="0" name=""/>
        <dsp:cNvSpPr/>
      </dsp:nvSpPr>
      <dsp:spPr>
        <a:xfrm>
          <a:off x="0" y="2690"/>
          <a:ext cx="11224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544F5-1F29-426A-8BB7-6E67CDE82E32}">
      <dsp:nvSpPr>
        <dsp:cNvPr id="0" name=""/>
        <dsp:cNvSpPr/>
      </dsp:nvSpPr>
      <dsp:spPr>
        <a:xfrm>
          <a:off x="0" y="2690"/>
          <a:ext cx="11224611" cy="25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1</a:t>
          </a:r>
          <a:r>
            <a:rPr lang="fi-FI" sz="1100" b="0" i="0" kern="1200" baseline="0"/>
            <a:t>	</a:t>
          </a:r>
          <a:r>
            <a:rPr lang="en-US" sz="1100" b="0" i="0" kern="1200" baseline="0"/>
            <a:t>HORIZON EUROPE (HE) –PROGRAMME FOR RESEARCH AND INNOVATION</a:t>
          </a:r>
          <a:endParaRPr lang="en-US" sz="1100" kern="1200"/>
        </a:p>
      </dsp:txBody>
      <dsp:txXfrm>
        <a:off x="0" y="2690"/>
        <a:ext cx="11224611" cy="250173"/>
      </dsp:txXfrm>
    </dsp:sp>
    <dsp:sp modelId="{92CD5585-D837-406F-A12A-11ACE90C9ED2}">
      <dsp:nvSpPr>
        <dsp:cNvPr id="0" name=""/>
        <dsp:cNvSpPr/>
      </dsp:nvSpPr>
      <dsp:spPr>
        <a:xfrm>
          <a:off x="0" y="252863"/>
          <a:ext cx="11224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B7E46-BE1D-424F-A29A-2EC1C8AD2BBE}">
      <dsp:nvSpPr>
        <dsp:cNvPr id="0" name=""/>
        <dsp:cNvSpPr/>
      </dsp:nvSpPr>
      <dsp:spPr>
        <a:xfrm>
          <a:off x="0" y="252863"/>
          <a:ext cx="11224611" cy="25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</a:t>
          </a:r>
          <a:r>
            <a:rPr lang="fi-FI" sz="1100" b="0" i="0" kern="1200" baseline="0"/>
            <a:t>	</a:t>
          </a:r>
          <a:r>
            <a:rPr lang="en-US" sz="1100" b="0" i="0" kern="1200" baseline="0"/>
            <a:t>COST (EUROPEAN COOPERATION IN SCIENCE AND TECHNOLOGY)</a:t>
          </a:r>
          <a:endParaRPr lang="en-US" sz="1100" kern="1200"/>
        </a:p>
      </dsp:txBody>
      <dsp:txXfrm>
        <a:off x="0" y="252863"/>
        <a:ext cx="11224611" cy="250173"/>
      </dsp:txXfrm>
    </dsp:sp>
    <dsp:sp modelId="{B77393A8-C0E8-48CD-93BB-A1DB78E7EA47}">
      <dsp:nvSpPr>
        <dsp:cNvPr id="0" name=""/>
        <dsp:cNvSpPr/>
      </dsp:nvSpPr>
      <dsp:spPr>
        <a:xfrm>
          <a:off x="0" y="503037"/>
          <a:ext cx="11224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C614B-3A0E-4BE7-A0CF-AAF21570A73C}">
      <dsp:nvSpPr>
        <dsp:cNvPr id="0" name=""/>
        <dsp:cNvSpPr/>
      </dsp:nvSpPr>
      <dsp:spPr>
        <a:xfrm>
          <a:off x="0" y="503037"/>
          <a:ext cx="11224611" cy="25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3</a:t>
          </a:r>
          <a:r>
            <a:rPr lang="fi-FI" sz="1100" b="0" i="0" kern="1200" baseline="0"/>
            <a:t>	</a:t>
          </a:r>
          <a:r>
            <a:rPr lang="en-US" sz="1100" b="0" i="0" kern="1200" baseline="0"/>
            <a:t>SINGLE MARKET –PROGRAMME FOR THE COMPETITIVITY AND SUSTAINABILITY OF COMPANIES</a:t>
          </a:r>
          <a:endParaRPr lang="en-US" sz="1100" kern="1200"/>
        </a:p>
      </dsp:txBody>
      <dsp:txXfrm>
        <a:off x="0" y="503037"/>
        <a:ext cx="11224611" cy="250173"/>
      </dsp:txXfrm>
    </dsp:sp>
    <dsp:sp modelId="{E544A410-440E-4032-874E-4A8DCBE99244}">
      <dsp:nvSpPr>
        <dsp:cNvPr id="0" name=""/>
        <dsp:cNvSpPr/>
      </dsp:nvSpPr>
      <dsp:spPr>
        <a:xfrm>
          <a:off x="0" y="753210"/>
          <a:ext cx="11224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A8361-7EBC-4B42-BC0E-F30242174F7B}">
      <dsp:nvSpPr>
        <dsp:cNvPr id="0" name=""/>
        <dsp:cNvSpPr/>
      </dsp:nvSpPr>
      <dsp:spPr>
        <a:xfrm>
          <a:off x="0" y="753210"/>
          <a:ext cx="11224611" cy="25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4</a:t>
          </a:r>
          <a:r>
            <a:rPr lang="fi-FI" sz="1100" b="0" i="0" kern="1200" baseline="0"/>
            <a:t>	</a:t>
          </a:r>
          <a:r>
            <a:rPr lang="en-US" sz="1100" b="0" i="0" kern="1200" baseline="0"/>
            <a:t>LIFE –PROGRAMME FOR THE ENVIRONMENT AND CLIMATE ACTION</a:t>
          </a:r>
          <a:endParaRPr lang="en-US" sz="1100" kern="1200"/>
        </a:p>
      </dsp:txBody>
      <dsp:txXfrm>
        <a:off x="0" y="753210"/>
        <a:ext cx="11224611" cy="250173"/>
      </dsp:txXfrm>
    </dsp:sp>
    <dsp:sp modelId="{AA186FB4-BD90-4493-A4DF-45F1900D0BFE}">
      <dsp:nvSpPr>
        <dsp:cNvPr id="0" name=""/>
        <dsp:cNvSpPr/>
      </dsp:nvSpPr>
      <dsp:spPr>
        <a:xfrm>
          <a:off x="0" y="1003384"/>
          <a:ext cx="11224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77C3A-09AC-49DE-ADD9-4B93FB528B55}">
      <dsp:nvSpPr>
        <dsp:cNvPr id="0" name=""/>
        <dsp:cNvSpPr/>
      </dsp:nvSpPr>
      <dsp:spPr>
        <a:xfrm>
          <a:off x="0" y="1003384"/>
          <a:ext cx="11224611" cy="25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5</a:t>
          </a:r>
          <a:r>
            <a:rPr lang="fi-FI" sz="1100" b="0" i="0" kern="1200" baseline="0"/>
            <a:t>	</a:t>
          </a:r>
          <a:r>
            <a:rPr lang="en-US" sz="1100" b="0" i="0" kern="1200" baseline="0"/>
            <a:t>DIGITAL EUROPE –PROGRAMME FOR DIGITALIZATION</a:t>
          </a:r>
          <a:endParaRPr lang="en-US" sz="1100" kern="1200"/>
        </a:p>
      </dsp:txBody>
      <dsp:txXfrm>
        <a:off x="0" y="1003384"/>
        <a:ext cx="11224611" cy="250173"/>
      </dsp:txXfrm>
    </dsp:sp>
    <dsp:sp modelId="{D46701B7-C6EC-4946-8998-A849EF44FD3E}">
      <dsp:nvSpPr>
        <dsp:cNvPr id="0" name=""/>
        <dsp:cNvSpPr/>
      </dsp:nvSpPr>
      <dsp:spPr>
        <a:xfrm>
          <a:off x="0" y="1253558"/>
          <a:ext cx="11224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CC08E-5A8F-4BA7-8AC8-AD2B4EFE5B4A}">
      <dsp:nvSpPr>
        <dsp:cNvPr id="0" name=""/>
        <dsp:cNvSpPr/>
      </dsp:nvSpPr>
      <dsp:spPr>
        <a:xfrm>
          <a:off x="0" y="1253558"/>
          <a:ext cx="11224611" cy="25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6</a:t>
          </a:r>
          <a:r>
            <a:rPr lang="fi-FI" sz="1100" b="0" i="0" kern="1200" baseline="0"/>
            <a:t>	</a:t>
          </a:r>
          <a:r>
            <a:rPr lang="en-US" sz="1100" b="0" i="0" kern="1200" baseline="0"/>
            <a:t>INTERREGIONAL INNOVATION INVESTMENTS (I3)</a:t>
          </a:r>
          <a:endParaRPr lang="en-US" sz="1100" kern="1200"/>
        </a:p>
      </dsp:txBody>
      <dsp:txXfrm>
        <a:off x="0" y="1253558"/>
        <a:ext cx="11224611" cy="250173"/>
      </dsp:txXfrm>
    </dsp:sp>
    <dsp:sp modelId="{81EA48E4-80BE-4D8F-B482-84EFC3B45AFE}">
      <dsp:nvSpPr>
        <dsp:cNvPr id="0" name=""/>
        <dsp:cNvSpPr/>
      </dsp:nvSpPr>
      <dsp:spPr>
        <a:xfrm>
          <a:off x="0" y="1503731"/>
          <a:ext cx="11224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1D80E-5270-4CFD-89A4-6B837B9BF07E}">
      <dsp:nvSpPr>
        <dsp:cNvPr id="0" name=""/>
        <dsp:cNvSpPr/>
      </dsp:nvSpPr>
      <dsp:spPr>
        <a:xfrm>
          <a:off x="0" y="1503731"/>
          <a:ext cx="11224611" cy="25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7</a:t>
          </a:r>
          <a:r>
            <a:rPr lang="fi-FI" sz="1100" b="0" i="0" kern="1200" baseline="0"/>
            <a:t>	</a:t>
          </a:r>
          <a:r>
            <a:rPr lang="en-US" sz="1100" b="0" i="0" kern="1200" baseline="0"/>
            <a:t>CREATIVE EUROPE - PROGRAMME FOR CULTURE AND CREATIVE SECTORS.</a:t>
          </a:r>
          <a:endParaRPr lang="en-US" sz="1100" kern="1200"/>
        </a:p>
      </dsp:txBody>
      <dsp:txXfrm>
        <a:off x="0" y="1503731"/>
        <a:ext cx="11224611" cy="250173"/>
      </dsp:txXfrm>
    </dsp:sp>
    <dsp:sp modelId="{E4E55CA1-B8B2-44C8-8CFC-BA128002ABDF}">
      <dsp:nvSpPr>
        <dsp:cNvPr id="0" name=""/>
        <dsp:cNvSpPr/>
      </dsp:nvSpPr>
      <dsp:spPr>
        <a:xfrm>
          <a:off x="0" y="1753905"/>
          <a:ext cx="11224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FCFF7-498F-4123-B005-09CF1D240E2E}">
      <dsp:nvSpPr>
        <dsp:cNvPr id="0" name=""/>
        <dsp:cNvSpPr/>
      </dsp:nvSpPr>
      <dsp:spPr>
        <a:xfrm>
          <a:off x="0" y="1753905"/>
          <a:ext cx="11224611" cy="25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8</a:t>
          </a:r>
          <a:r>
            <a:rPr lang="fi-FI" sz="1100" b="0" i="0" kern="1200" baseline="0"/>
            <a:t>	</a:t>
          </a:r>
          <a:r>
            <a:rPr lang="en-US" sz="1100" b="0" i="0" kern="1200" baseline="0"/>
            <a:t>CONNECTING EUROPE FACILITY</a:t>
          </a:r>
          <a:endParaRPr lang="en-US" sz="1100" kern="1200"/>
        </a:p>
      </dsp:txBody>
      <dsp:txXfrm>
        <a:off x="0" y="1753905"/>
        <a:ext cx="11224611" cy="250173"/>
      </dsp:txXfrm>
    </dsp:sp>
    <dsp:sp modelId="{858A0B90-74D6-4C66-878C-4E5884ABB69D}">
      <dsp:nvSpPr>
        <dsp:cNvPr id="0" name=""/>
        <dsp:cNvSpPr/>
      </dsp:nvSpPr>
      <dsp:spPr>
        <a:xfrm>
          <a:off x="0" y="2004079"/>
          <a:ext cx="11224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3D6AC-D434-4755-BF91-9A8B39695BC9}">
      <dsp:nvSpPr>
        <dsp:cNvPr id="0" name=""/>
        <dsp:cNvSpPr/>
      </dsp:nvSpPr>
      <dsp:spPr>
        <a:xfrm>
          <a:off x="0" y="2004079"/>
          <a:ext cx="11224611" cy="25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9</a:t>
          </a:r>
          <a:r>
            <a:rPr lang="fi-FI" sz="1100" b="0" i="0" kern="1200" baseline="0"/>
            <a:t>	</a:t>
          </a:r>
          <a:r>
            <a:rPr lang="en-US" sz="1100" b="0" i="0" kern="1200" baseline="0"/>
            <a:t>E</a:t>
          </a:r>
          <a:r>
            <a:rPr lang="fi-FI" sz="1100" b="0" i="0" kern="1200" baseline="0"/>
            <a:t>U4HEALTH</a:t>
          </a:r>
          <a:endParaRPr lang="en-US" sz="1100" kern="1200"/>
        </a:p>
      </dsp:txBody>
      <dsp:txXfrm>
        <a:off x="0" y="2004079"/>
        <a:ext cx="11224611" cy="250173"/>
      </dsp:txXfrm>
    </dsp:sp>
    <dsp:sp modelId="{3589271B-9EEF-46D1-8FBC-FDE4ED75ED6D}">
      <dsp:nvSpPr>
        <dsp:cNvPr id="0" name=""/>
        <dsp:cNvSpPr/>
      </dsp:nvSpPr>
      <dsp:spPr>
        <a:xfrm>
          <a:off x="0" y="2254252"/>
          <a:ext cx="11224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04755-E385-42B9-B74F-E90C41A49205}">
      <dsp:nvSpPr>
        <dsp:cNvPr id="0" name=""/>
        <dsp:cNvSpPr/>
      </dsp:nvSpPr>
      <dsp:spPr>
        <a:xfrm>
          <a:off x="0" y="2254252"/>
          <a:ext cx="11224611" cy="25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10</a:t>
          </a:r>
          <a:r>
            <a:rPr lang="fi-FI" sz="1100" b="0" i="0" kern="1200" baseline="0"/>
            <a:t>	</a:t>
          </a:r>
          <a:r>
            <a:rPr lang="en-US" sz="1100" b="0" i="0" kern="1200" baseline="0"/>
            <a:t>INNOVATION FUND</a:t>
          </a:r>
          <a:endParaRPr lang="en-US" sz="1100" kern="1200"/>
        </a:p>
      </dsp:txBody>
      <dsp:txXfrm>
        <a:off x="0" y="2254252"/>
        <a:ext cx="11224611" cy="250173"/>
      </dsp:txXfrm>
    </dsp:sp>
    <dsp:sp modelId="{35ECC299-AAB0-47D2-840F-B16DF8001D7D}">
      <dsp:nvSpPr>
        <dsp:cNvPr id="0" name=""/>
        <dsp:cNvSpPr/>
      </dsp:nvSpPr>
      <dsp:spPr>
        <a:xfrm>
          <a:off x="0" y="2504426"/>
          <a:ext cx="11224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BA88B-8B36-4743-ABC3-0311E97752D2}">
      <dsp:nvSpPr>
        <dsp:cNvPr id="0" name=""/>
        <dsp:cNvSpPr/>
      </dsp:nvSpPr>
      <dsp:spPr>
        <a:xfrm>
          <a:off x="0" y="2504426"/>
          <a:ext cx="11224611" cy="25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11</a:t>
          </a:r>
          <a:r>
            <a:rPr lang="fi-FI" sz="1100" b="0" i="0" kern="1200" baseline="0"/>
            <a:t>	</a:t>
          </a:r>
          <a:r>
            <a:rPr lang="en-US" sz="1100" b="0" i="0" kern="1200" baseline="0"/>
            <a:t>GLOBAL EUROPE- NEIGHBOURHOOD, DEVELOPMENT AND INTERNATIONAL COOPERATION INSTRUMENT</a:t>
          </a:r>
          <a:endParaRPr lang="en-US" sz="1100" kern="1200"/>
        </a:p>
      </dsp:txBody>
      <dsp:txXfrm>
        <a:off x="0" y="2504426"/>
        <a:ext cx="11224611" cy="250173"/>
      </dsp:txXfrm>
    </dsp:sp>
    <dsp:sp modelId="{BD4C119D-D6A5-481D-BD24-5FDC71CDC356}">
      <dsp:nvSpPr>
        <dsp:cNvPr id="0" name=""/>
        <dsp:cNvSpPr/>
      </dsp:nvSpPr>
      <dsp:spPr>
        <a:xfrm>
          <a:off x="0" y="2754600"/>
          <a:ext cx="11224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D76D0-E39C-4B65-BCB6-2F887265B9ED}">
      <dsp:nvSpPr>
        <dsp:cNvPr id="0" name=""/>
        <dsp:cNvSpPr/>
      </dsp:nvSpPr>
      <dsp:spPr>
        <a:xfrm>
          <a:off x="0" y="2754600"/>
          <a:ext cx="11224611" cy="25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0" i="0" kern="1200" baseline="0"/>
            <a:t>12	EU SPACE PROGRAMME</a:t>
          </a:r>
          <a:endParaRPr lang="en-US" sz="1100" kern="1200"/>
        </a:p>
      </dsp:txBody>
      <dsp:txXfrm>
        <a:off x="0" y="2754600"/>
        <a:ext cx="11224611" cy="250173"/>
      </dsp:txXfrm>
    </dsp:sp>
    <dsp:sp modelId="{77C974FF-31CB-4560-AE9A-0AC7C9BFFA71}">
      <dsp:nvSpPr>
        <dsp:cNvPr id="0" name=""/>
        <dsp:cNvSpPr/>
      </dsp:nvSpPr>
      <dsp:spPr>
        <a:xfrm>
          <a:off x="0" y="3004773"/>
          <a:ext cx="11224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BA0D1-7F2C-4F76-BDAD-D10A5B3E49BE}">
      <dsp:nvSpPr>
        <dsp:cNvPr id="0" name=""/>
        <dsp:cNvSpPr/>
      </dsp:nvSpPr>
      <dsp:spPr>
        <a:xfrm>
          <a:off x="0" y="3004773"/>
          <a:ext cx="11224611" cy="25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13</a:t>
          </a:r>
          <a:r>
            <a:rPr lang="fi-FI" sz="1100" b="0" i="0" kern="1200" baseline="0"/>
            <a:t>	</a:t>
          </a:r>
          <a:r>
            <a:rPr lang="en-US" sz="1100" b="0" i="0" kern="1200" baseline="0"/>
            <a:t>EUROPEAN DEFENCE FUND</a:t>
          </a:r>
          <a:endParaRPr lang="en-US" sz="1100" kern="1200"/>
        </a:p>
      </dsp:txBody>
      <dsp:txXfrm>
        <a:off x="0" y="3004773"/>
        <a:ext cx="11224611" cy="250173"/>
      </dsp:txXfrm>
    </dsp:sp>
    <dsp:sp modelId="{EE24AD0F-7016-4F48-A358-691E4FCC7784}">
      <dsp:nvSpPr>
        <dsp:cNvPr id="0" name=""/>
        <dsp:cNvSpPr/>
      </dsp:nvSpPr>
      <dsp:spPr>
        <a:xfrm>
          <a:off x="0" y="3254947"/>
          <a:ext cx="11224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2E949-CF50-47AE-8842-827B014DF239}">
      <dsp:nvSpPr>
        <dsp:cNvPr id="0" name=""/>
        <dsp:cNvSpPr/>
      </dsp:nvSpPr>
      <dsp:spPr>
        <a:xfrm>
          <a:off x="0" y="3254947"/>
          <a:ext cx="11224611" cy="25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14</a:t>
          </a:r>
          <a:r>
            <a:rPr lang="fi-FI" sz="1100" b="0" i="0" kern="1200" baseline="0"/>
            <a:t>	</a:t>
          </a:r>
          <a:r>
            <a:rPr lang="en-US" sz="1100" b="0" i="0" kern="1200" baseline="0"/>
            <a:t>CITIZENS, EQUALITY, RIGHTS AND VALUES PROGRAMME (CERV)</a:t>
          </a:r>
          <a:endParaRPr lang="en-US" sz="1100" kern="1200"/>
        </a:p>
      </dsp:txBody>
      <dsp:txXfrm>
        <a:off x="0" y="3254947"/>
        <a:ext cx="11224611" cy="250173"/>
      </dsp:txXfrm>
    </dsp:sp>
    <dsp:sp modelId="{3AF8AEEA-74F9-413A-BD72-40EF5B62F2CD}">
      <dsp:nvSpPr>
        <dsp:cNvPr id="0" name=""/>
        <dsp:cNvSpPr/>
      </dsp:nvSpPr>
      <dsp:spPr>
        <a:xfrm>
          <a:off x="0" y="3505120"/>
          <a:ext cx="11224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37FAC-04B6-496E-8724-4117812433DA}">
      <dsp:nvSpPr>
        <dsp:cNvPr id="0" name=""/>
        <dsp:cNvSpPr/>
      </dsp:nvSpPr>
      <dsp:spPr>
        <a:xfrm>
          <a:off x="0" y="3505120"/>
          <a:ext cx="11224611" cy="25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15</a:t>
          </a:r>
          <a:r>
            <a:rPr lang="fi-FI" sz="1100" b="0" i="0" kern="1200" baseline="0"/>
            <a:t>	BREAKTHROUGH ENERGY CATALYST PARTNERSHIP</a:t>
          </a:r>
          <a:endParaRPr lang="en-US" sz="1100" kern="1200"/>
        </a:p>
      </dsp:txBody>
      <dsp:txXfrm>
        <a:off x="0" y="3505120"/>
        <a:ext cx="11224611" cy="250173"/>
      </dsp:txXfrm>
    </dsp:sp>
    <dsp:sp modelId="{3136093D-9F99-4D27-9D64-A560E9171F1F}">
      <dsp:nvSpPr>
        <dsp:cNvPr id="0" name=""/>
        <dsp:cNvSpPr/>
      </dsp:nvSpPr>
      <dsp:spPr>
        <a:xfrm>
          <a:off x="0" y="3755294"/>
          <a:ext cx="11224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CF91E-9D45-42EE-96E7-0879975D7D7B}">
      <dsp:nvSpPr>
        <dsp:cNvPr id="0" name=""/>
        <dsp:cNvSpPr/>
      </dsp:nvSpPr>
      <dsp:spPr>
        <a:xfrm>
          <a:off x="0" y="3755294"/>
          <a:ext cx="11224611" cy="25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16</a:t>
          </a:r>
          <a:r>
            <a:rPr lang="fi-FI" sz="1100" b="0" i="0" kern="1200" baseline="0"/>
            <a:t>	</a:t>
          </a:r>
          <a:r>
            <a:rPr lang="en-US" sz="1100" b="0" i="0" kern="1200" baseline="0"/>
            <a:t>EUROPEAN SOCIAL FUND PLUS (ESF+)</a:t>
          </a:r>
          <a:endParaRPr lang="en-US" sz="1100" kern="1200"/>
        </a:p>
      </dsp:txBody>
      <dsp:txXfrm>
        <a:off x="0" y="3755294"/>
        <a:ext cx="11224611" cy="250173"/>
      </dsp:txXfrm>
    </dsp:sp>
    <dsp:sp modelId="{7BEE631E-399B-4D6B-B160-112401911C4E}">
      <dsp:nvSpPr>
        <dsp:cNvPr id="0" name=""/>
        <dsp:cNvSpPr/>
      </dsp:nvSpPr>
      <dsp:spPr>
        <a:xfrm>
          <a:off x="0" y="4005468"/>
          <a:ext cx="11224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0B73A-C370-4631-8BD3-EE6C4E662DCE}">
      <dsp:nvSpPr>
        <dsp:cNvPr id="0" name=""/>
        <dsp:cNvSpPr/>
      </dsp:nvSpPr>
      <dsp:spPr>
        <a:xfrm>
          <a:off x="0" y="4005468"/>
          <a:ext cx="11224611" cy="25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17</a:t>
          </a:r>
          <a:r>
            <a:rPr lang="fi-FI" sz="1100" b="0" i="0" kern="1200" baseline="0"/>
            <a:t>	</a:t>
          </a:r>
          <a:r>
            <a:rPr lang="en-US" sz="1100" b="0" i="0" kern="1200" baseline="0"/>
            <a:t>ERASMUS +</a:t>
          </a:r>
          <a:endParaRPr lang="en-US" sz="1100" kern="1200"/>
        </a:p>
      </dsp:txBody>
      <dsp:txXfrm>
        <a:off x="0" y="4005468"/>
        <a:ext cx="11224611" cy="250173"/>
      </dsp:txXfrm>
    </dsp:sp>
    <dsp:sp modelId="{6FF8A377-4747-4B1F-AA78-C1F43423042C}">
      <dsp:nvSpPr>
        <dsp:cNvPr id="0" name=""/>
        <dsp:cNvSpPr/>
      </dsp:nvSpPr>
      <dsp:spPr>
        <a:xfrm>
          <a:off x="0" y="4255641"/>
          <a:ext cx="11224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9B46F-86B0-4212-B926-D463AABDE0C5}">
      <dsp:nvSpPr>
        <dsp:cNvPr id="0" name=""/>
        <dsp:cNvSpPr/>
      </dsp:nvSpPr>
      <dsp:spPr>
        <a:xfrm>
          <a:off x="0" y="4255641"/>
          <a:ext cx="11224611" cy="25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18</a:t>
          </a:r>
          <a:r>
            <a:rPr lang="fi-FI" sz="1100" b="0" i="0" kern="1200" baseline="0"/>
            <a:t>	</a:t>
          </a:r>
          <a:r>
            <a:rPr lang="en-US" sz="1100" b="0" i="0" kern="1200" baseline="0"/>
            <a:t>ASYLUM, MIGRATION AND INTEGRATION FUND (AMIF)</a:t>
          </a:r>
          <a:endParaRPr lang="en-US" sz="1100" kern="1200"/>
        </a:p>
      </dsp:txBody>
      <dsp:txXfrm>
        <a:off x="0" y="4255641"/>
        <a:ext cx="11224611" cy="250173"/>
      </dsp:txXfrm>
    </dsp:sp>
    <dsp:sp modelId="{E7228022-B90C-4C03-BD01-8616FBC49428}">
      <dsp:nvSpPr>
        <dsp:cNvPr id="0" name=""/>
        <dsp:cNvSpPr/>
      </dsp:nvSpPr>
      <dsp:spPr>
        <a:xfrm>
          <a:off x="0" y="4505815"/>
          <a:ext cx="11224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B1ECF-FAD2-4A81-A593-60E074F7C349}">
      <dsp:nvSpPr>
        <dsp:cNvPr id="0" name=""/>
        <dsp:cNvSpPr/>
      </dsp:nvSpPr>
      <dsp:spPr>
        <a:xfrm>
          <a:off x="0" y="4505815"/>
          <a:ext cx="11224611" cy="25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19</a:t>
          </a:r>
          <a:r>
            <a:rPr lang="fi-FI" sz="1100" b="0" i="0" kern="1200" baseline="0"/>
            <a:t>	</a:t>
          </a:r>
          <a:r>
            <a:rPr lang="en-US" sz="1100" b="0" i="0" kern="1200" baseline="0"/>
            <a:t>INTERREG BALTIC SEA REGION</a:t>
          </a:r>
          <a:endParaRPr lang="en-US" sz="1100" kern="1200"/>
        </a:p>
      </dsp:txBody>
      <dsp:txXfrm>
        <a:off x="0" y="4505815"/>
        <a:ext cx="11224611" cy="250173"/>
      </dsp:txXfrm>
    </dsp:sp>
    <dsp:sp modelId="{E5E887BF-7909-47B0-9702-B66080BD87DD}">
      <dsp:nvSpPr>
        <dsp:cNvPr id="0" name=""/>
        <dsp:cNvSpPr/>
      </dsp:nvSpPr>
      <dsp:spPr>
        <a:xfrm>
          <a:off x="0" y="4755989"/>
          <a:ext cx="11224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6099B-B8E9-419C-965D-CEBB615EFA3B}">
      <dsp:nvSpPr>
        <dsp:cNvPr id="0" name=""/>
        <dsp:cNvSpPr/>
      </dsp:nvSpPr>
      <dsp:spPr>
        <a:xfrm>
          <a:off x="0" y="4755989"/>
          <a:ext cx="11224611" cy="25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20</a:t>
          </a:r>
          <a:r>
            <a:rPr lang="fi-FI" sz="1100" b="0" i="0" kern="1200" baseline="0"/>
            <a:t>	</a:t>
          </a:r>
          <a:r>
            <a:rPr lang="en-US" sz="1100" b="0" i="0" kern="1200" baseline="0"/>
            <a:t>INTERREG NORTHERN PERIPHERY AND ARCTIC PROGRAMME (NPA)</a:t>
          </a:r>
          <a:endParaRPr lang="en-US" sz="1100" kern="1200"/>
        </a:p>
      </dsp:txBody>
      <dsp:txXfrm>
        <a:off x="0" y="4755989"/>
        <a:ext cx="11224611" cy="250173"/>
      </dsp:txXfrm>
    </dsp:sp>
    <dsp:sp modelId="{0424D35E-781B-4EE9-9452-131D29193EE2}">
      <dsp:nvSpPr>
        <dsp:cNvPr id="0" name=""/>
        <dsp:cNvSpPr/>
      </dsp:nvSpPr>
      <dsp:spPr>
        <a:xfrm>
          <a:off x="0" y="5006162"/>
          <a:ext cx="11224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7E54C-31DC-4FDC-B790-B4DCAEFD5263}">
      <dsp:nvSpPr>
        <dsp:cNvPr id="0" name=""/>
        <dsp:cNvSpPr/>
      </dsp:nvSpPr>
      <dsp:spPr>
        <a:xfrm>
          <a:off x="0" y="5006162"/>
          <a:ext cx="11224611" cy="25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21</a:t>
          </a:r>
          <a:r>
            <a:rPr lang="fi-FI" sz="1100" b="0" i="0" kern="1200" baseline="0"/>
            <a:t>	</a:t>
          </a:r>
          <a:r>
            <a:rPr lang="en-US" sz="1100" b="0" i="0" kern="1200" baseline="0"/>
            <a:t>INTERREG EUROPE</a:t>
          </a:r>
          <a:endParaRPr lang="en-US" sz="1100" kern="1200"/>
        </a:p>
      </dsp:txBody>
      <dsp:txXfrm>
        <a:off x="0" y="5006162"/>
        <a:ext cx="11224611" cy="250173"/>
      </dsp:txXfrm>
    </dsp:sp>
    <dsp:sp modelId="{463BA0DE-134B-4150-91DD-88A0D6A0A18E}">
      <dsp:nvSpPr>
        <dsp:cNvPr id="0" name=""/>
        <dsp:cNvSpPr/>
      </dsp:nvSpPr>
      <dsp:spPr>
        <a:xfrm>
          <a:off x="0" y="5256336"/>
          <a:ext cx="112246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D9A00-251E-4AD4-A56B-0621BC0A58F3}">
      <dsp:nvSpPr>
        <dsp:cNvPr id="0" name=""/>
        <dsp:cNvSpPr/>
      </dsp:nvSpPr>
      <dsp:spPr>
        <a:xfrm>
          <a:off x="0" y="5256336"/>
          <a:ext cx="11224611" cy="250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22</a:t>
          </a:r>
          <a:r>
            <a:rPr lang="fi-FI" sz="1100" b="0" i="0" kern="1200" baseline="0"/>
            <a:t>	</a:t>
          </a:r>
          <a:r>
            <a:rPr lang="en-US" sz="1100" b="0" i="0" kern="1200" baseline="0"/>
            <a:t>Business Finland</a:t>
          </a:r>
          <a:r>
            <a:rPr lang="fi-FI" sz="1100" b="0" i="0" kern="1200" baseline="0"/>
            <a:t> </a:t>
          </a:r>
          <a:endParaRPr lang="en-US" sz="1100" kern="1200"/>
        </a:p>
      </dsp:txBody>
      <dsp:txXfrm>
        <a:off x="0" y="5256336"/>
        <a:ext cx="11224611" cy="250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9B13E-20BC-4450-B423-198ECA792070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82476-7670-49FE-B7CF-75141BB5C3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304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DengXian" panose="020B0503020204020204" pitchFamily="2" charset="-122"/>
              </a:rPr>
              <a:t>Savonia has six R&amp;I focus areas and we </a:t>
            </a:r>
            <a:r>
              <a:rPr lang="en-US" sz="180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host and coordinate three platforms that connect R&amp;I with education and the business world: Business Center, Digi Center and </a:t>
            </a:r>
            <a:r>
              <a:rPr lang="en-US" sz="1800" dirty="0" err="1"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SuperEcosystem</a:t>
            </a:r>
            <a:r>
              <a:rPr lang="en-US" sz="1800" dirty="0">
                <a:solidFill>
                  <a:srgbClr val="333333"/>
                </a:solidFill>
                <a:effectLst/>
                <a:latin typeface="Calibri Light" panose="020F0302020204030204" pitchFamily="34" charset="0"/>
                <a:ea typeface="DengXian" panose="020B0503020204020204" pitchFamily="2" charset="-122"/>
                <a:cs typeface="Arial" panose="020B0604020202020204" pitchFamily="34" charset="0"/>
              </a:rPr>
              <a:t>.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31CE5-2402-40A4-B41C-28E84F2DC0E9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799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C5B6-3123-6FAC-9B53-2458501C0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574AF-E29D-9CB8-8D7A-F7105A592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0D8D9-485F-FD51-7689-7AC62141F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9112-E8B6-4928-AE8C-FB7B45CA0929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47413-E9B4-8D28-F612-0199248E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BCB26-A6FF-F23F-BE76-32886150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F419-79D3-4CCB-81BD-C66CA4422E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205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EFA99-A4BB-5FED-5D64-5A1D078C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17CC2-F9E5-3E4F-2CCA-F4504B68C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1ECDC-589D-6776-52DB-E681D54C6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9112-E8B6-4928-AE8C-FB7B45CA0929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6D26F-633F-F8E5-A2DC-7FB106A6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60BC2-B391-FD90-B68B-2E80580D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F419-79D3-4CCB-81BD-C66CA4422E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939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35FAC0-64F0-0F31-5114-55C9266D5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6C499-EE0F-E66F-0A46-9ACB28C7D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9380A-5801-0959-B8F5-6653B687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9112-E8B6-4928-AE8C-FB7B45CA0929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0C27B-8D45-10AD-302E-849923CC6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7A268-8855-7769-9C81-A08152566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F419-79D3-4CCB-81BD-C66CA4422E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254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BB19-6F25-0537-EC25-51F5850D1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4E6FD-F400-898B-AB4D-A4E2C39EE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A8C97-6A02-0F31-C4ED-707CD7101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9112-E8B6-4928-AE8C-FB7B45CA0929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238C1-B50E-906B-DB30-D58EFD70E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032D5-3B3A-79DF-DB38-E6E571DC7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F419-79D3-4CCB-81BD-C66CA4422E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104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8963-0539-DD50-8B7B-15D1F81A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37390-886D-3A4A-1D74-558332014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A0420-E15D-F10D-3104-A8459CCC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9112-E8B6-4928-AE8C-FB7B45CA0929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72056-6764-DCB6-6D36-6FDA1B2D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B044B-C1E1-005B-DE79-DFCDA5425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F419-79D3-4CCB-81BD-C66CA4422E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215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1B2D-E1CF-D21B-3F0A-EDE7BC0F4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FB58F-B46F-C972-9A5B-A2E151859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49607-3D8B-7736-E29D-2231867D7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4A1F7-D76C-D783-E5B4-0A86E7EA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9112-E8B6-4928-AE8C-FB7B45CA0929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59929-D6FE-4292-0370-D0A5BABB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AFC3F-ADA6-3197-B738-C970D3EB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F419-79D3-4CCB-81BD-C66CA4422E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36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9FAE6-1027-B823-09F7-C293EFDF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0713-61E8-07F1-57D7-3DA264F8A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92791-AF57-C9FC-0FBE-02BE1DFF6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97B5F-2670-D234-BFD5-BFFE157C3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5A6A3-DC05-702A-14BD-4D9B4A052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285988-1A19-148C-21AE-33AEF47B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9112-E8B6-4928-AE8C-FB7B45CA0929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912283-2801-897F-EBFE-53AAEB9D5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F3A93-AE3D-CCD4-374A-1DD3C4CB0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F419-79D3-4CCB-81BD-C66CA4422E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0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2ADC8-A79D-A708-A0A9-C503034D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0CC9C6-E38F-A407-C7E1-F3589479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9112-E8B6-4928-AE8C-FB7B45CA0929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D87C7-A045-6EE0-D3D1-B8307BEA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9778C-B6A9-4345-F308-3B1A43B2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F419-79D3-4CCB-81BD-C66CA4422E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259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6D1D4-5169-ACA4-83F3-ABE36CA6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9112-E8B6-4928-AE8C-FB7B45CA0929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78B47-A520-64AC-80FD-BA5F809E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06642-2571-741F-9D10-590A536D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F419-79D3-4CCB-81BD-C66CA4422E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666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16F80-6F16-8FBB-F1D9-0EA84B458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E0A9C-E0CD-41AA-BF75-D48A2F396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E64F1-52BA-6B88-D562-191ABD541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61263-0896-C682-763D-83C4D93A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9112-E8B6-4928-AE8C-FB7B45CA0929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C3381-02EF-DC95-9F4C-3A965231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4B1FA-BD5A-52E5-8176-815D0162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F419-79D3-4CCB-81BD-C66CA4422E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01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9E560-FF33-4582-3163-3E6F6619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295A25-49C6-C5D1-34F4-F2F59A6F2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02547-1EEF-3CEB-16F6-B14B1DD15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006CA-D0CC-DB79-B6A6-BA93C59E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9112-E8B6-4928-AE8C-FB7B45CA0929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9D857-308B-F7AE-7F11-1BB0085E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814CE-495C-247C-0275-914C95D7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F419-79D3-4CCB-81BD-C66CA4422E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97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5118E-4EA5-EA08-AFF1-FE1878D4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8B677-F0EF-F859-E29D-7078D5B1A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E4F3D-FCC2-5BE5-7BAF-4D86BE107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69112-E8B6-4928-AE8C-FB7B45CA0929}" type="datetimeFigureOut">
              <a:rPr lang="fi-FI" smtClean="0"/>
              <a:t>22.2.2024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39A43-F9B5-ACCC-3D37-C5C780C2A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39670-6C72-372B-B6F2-D0ADB191F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EF419-79D3-4CCB-81BD-C66CA4422E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993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m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eedling growing on a tree trunk">
            <a:extLst>
              <a:ext uri="{FF2B5EF4-FFF2-40B4-BE49-F238E27FC236}">
                <a16:creationId xmlns:a16="http://schemas.microsoft.com/office/drawing/2014/main" id="{387C5588-15F1-4390-1E96-008B9FACE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36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97E41-FC91-B82F-BFFC-D04DBDDC8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Funding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Green Economy International Cooperation</a:t>
            </a:r>
            <a:endParaRPr lang="fi-FI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3231DB-6D88-F39E-090C-9F51A5CE4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1900" dirty="0">
                <a:solidFill>
                  <a:schemeClr val="bg1"/>
                </a:solidFill>
              </a:rPr>
              <a:t>Emma Incze, PhD</a:t>
            </a:r>
          </a:p>
          <a:p>
            <a:pPr algn="l"/>
            <a:r>
              <a:rPr lang="en-US" sz="1900" dirty="0">
                <a:solidFill>
                  <a:schemeClr val="bg1"/>
                </a:solidFill>
              </a:rPr>
              <a:t>Senior Researcher</a:t>
            </a:r>
          </a:p>
          <a:p>
            <a:pPr algn="l"/>
            <a:r>
              <a:rPr lang="en-US" sz="1900" dirty="0">
                <a:solidFill>
                  <a:schemeClr val="bg1"/>
                </a:solidFill>
              </a:rPr>
              <a:t>Savonia University of Applied Sciences</a:t>
            </a:r>
            <a:endParaRPr lang="fi-FI" sz="1900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51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EBC7-C120-E497-A441-85AECEA6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39257-1E57-818B-CD85-0FBA9D43F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72" y="2438184"/>
            <a:ext cx="4816876" cy="29860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231F20"/>
                </a:solidFill>
                <a:latin typeface="Bitter-Bold"/>
              </a:rPr>
              <a:t> The New European Bauhaus (NEB) is all about living spaces and experiences; it seeks to facilitate and steer the transformation of our societies along three inseparable </a:t>
            </a:r>
            <a:r>
              <a:rPr lang="fi-FI" sz="1800" b="1" i="0" u="none" strike="noStrike" baseline="0" dirty="0" err="1">
                <a:solidFill>
                  <a:srgbClr val="231F20"/>
                </a:solidFill>
                <a:latin typeface="Bitter-Bold"/>
              </a:rPr>
              <a:t>values</a:t>
            </a:r>
            <a:r>
              <a:rPr lang="fi-FI" sz="1800" b="1" i="0" u="none" strike="noStrike" baseline="0" dirty="0">
                <a:solidFill>
                  <a:srgbClr val="231F20"/>
                </a:solidFill>
                <a:latin typeface="Bitter-Bold"/>
              </a:rPr>
              <a:t>: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42B5D"/>
                </a:solidFill>
                <a:latin typeface="OpenSans-Light"/>
              </a:rPr>
              <a:t>•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Sans-Light"/>
              </a:rPr>
              <a:t>Sustainability, from climate goals, to circularity, zero pollution, and biodiversity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42B5D"/>
                </a:solidFill>
                <a:latin typeface="OpenSans-Light"/>
              </a:rPr>
              <a:t>•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Sans-Light"/>
              </a:rPr>
              <a:t>Aesthetics, quality of experience and style,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OpenSans-Light"/>
              </a:rPr>
              <a:t>beyond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OpenSans-Ligh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OpenSans-Light"/>
              </a:rPr>
              <a:t>functionality</a:t>
            </a:r>
            <a:endParaRPr lang="fi-FI" sz="1800" b="0" i="0" u="none" strike="noStrike" baseline="0" dirty="0">
              <a:solidFill>
                <a:srgbClr val="000000"/>
              </a:solidFill>
              <a:latin typeface="OpenSans-Light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42B5D"/>
                </a:solidFill>
                <a:latin typeface="OpenSans-Light"/>
              </a:rPr>
              <a:t>•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Sans-Light"/>
              </a:rPr>
              <a:t>Inclusion, from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OpenSans-Light"/>
              </a:rPr>
              <a:t>valorising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Sans-Light"/>
              </a:rPr>
              <a:t> diversity, to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OpenSans-Light"/>
              </a:rPr>
              <a:t>securing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OpenSans-Light"/>
              </a:rPr>
              <a:t>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OpenSans-Light"/>
              </a:rPr>
              <a:t>accessibility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OpenSans-Light"/>
              </a:rPr>
              <a:t> and </a:t>
            </a:r>
            <a:r>
              <a:rPr lang="fi-FI" sz="1800" b="0" i="0" u="none" strike="noStrike" baseline="0" dirty="0" err="1">
                <a:solidFill>
                  <a:srgbClr val="000000"/>
                </a:solidFill>
                <a:latin typeface="OpenSans-Light"/>
              </a:rPr>
              <a:t>affordability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814A8-3106-CE8B-CC50-032ED6475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63641" cy="1667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893B27-5EEB-A449-9356-1FCCA2853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361" y="230188"/>
            <a:ext cx="5477639" cy="1333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9CCC8B-50D3-1797-3402-3C043D489F64}"/>
              </a:ext>
            </a:extLst>
          </p:cNvPr>
          <p:cNvSpPr txBox="1"/>
          <p:nvPr/>
        </p:nvSpPr>
        <p:spPr>
          <a:xfrm>
            <a:off x="6329779" y="3027285"/>
            <a:ext cx="48168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231F20"/>
                </a:solidFill>
                <a:latin typeface="OpenSans-Light"/>
              </a:rPr>
              <a:t>The delivery of the NEB </a:t>
            </a:r>
            <a:r>
              <a:rPr lang="en-US" sz="1800" b="0" i="0" u="none" strike="noStrike" baseline="0" dirty="0" err="1">
                <a:solidFill>
                  <a:srgbClr val="231F20"/>
                </a:solidFill>
                <a:latin typeface="OpenSans-Light"/>
              </a:rPr>
              <a:t>crystallises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OpenSans-Light"/>
              </a:rPr>
              <a:t> in several</a:t>
            </a:r>
          </a:p>
          <a:p>
            <a:pPr algn="l"/>
            <a:r>
              <a:rPr lang="en-US" sz="1800" b="0" i="0" u="none" strike="noStrike" baseline="0" dirty="0">
                <a:solidFill>
                  <a:srgbClr val="231F20"/>
                </a:solidFill>
                <a:latin typeface="OpenSans-Light"/>
              </a:rPr>
              <a:t>EU financing instruments dedicating calls to</a:t>
            </a:r>
          </a:p>
          <a:p>
            <a:pPr algn="l"/>
            <a:r>
              <a:rPr lang="en-US" sz="1800" b="0" i="0" u="none" strike="noStrike" baseline="0" dirty="0">
                <a:solidFill>
                  <a:srgbClr val="231F20"/>
                </a:solidFill>
                <a:latin typeface="OpenSans-Light"/>
              </a:rPr>
              <a:t>support pilot projects such as Horizon</a:t>
            </a:r>
          </a:p>
          <a:p>
            <a:pPr algn="l"/>
            <a:r>
              <a:rPr lang="fi-FI" sz="1800" b="0" i="0" u="none" strike="noStrike" baseline="0" dirty="0">
                <a:solidFill>
                  <a:srgbClr val="231F20"/>
                </a:solidFill>
                <a:latin typeface="OpenSans-Light"/>
              </a:rPr>
              <a:t>Europe, ERDF, Erasmus+, </a:t>
            </a:r>
            <a:r>
              <a:rPr lang="fi-FI" sz="1800" b="0" i="0" u="none" strike="noStrike" baseline="0" dirty="0" err="1">
                <a:solidFill>
                  <a:srgbClr val="231F20"/>
                </a:solidFill>
                <a:latin typeface="OpenSans-Light"/>
              </a:rPr>
              <a:t>Interreg</a:t>
            </a:r>
            <a:r>
              <a:rPr lang="fi-FI" sz="1800" b="0" i="0" u="none" strike="noStrike" baseline="0" dirty="0">
                <a:solidFill>
                  <a:srgbClr val="231F20"/>
                </a:solidFill>
                <a:latin typeface="OpenSans-Light"/>
              </a:rPr>
              <a:t> Europe etc.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901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4A0EA-05D4-E3C2-A65E-C7F43448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478" y="3409405"/>
            <a:ext cx="4172367" cy="1325563"/>
          </a:xfrm>
          <a:noFill/>
          <a:ln w="25400" cmpd="thickThin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1800" b="0" i="0" u="none" strike="noStrike" baseline="0" dirty="0">
                <a:solidFill>
                  <a:srgbClr val="231F20"/>
                </a:solidFill>
                <a:latin typeface="OpenSans-Light"/>
              </a:rPr>
              <a:t>The </a:t>
            </a:r>
            <a:r>
              <a:rPr lang="en-US" sz="1800" b="0" i="0" u="none" strike="noStrike" baseline="0" dirty="0" err="1">
                <a:solidFill>
                  <a:srgbClr val="231F20"/>
                </a:solidFill>
                <a:latin typeface="OpenSans-Light"/>
              </a:rPr>
              <a:t>programme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OpenSans-Light"/>
              </a:rPr>
              <a:t> also targets other types of</a:t>
            </a:r>
            <a:br>
              <a:rPr lang="en-US" sz="1800" b="0" i="0" u="none" strike="noStrike" baseline="0" dirty="0">
                <a:solidFill>
                  <a:srgbClr val="231F20"/>
                </a:solidFill>
                <a:latin typeface="OpenSans-Light"/>
              </a:rPr>
            </a:br>
            <a:r>
              <a:rPr lang="en-US" sz="1800" b="0" i="0" u="none" strike="noStrike" baseline="0" dirty="0" err="1">
                <a:solidFill>
                  <a:srgbClr val="231F20"/>
                </a:solidFill>
                <a:latin typeface="OpenSans-Light"/>
              </a:rPr>
              <a:t>organisations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OpenSans-Light"/>
              </a:rPr>
              <a:t> provided that their relevance</a:t>
            </a:r>
            <a:br>
              <a:rPr lang="en-US" sz="1800" b="0" i="0" u="none" strike="noStrike" baseline="0" dirty="0">
                <a:solidFill>
                  <a:srgbClr val="231F20"/>
                </a:solidFill>
                <a:latin typeface="OpenSans-Light"/>
              </a:rPr>
            </a:br>
            <a:r>
              <a:rPr lang="en-US" sz="1800" b="0" i="0" u="none" strike="noStrike" baseline="0" dirty="0">
                <a:solidFill>
                  <a:srgbClr val="231F20"/>
                </a:solidFill>
                <a:latin typeface="OpenSans-Light"/>
              </a:rPr>
              <a:t>and competence in regional development</a:t>
            </a:r>
            <a:br>
              <a:rPr lang="en-US" sz="1800" b="0" i="0" u="none" strike="noStrike" baseline="0" dirty="0">
                <a:solidFill>
                  <a:srgbClr val="231F20"/>
                </a:solidFill>
                <a:latin typeface="OpenSans-Light"/>
              </a:rPr>
            </a:br>
            <a:r>
              <a:rPr lang="fi-FI" sz="1800" b="0" i="0" u="none" strike="noStrike" baseline="0" dirty="0" err="1">
                <a:solidFill>
                  <a:srgbClr val="231F20"/>
                </a:solidFill>
                <a:latin typeface="OpenSans-Light"/>
              </a:rPr>
              <a:t>policy</a:t>
            </a:r>
            <a:r>
              <a:rPr lang="fi-FI" sz="1800" b="0" i="0" u="none" strike="noStrike" baseline="0" dirty="0">
                <a:solidFill>
                  <a:srgbClr val="231F20"/>
                </a:solidFill>
                <a:latin typeface="OpenSans-Light"/>
              </a:rPr>
              <a:t> </a:t>
            </a:r>
            <a:r>
              <a:rPr lang="fi-FI" sz="1800" b="0" i="0" u="none" strike="noStrike" baseline="0" dirty="0" err="1">
                <a:solidFill>
                  <a:srgbClr val="231F20"/>
                </a:solidFill>
                <a:latin typeface="OpenSans-Light"/>
              </a:rPr>
              <a:t>can</a:t>
            </a:r>
            <a:r>
              <a:rPr lang="fi-FI" sz="1800" b="0" i="0" u="none" strike="noStrike" baseline="0" dirty="0">
                <a:solidFill>
                  <a:srgbClr val="231F20"/>
                </a:solidFill>
                <a:latin typeface="OpenSans-Light"/>
              </a:rPr>
              <a:t> </a:t>
            </a:r>
            <a:r>
              <a:rPr lang="fi-FI" sz="1800" b="0" i="0" u="none" strike="noStrike" baseline="0" dirty="0" err="1">
                <a:solidFill>
                  <a:srgbClr val="231F20"/>
                </a:solidFill>
                <a:latin typeface="OpenSans-Light"/>
              </a:rPr>
              <a:t>be</a:t>
            </a:r>
            <a:r>
              <a:rPr lang="fi-FI" sz="1800" b="0" i="0" u="none" strike="noStrike" baseline="0" dirty="0">
                <a:solidFill>
                  <a:srgbClr val="231F20"/>
                </a:solidFill>
                <a:latin typeface="OpenSans-Light"/>
              </a:rPr>
              <a:t> </a:t>
            </a:r>
            <a:r>
              <a:rPr lang="fi-FI" sz="1800" b="0" i="0" u="none" strike="noStrike" baseline="0" dirty="0" err="1">
                <a:solidFill>
                  <a:srgbClr val="231F20"/>
                </a:solidFill>
                <a:latin typeface="OpenSans-Light"/>
              </a:rPr>
              <a:t>demonstrated</a:t>
            </a:r>
            <a:endParaRPr lang="fi-FI" sz="1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1C3324-B607-CB0E-D9D1-56893A378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2754" y="136654"/>
            <a:ext cx="3748744" cy="140332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EC9C13-0392-7BC6-7AD3-176DA1A8E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230484" cy="1676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1B3030-449D-209A-6DDC-9FD8788C5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69" y="3409405"/>
            <a:ext cx="3019846" cy="13527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C3773D-951C-70A2-589F-38C6658FCC66}"/>
              </a:ext>
            </a:extLst>
          </p:cNvPr>
          <p:cNvSpPr txBox="1"/>
          <p:nvPr/>
        </p:nvSpPr>
        <p:spPr>
          <a:xfrm>
            <a:off x="450525" y="1839368"/>
            <a:ext cx="354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231F20"/>
                </a:solidFill>
                <a:latin typeface="OpenSans-Semibold"/>
              </a:rPr>
              <a:t>Co-financing rate: </a:t>
            </a:r>
            <a:r>
              <a:rPr lang="en-US" dirty="0">
                <a:solidFill>
                  <a:srgbClr val="231F20"/>
                </a:solidFill>
                <a:latin typeface="OpenSans-Light"/>
              </a:rPr>
              <a:t>6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OpenSans-Light"/>
              </a:rPr>
              <a:t>5% to 85%.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725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33E02-9E6D-8BD4-6425-5854F43E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CA569-53C4-35B1-DCFE-2A811BB87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0303" y="3334293"/>
            <a:ext cx="4470647" cy="177165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i-FI" sz="2400" b="1" i="0" u="none" strike="noStrike" baseline="0" dirty="0" err="1">
                <a:solidFill>
                  <a:srgbClr val="231F20"/>
                </a:solidFill>
                <a:latin typeface="Bitter-Bold"/>
              </a:rPr>
              <a:t>Ter</a:t>
            </a:r>
            <a:r>
              <a:rPr lang="en-US" sz="2400" b="1" i="0" u="none" strike="noStrike" baseline="0" dirty="0" err="1">
                <a:solidFill>
                  <a:srgbClr val="231F20"/>
                </a:solidFill>
                <a:latin typeface="Bitter-Bold"/>
              </a:rPr>
              <a:t>ritories</a:t>
            </a:r>
            <a:r>
              <a:rPr lang="en-US" sz="2400" b="1" i="0" u="none" strike="noStrike" baseline="0" dirty="0">
                <a:solidFill>
                  <a:srgbClr val="231F20"/>
                </a:solidFill>
                <a:latin typeface="Bitter-Bold"/>
              </a:rPr>
              <a:t> most affected by </a:t>
            </a:r>
            <a:r>
              <a:rPr lang="fi-FI" sz="2400" b="1" i="0" u="none" strike="noStrike" baseline="0" dirty="0" err="1">
                <a:solidFill>
                  <a:srgbClr val="231F20"/>
                </a:solidFill>
                <a:latin typeface="Bitter-Bold"/>
              </a:rPr>
              <a:t>the</a:t>
            </a:r>
            <a:r>
              <a:rPr lang="fi-FI" sz="2400" b="1" i="0" u="none" strike="noStrike" baseline="0" dirty="0">
                <a:solidFill>
                  <a:srgbClr val="231F20"/>
                </a:solidFill>
                <a:latin typeface="Bitter-Bold"/>
              </a:rPr>
              <a:t> transition </a:t>
            </a:r>
            <a:r>
              <a:rPr lang="fi-FI" sz="2400" b="1" i="0" u="none" strike="noStrike" baseline="0" dirty="0" err="1">
                <a:solidFill>
                  <a:srgbClr val="231F20"/>
                </a:solidFill>
                <a:latin typeface="Bitter-Bold"/>
              </a:rPr>
              <a:t>towards</a:t>
            </a:r>
            <a:r>
              <a:rPr lang="fi-FI" sz="2400" b="1" i="0" u="none" strike="noStrike" baseline="0" dirty="0">
                <a:solidFill>
                  <a:srgbClr val="231F20"/>
                </a:solidFill>
                <a:latin typeface="Bitter-Bold"/>
              </a:rPr>
              <a:t> </a:t>
            </a:r>
            <a:r>
              <a:rPr lang="fi-FI" sz="2400" b="1" i="0" u="none" strike="noStrike" baseline="0" dirty="0" err="1">
                <a:solidFill>
                  <a:srgbClr val="231F20"/>
                </a:solidFill>
                <a:latin typeface="Bitter-Bold"/>
              </a:rPr>
              <a:t>climate</a:t>
            </a:r>
            <a:r>
              <a:rPr lang="fi-FI" sz="2400" b="1" dirty="0">
                <a:solidFill>
                  <a:srgbClr val="231F20"/>
                </a:solidFill>
                <a:latin typeface="Bitter-Bold"/>
              </a:rPr>
              <a:t> </a:t>
            </a:r>
            <a:r>
              <a:rPr lang="en-US" sz="2400" b="1" i="0" u="none" strike="noStrike" baseline="0" dirty="0">
                <a:solidFill>
                  <a:srgbClr val="231F20"/>
                </a:solidFill>
                <a:latin typeface="Bitter-Bold"/>
              </a:rPr>
              <a:t>neutrality to avoid regional inequalities </a:t>
            </a:r>
            <a:r>
              <a:rPr lang="fi-FI" sz="2400" b="1" i="0" u="none" strike="noStrike" baseline="0" dirty="0" err="1">
                <a:solidFill>
                  <a:srgbClr val="231F20"/>
                </a:solidFill>
                <a:latin typeface="Bitter-Bold"/>
              </a:rPr>
              <a:t>growing</a:t>
            </a:r>
            <a:r>
              <a:rPr lang="fi-FI" sz="2400" b="1" i="0" u="none" strike="noStrike" baseline="0" dirty="0">
                <a:solidFill>
                  <a:srgbClr val="231F20"/>
                </a:solidFill>
                <a:latin typeface="Bitter-Bold"/>
              </a:rPr>
              <a:t>.</a:t>
            </a:r>
            <a:endParaRPr lang="fi-FI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6302-188A-B998-DC6F-16088A4C6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11061" cy="1400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63013C-0515-68A1-D700-FF8618C7F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464" y="9526"/>
            <a:ext cx="4582164" cy="139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FFEAA1-74F0-37E8-2131-198224590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78" y="2063151"/>
            <a:ext cx="6810047" cy="43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9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98514-E42D-5A7A-2A50-18A167F9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1A0CA-90A2-C393-02D9-5FFE761E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128E72-6634-F9D5-555F-A3D6E29D7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46" y="0"/>
            <a:ext cx="10615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3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6B4B-C61D-F833-53C6-815142CF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7446-06F6-58E0-337F-23D16F7B5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5438B-7ED3-D2F1-FDE2-57823B55A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89" y="237679"/>
            <a:ext cx="7497221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03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9F062B-BEB5-BA6C-AE9C-81DA7442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999095"/>
            <a:ext cx="8138640" cy="5673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3A038A-1FCA-E0F5-ED8E-EAED92A76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90" y="-176213"/>
            <a:ext cx="10515600" cy="1325563"/>
          </a:xfrm>
        </p:spPr>
        <p:txBody>
          <a:bodyPr/>
          <a:lstStyle/>
          <a:p>
            <a:r>
              <a:rPr lang="en-US" dirty="0">
                <a:hlinkClick r:id="rId3"/>
              </a:rPr>
              <a:t>EU Calls Database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860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Ellipsi 10">
            <a:extLst>
              <a:ext uri="{FF2B5EF4-FFF2-40B4-BE49-F238E27FC236}">
                <a16:creationId xmlns:a16="http://schemas.microsoft.com/office/drawing/2014/main" id="{387B41C3-A4CD-41AA-B617-67DB9E1BB7B0}"/>
              </a:ext>
            </a:extLst>
          </p:cNvPr>
          <p:cNvSpPr/>
          <p:nvPr/>
        </p:nvSpPr>
        <p:spPr>
          <a:xfrm>
            <a:off x="1364543" y="526412"/>
            <a:ext cx="9763292" cy="5162614"/>
          </a:xfrm>
          <a:prstGeom prst="ellipse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8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E1580-74D6-43E8-9117-63F9C0C63EBB}"/>
              </a:ext>
            </a:extLst>
          </p:cNvPr>
          <p:cNvSpPr/>
          <p:nvPr/>
        </p:nvSpPr>
        <p:spPr>
          <a:xfrm>
            <a:off x="6195205" y="4467588"/>
            <a:ext cx="1235387" cy="1105109"/>
          </a:xfrm>
          <a:prstGeom prst="rect">
            <a:avLst/>
          </a:prstGeom>
          <a:solidFill>
            <a:srgbClr val="EC0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Bio &amp; circular economy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B8346A-AD22-42F5-87B5-244117C36004}"/>
              </a:ext>
            </a:extLst>
          </p:cNvPr>
          <p:cNvSpPr/>
          <p:nvPr/>
        </p:nvSpPr>
        <p:spPr>
          <a:xfrm>
            <a:off x="4924520" y="1289735"/>
            <a:ext cx="1235387" cy="1105109"/>
          </a:xfrm>
          <a:prstGeom prst="rect">
            <a:avLst/>
          </a:prstGeom>
          <a:solidFill>
            <a:srgbClr val="EC0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>
                <a:solidFill>
                  <a:schemeClr val="tx1"/>
                </a:solidFill>
              </a:rPr>
              <a:t>Social Sciences, Business, Creative Industries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0EEE8A-BFF2-4AEC-B208-D102800D2277}"/>
              </a:ext>
            </a:extLst>
          </p:cNvPr>
          <p:cNvSpPr/>
          <p:nvPr/>
        </p:nvSpPr>
        <p:spPr>
          <a:xfrm>
            <a:off x="7429678" y="2422428"/>
            <a:ext cx="1235387" cy="1105109"/>
          </a:xfrm>
          <a:prstGeom prst="rect">
            <a:avLst/>
          </a:prstGeom>
          <a:solidFill>
            <a:srgbClr val="EC0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Wellbeing technology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E4D11B-D2FC-48BC-A752-B7C53292735E}"/>
              </a:ext>
            </a:extLst>
          </p:cNvPr>
          <p:cNvSpPr/>
          <p:nvPr/>
        </p:nvSpPr>
        <p:spPr>
          <a:xfrm>
            <a:off x="4935097" y="4466556"/>
            <a:ext cx="1235387" cy="1105109"/>
          </a:xfrm>
          <a:prstGeom prst="rect">
            <a:avLst/>
          </a:prstGeom>
          <a:solidFill>
            <a:srgbClr val="EC0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Machine &amp; energy technology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1FAF2D-5444-4F67-AAEC-3599FB070AB0}"/>
              </a:ext>
            </a:extLst>
          </p:cNvPr>
          <p:cNvSpPr/>
          <p:nvPr/>
        </p:nvSpPr>
        <p:spPr>
          <a:xfrm>
            <a:off x="3678623" y="2422427"/>
            <a:ext cx="1235387" cy="1105109"/>
          </a:xfrm>
          <a:prstGeom prst="rect">
            <a:avLst/>
          </a:prstGeom>
          <a:solidFill>
            <a:srgbClr val="EC0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Agri-Food business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3136F9-0A11-42CA-A6EE-5BD76E42482E}"/>
              </a:ext>
            </a:extLst>
          </p:cNvPr>
          <p:cNvSpPr/>
          <p:nvPr/>
        </p:nvSpPr>
        <p:spPr>
          <a:xfrm>
            <a:off x="6194291" y="1295526"/>
            <a:ext cx="1235387" cy="1105109"/>
          </a:xfrm>
          <a:prstGeom prst="rect">
            <a:avLst/>
          </a:prstGeom>
          <a:solidFill>
            <a:srgbClr val="EC0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Water security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64FE1-AB47-43BC-B137-6DF75F684C2F}"/>
              </a:ext>
            </a:extLst>
          </p:cNvPr>
          <p:cNvSpPr txBox="1"/>
          <p:nvPr/>
        </p:nvSpPr>
        <p:spPr>
          <a:xfrm>
            <a:off x="469017" y="260937"/>
            <a:ext cx="39358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RESEARCH &amp; INNOVATION  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821C6AE6-BDA7-42C1-B4E5-BC5264CCA956}"/>
              </a:ext>
            </a:extLst>
          </p:cNvPr>
          <p:cNvSpPr txBox="1">
            <a:spLocks/>
          </p:cNvSpPr>
          <p:nvPr/>
        </p:nvSpPr>
        <p:spPr>
          <a:xfrm>
            <a:off x="4924520" y="2422048"/>
            <a:ext cx="2494648" cy="20075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solidFill>
                  <a:srgbClr val="EC008C"/>
                </a:solidFill>
              </a:rPr>
              <a:t>1. INTEGRATION</a:t>
            </a:r>
            <a:r>
              <a:rPr lang="en-US" sz="1800"/>
              <a:t> at </a:t>
            </a:r>
            <a:r>
              <a:rPr lang="en-US" sz="1800" b="1">
                <a:solidFill>
                  <a:srgbClr val="EC008C"/>
                </a:solidFill>
              </a:rPr>
              <a:t>SCALE</a:t>
            </a:r>
          </a:p>
          <a:p>
            <a:pPr marL="0" indent="0">
              <a:buNone/>
            </a:pPr>
            <a:r>
              <a:rPr lang="en-US" sz="1800" b="1">
                <a:solidFill>
                  <a:srgbClr val="EC008C"/>
                </a:solidFill>
              </a:rPr>
              <a:t>2. Prototype / Test / PoC</a:t>
            </a:r>
          </a:p>
          <a:p>
            <a:pPr lvl="1"/>
            <a:r>
              <a:rPr lang="en-US" sz="1800"/>
              <a:t>Technologies</a:t>
            </a:r>
          </a:p>
          <a:p>
            <a:pPr lvl="1"/>
            <a:r>
              <a:rPr lang="en-US" sz="1800"/>
              <a:t>Products</a:t>
            </a:r>
          </a:p>
          <a:p>
            <a:pPr lvl="1"/>
            <a:r>
              <a:rPr lang="en-US" sz="1800"/>
              <a:t>Business models</a:t>
            </a:r>
          </a:p>
          <a:p>
            <a:pPr marL="0" indent="0">
              <a:buNone/>
            </a:pPr>
            <a:r>
              <a:rPr lang="en-US" sz="1800" b="1">
                <a:solidFill>
                  <a:srgbClr val="EC008C"/>
                </a:solidFill>
              </a:rPr>
              <a:t>3. Testing laboratories &amp; co-creation platforms</a:t>
            </a:r>
            <a:endParaRPr lang="fi-FI" sz="1800" b="1" dirty="0">
              <a:solidFill>
                <a:srgbClr val="EC008C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6E26FC3-B4FE-4FC4-A817-3A31E8FEE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118" y="4813842"/>
            <a:ext cx="1848517" cy="80649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384DC0E-0154-46F7-9A53-87D7B9778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666" y="3890392"/>
            <a:ext cx="2494648" cy="5605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9D3ED91-6E17-4E07-AF11-50E81EDDC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879" y="3877352"/>
            <a:ext cx="2384906" cy="547753"/>
          </a:xfrm>
          <a:prstGeom prst="rect">
            <a:avLst/>
          </a:prstGeom>
        </p:spPr>
      </p:pic>
      <p:pic>
        <p:nvPicPr>
          <p:cNvPr id="47" name="Picture 46" descr="Text&#10;&#10;Description automatically generated">
            <a:extLst>
              <a:ext uri="{FF2B5EF4-FFF2-40B4-BE49-F238E27FC236}">
                <a16:creationId xmlns:a16="http://schemas.microsoft.com/office/drawing/2014/main" id="{59211851-8A1B-4620-8B9C-F4C13B114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63" y="5652524"/>
            <a:ext cx="1663794" cy="5045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A4199DB-FBC5-4B23-B933-734F432E0B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118" y="1404899"/>
            <a:ext cx="1931010" cy="8355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E9F2A2-4678-B928-7F9C-9270968CD6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3118" y="5871022"/>
            <a:ext cx="1794159" cy="61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9E22-D109-5661-93A1-DEC269439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DFB27-52F1-AE24-82AD-3E960AEB8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7E41B9-D147-4CB0-00DA-24C978E07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39" y="452761"/>
            <a:ext cx="10855081" cy="62145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8E9B5E-2B90-448A-2B13-41093E42E1B6}"/>
              </a:ext>
            </a:extLst>
          </p:cNvPr>
          <p:cNvSpPr/>
          <p:nvPr/>
        </p:nvSpPr>
        <p:spPr>
          <a:xfrm>
            <a:off x="838200" y="2583402"/>
            <a:ext cx="10815820" cy="16601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565A89-8420-68C1-BEE1-32C02031C21B}"/>
              </a:ext>
            </a:extLst>
          </p:cNvPr>
          <p:cNvSpPr/>
          <p:nvPr/>
        </p:nvSpPr>
        <p:spPr>
          <a:xfrm>
            <a:off x="838200" y="4323425"/>
            <a:ext cx="10815820" cy="67787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4AAE55-2F49-99B5-85DA-A6B51837B543}"/>
              </a:ext>
            </a:extLst>
          </p:cNvPr>
          <p:cNvSpPr/>
          <p:nvPr/>
        </p:nvSpPr>
        <p:spPr>
          <a:xfrm>
            <a:off x="838200" y="5086905"/>
            <a:ext cx="10815820" cy="15803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5572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FEF6-2E50-5B9E-A34C-84BB0467E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6166B-802D-0C85-D10A-A711A18EE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08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0BC14-9C57-324A-F1C9-6198531D3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3CD12-9A53-A2F4-F93F-B8841C8E3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1068"/>
            <a:ext cx="12192000" cy="445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9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6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B8FDF6-94C2-BFCE-495A-D1FE345A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247987"/>
            <a:ext cx="10905066" cy="436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5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03CD-2D19-4AC2-8B84-6A3805FA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291" y="1614398"/>
            <a:ext cx="9591674" cy="3283565"/>
          </a:xfrm>
        </p:spPr>
        <p:txBody>
          <a:bodyPr/>
          <a:lstStyle/>
          <a:p>
            <a:pPr algn="ctr"/>
            <a:r>
              <a:rPr lang="en-US" b="0" dirty="0"/>
              <a:t>Your estimate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TIME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0" dirty="0"/>
              <a:t>needed for a Horizon Europe proposal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2901164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EC8AFF-9773-4EB4-5091-274E067D5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43516"/>
            <a:ext cx="10905066" cy="477096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5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A8398-BDFE-B8DE-4A86-605973ABA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Who manages European Funds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42E4DC-1055-F2C4-9514-044E8EFAE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209304"/>
            <a:ext cx="10905066" cy="332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ctangle 1">
            <a:extLst>
              <a:ext uri="{FF2B5EF4-FFF2-40B4-BE49-F238E27FC236}">
                <a16:creationId xmlns:a16="http://schemas.microsoft.com/office/drawing/2014/main" id="{A3FFA235-29AF-4AC7-A209-1A2EB52210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4115" y="1159186"/>
          <a:ext cx="11224611" cy="550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D57718E-B4B9-AD18-31A6-5B4358216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15" y="294104"/>
            <a:ext cx="10515600" cy="709073"/>
          </a:xfrm>
        </p:spPr>
        <p:txBody>
          <a:bodyPr/>
          <a:lstStyle/>
          <a:p>
            <a:r>
              <a:rPr lang="en-US" dirty="0"/>
              <a:t>Funding </a:t>
            </a:r>
            <a:r>
              <a:rPr lang="en-US" dirty="0" err="1"/>
              <a:t>programmes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175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D526-6AF5-1091-6636-D44C9DC4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SPECIFIC THEMES 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941C2-E01B-12B1-2C80-D0B141008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80364-40FD-3B54-FD80-303AB6952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5234"/>
            <a:ext cx="12192000" cy="27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8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5565E-9E86-81F7-7CD7-B5C62670C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4600"/>
              <a:t>Sustainable Development &amp; Green Transition</a:t>
            </a:r>
            <a:endParaRPr lang="fi-FI" sz="4600" dirty="0"/>
          </a:p>
        </p:txBody>
      </p:sp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9D2D70B6-6CC9-2290-945E-7F42947FDD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01" r="3646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89FFA-1DDA-551A-BB7D-4E827965E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22834"/>
            <a:ext cx="6251110" cy="3483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0" u="none" strike="noStrike" baseline="0" dirty="0">
                <a:latin typeface="OpenSans-Bold"/>
              </a:rPr>
              <a:t>Where to look first? </a:t>
            </a:r>
          </a:p>
          <a:p>
            <a:r>
              <a:rPr lang="en-US" sz="3600" b="0" i="0" u="none" strike="noStrike" baseline="0" dirty="0">
                <a:latin typeface="OpenSans"/>
              </a:rPr>
              <a:t>Horizon Europe</a:t>
            </a:r>
            <a:endParaRPr lang="en-US" sz="3600" b="0" i="0" u="none" strike="noStrike" baseline="0" dirty="0">
              <a:latin typeface="OpenSans-Light"/>
            </a:endParaRPr>
          </a:p>
          <a:p>
            <a:r>
              <a:rPr lang="en-US" sz="3600" dirty="0">
                <a:latin typeface="OpenSans"/>
              </a:rPr>
              <a:t>LIFE</a:t>
            </a:r>
            <a:endParaRPr lang="en-US" sz="3600" dirty="0">
              <a:latin typeface="OpenSans-Light"/>
            </a:endParaRPr>
          </a:p>
          <a:p>
            <a:r>
              <a:rPr lang="en-US" sz="3600" dirty="0">
                <a:latin typeface="OpenSans-Light"/>
              </a:rPr>
              <a:t>New European Bauhaus</a:t>
            </a:r>
            <a:endParaRPr lang="en-US" sz="3600" b="0" i="0" u="none" strike="noStrike" baseline="0" dirty="0">
              <a:latin typeface="OpenSans-Light"/>
            </a:endParaRPr>
          </a:p>
          <a:p>
            <a:r>
              <a:rPr lang="en-US" sz="3600" b="0" i="0" u="none" strike="noStrike" baseline="0" dirty="0">
                <a:latin typeface="OpenSans"/>
              </a:rPr>
              <a:t>Interreg Family</a:t>
            </a:r>
            <a:endParaRPr lang="en-US" sz="3600" b="0" i="0" u="none" strike="noStrike" baseline="0" dirty="0">
              <a:latin typeface="OpenSans-Light"/>
            </a:endParaRPr>
          </a:p>
          <a:p>
            <a:r>
              <a:rPr lang="en-US" sz="3600" b="0" i="0" u="none" strike="noStrike" baseline="0" dirty="0">
                <a:latin typeface="OpenSans"/>
              </a:rPr>
              <a:t>JTF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400014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8653-6222-FFD6-4618-E23B08DE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A4B699-326B-DA59-F6E5-5096CCF78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92061" cy="1571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1032B-D2F1-D1F7-2337-E28E1DC48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32" y="173937"/>
            <a:ext cx="4883272" cy="1342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4D1F68-F17B-6CD4-96CE-EF3FBF60C2F2}"/>
              </a:ext>
            </a:extLst>
          </p:cNvPr>
          <p:cNvSpPr txBox="1"/>
          <p:nvPr/>
        </p:nvSpPr>
        <p:spPr>
          <a:xfrm>
            <a:off x="245412" y="187114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231F20"/>
                </a:solidFill>
                <a:latin typeface="OpenSans-Semibold"/>
              </a:rPr>
              <a:t>Co-financing rate: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OpenSans-Light"/>
              </a:rPr>
              <a:t>70% to 100%.</a:t>
            </a:r>
            <a:endParaRPr lang="fi-FI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1B49C9B-B091-E774-DDF6-34F76F191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20" y="2420937"/>
            <a:ext cx="8956255" cy="426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18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8421-BF0E-DBCD-8649-659D2DCB0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857C2-E79C-1730-9268-528114D3A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71A4B-EF9B-5B60-EBBA-7B186C0A3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26986"/>
            <a:ext cx="3755247" cy="4515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FB633B-035C-C11D-5B94-D5F62C560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4877481" cy="1171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D64939-AB2B-3B8B-BB60-B4A7E1890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828" y="1926986"/>
            <a:ext cx="7171556" cy="4524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7E1435-33C8-CC5B-5786-F154457AD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964" y="300308"/>
            <a:ext cx="3129836" cy="13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3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F499-E9A7-F62E-7DB6-500AF140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63" y="880028"/>
            <a:ext cx="10515600" cy="1325563"/>
          </a:xfrm>
        </p:spPr>
        <p:txBody>
          <a:bodyPr/>
          <a:lstStyle/>
          <a:p>
            <a:r>
              <a:rPr lang="en-US" sz="1800" b="1">
                <a:latin typeface="Bitter-Bold"/>
              </a:rPr>
              <a:t>T</a:t>
            </a:r>
            <a:r>
              <a:rPr lang="en-US" sz="1800" b="1" i="0" u="none" strike="noStrike" baseline="0">
                <a:latin typeface="Bitter-Bold"/>
              </a:rPr>
              <a:t>he EU’s programme for tackling climate change and protecting the environment. </a:t>
            </a:r>
            <a:br>
              <a:rPr lang="en-US" sz="1800" b="1" i="0" u="none" strike="noStrike" baseline="0">
                <a:latin typeface="Bitter-Bold"/>
              </a:rPr>
            </a:br>
            <a:r>
              <a:rPr lang="en-US" sz="1800" b="1" i="0" u="none" strike="noStrike" baseline="0">
                <a:latin typeface="Bitter-Bold"/>
              </a:rPr>
              <a:t>Supports green </a:t>
            </a:r>
            <a:r>
              <a:rPr lang="fi-FI" sz="1800" b="1" i="0" u="none" strike="noStrike" baseline="0">
                <a:latin typeface="Bitter-Bold"/>
              </a:rPr>
              <a:t>innovations and cleantech solutions</a:t>
            </a:r>
            <a:endParaRPr lang="fi-FI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B961B58-F088-9D52-0908-5774E5669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796" y="2205591"/>
            <a:ext cx="7974488" cy="184253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A084FB-A7D6-AC0C-341E-9C8586724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1357"/>
            <a:ext cx="9867784" cy="100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55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54859D7E8C92429C87FBF6518202AC" ma:contentTypeVersion="15" ma:contentTypeDescription="Create a new document." ma:contentTypeScope="" ma:versionID="10ec1567deca2f19be5f2f849ab0d3a6">
  <xsd:schema xmlns:xsd="http://www.w3.org/2001/XMLSchema" xmlns:xs="http://www.w3.org/2001/XMLSchema" xmlns:p="http://schemas.microsoft.com/office/2006/metadata/properties" xmlns:ns2="d6f3c728-a6f9-40bd-9cf0-a2ca18180f96" xmlns:ns3="0cecd529-886f-4bc8-9daf-f0d58afab4f9" targetNamespace="http://schemas.microsoft.com/office/2006/metadata/properties" ma:root="true" ma:fieldsID="980431f19073c783910b79bcdbe8cc6d" ns2:_="" ns3:_="">
    <xsd:import namespace="d6f3c728-a6f9-40bd-9cf0-a2ca18180f96"/>
    <xsd:import namespace="0cecd529-886f-4bc8-9daf-f0d58afab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3c728-a6f9-40bd-9cf0-a2ca18180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7ee12cc-49ea-458b-8a70-8770974bc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cd529-886f-4bc8-9daf-f0d58afab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f7bfd56-072d-4611-9e45-a825ef226391}" ma:internalName="TaxCatchAll" ma:showField="CatchAllData" ma:web="0cecd529-886f-4bc8-9daf-f0d58afab4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ecd529-886f-4bc8-9daf-f0d58afab4f9" xsi:nil="true"/>
    <lcf76f155ced4ddcb4097134ff3c332f xmlns="d6f3c728-a6f9-40bd-9cf0-a2ca18180f9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893F33-353E-41C9-83B9-44168BD90C0A}"/>
</file>

<file path=customXml/itemProps2.xml><?xml version="1.0" encoding="utf-8"?>
<ds:datastoreItem xmlns:ds="http://schemas.openxmlformats.org/officeDocument/2006/customXml" ds:itemID="{AB73F225-B2CF-4922-B78E-D6416765319C}"/>
</file>

<file path=customXml/itemProps3.xml><?xml version="1.0" encoding="utf-8"?>
<ds:datastoreItem xmlns:ds="http://schemas.openxmlformats.org/officeDocument/2006/customXml" ds:itemID="{149AF552-E6A4-49B7-9EF3-121A7C6AF539}"/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496</Words>
  <Application>Microsoft Office PowerPoint</Application>
  <PresentationFormat>Widescreen</PresentationFormat>
  <Paragraphs>67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Bitter-Bold</vt:lpstr>
      <vt:lpstr>Calibri</vt:lpstr>
      <vt:lpstr>Calibri Light</vt:lpstr>
      <vt:lpstr>Open Sans</vt:lpstr>
      <vt:lpstr>OpenSans</vt:lpstr>
      <vt:lpstr>OpenSans-Bold</vt:lpstr>
      <vt:lpstr>OpenSans-Light</vt:lpstr>
      <vt:lpstr>OpenSans-Semibold</vt:lpstr>
      <vt:lpstr>Office Theme</vt:lpstr>
      <vt:lpstr>Funding Green Economy International Cooperation</vt:lpstr>
      <vt:lpstr>PowerPoint Presentation</vt:lpstr>
      <vt:lpstr>Who manages European Funds</vt:lpstr>
      <vt:lpstr>Funding programmes</vt:lpstr>
      <vt:lpstr>SPECIFIC THEMES </vt:lpstr>
      <vt:lpstr>Sustainable Development &amp; Green Transition</vt:lpstr>
      <vt:lpstr>PowerPoint Presentation</vt:lpstr>
      <vt:lpstr>PowerPoint Presentation</vt:lpstr>
      <vt:lpstr>The EU’s programme for tackling climate change and protecting the environment.  Supports green innovations and cleantech solutions</vt:lpstr>
      <vt:lpstr>PowerPoint Presentation</vt:lpstr>
      <vt:lpstr>The programme also targets other types of organisations provided that their relevance and competence in regional development policy can be demonstrated</vt:lpstr>
      <vt:lpstr>PowerPoint Presentation</vt:lpstr>
      <vt:lpstr>PowerPoint Presentation</vt:lpstr>
      <vt:lpstr>PowerPoint Presentation</vt:lpstr>
      <vt:lpstr>EU Calls Database </vt:lpstr>
      <vt:lpstr>PowerPoint Presentation</vt:lpstr>
      <vt:lpstr>PowerPoint Presentation</vt:lpstr>
      <vt:lpstr>Backups</vt:lpstr>
      <vt:lpstr>PowerPoint Presentation</vt:lpstr>
      <vt:lpstr>Your estimate  TIME  needed for a Horizon Europe proposal</vt:lpstr>
      <vt:lpstr>PowerPoint Presentation</vt:lpstr>
    </vt:vector>
  </TitlesOfParts>
  <Company>Savonia-AMK Oy, Tietohallinto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Funding</dc:title>
  <dc:creator>Emma Incze</dc:creator>
  <cp:lastModifiedBy>Emma Incze</cp:lastModifiedBy>
  <cp:revision>12</cp:revision>
  <dcterms:created xsi:type="dcterms:W3CDTF">2024-02-06T08:18:03Z</dcterms:created>
  <dcterms:modified xsi:type="dcterms:W3CDTF">2024-02-22T10:12:35Z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0x0101005D54859D7E8C92429C87FBF6518202AC</vt:lpwstr>
  </property>
</Properties>
</file>