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454" r:id="rId6"/>
    <p:sldId id="448" r:id="rId7"/>
    <p:sldId id="449" r:id="rId8"/>
    <p:sldId id="450" r:id="rId9"/>
    <p:sldId id="451" r:id="rId10"/>
    <p:sldId id="267" r:id="rId11"/>
    <p:sldId id="452" r:id="rId12"/>
    <p:sldId id="453" r:id="rId13"/>
    <p:sldId id="425" r:id="rId14"/>
    <p:sldId id="264" r:id="rId15"/>
    <p:sldId id="266"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05" autoAdjust="0"/>
    <p:restoredTop sz="94660"/>
  </p:normalViewPr>
  <p:slideViewPr>
    <p:cSldViewPr snapToGrid="0">
      <p:cViewPr varScale="1">
        <p:scale>
          <a:sx n="60" d="100"/>
          <a:sy n="60" d="100"/>
        </p:scale>
        <p:origin x="10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na Kaarakainen" userId="56fdf43e-54ea-4b26-ba28-aab4a6557e20" providerId="ADAL" clId="{599B3922-6F35-4373-B89F-18B202A5B78F}"/>
    <pc:docChg chg="undo custSel addSld delSld modSld">
      <pc:chgData name="Minna Kaarakainen" userId="56fdf43e-54ea-4b26-ba28-aab4a6557e20" providerId="ADAL" clId="{599B3922-6F35-4373-B89F-18B202A5B78F}" dt="2024-02-20T10:46:35.857" v="40" actId="47"/>
      <pc:docMkLst>
        <pc:docMk/>
      </pc:docMkLst>
      <pc:sldChg chg="add del">
        <pc:chgData name="Minna Kaarakainen" userId="56fdf43e-54ea-4b26-ba28-aab4a6557e20" providerId="ADAL" clId="{599B3922-6F35-4373-B89F-18B202A5B78F}" dt="2024-02-20T08:24:13.669" v="18" actId="47"/>
        <pc:sldMkLst>
          <pc:docMk/>
          <pc:sldMk cId="0" sldId="264"/>
        </pc:sldMkLst>
      </pc:sldChg>
      <pc:sldChg chg="modSp del mod">
        <pc:chgData name="Minna Kaarakainen" userId="56fdf43e-54ea-4b26-ba28-aab4a6557e20" providerId="ADAL" clId="{599B3922-6F35-4373-B89F-18B202A5B78F}" dt="2024-02-20T10:46:34.476" v="37" actId="47"/>
        <pc:sldMkLst>
          <pc:docMk/>
          <pc:sldMk cId="0" sldId="272"/>
        </pc:sldMkLst>
        <pc:spChg chg="mod">
          <ac:chgData name="Minna Kaarakainen" userId="56fdf43e-54ea-4b26-ba28-aab4a6557e20" providerId="ADAL" clId="{599B3922-6F35-4373-B89F-18B202A5B78F}" dt="2024-02-20T08:24:41.413" v="22" actId="20577"/>
          <ac:spMkLst>
            <pc:docMk/>
            <pc:sldMk cId="0" sldId="272"/>
            <ac:spMk id="2" creationId="{2A37D5DC-5E2C-0A2E-A42E-860388ABCBCB}"/>
          </ac:spMkLst>
        </pc:spChg>
      </pc:sldChg>
      <pc:sldChg chg="modSp del mod">
        <pc:chgData name="Minna Kaarakainen" userId="56fdf43e-54ea-4b26-ba28-aab4a6557e20" providerId="ADAL" clId="{599B3922-6F35-4373-B89F-18B202A5B78F}" dt="2024-02-20T10:46:34.974" v="38" actId="47"/>
        <pc:sldMkLst>
          <pc:docMk/>
          <pc:sldMk cId="0" sldId="273"/>
        </pc:sldMkLst>
        <pc:spChg chg="mod">
          <ac:chgData name="Minna Kaarakainen" userId="56fdf43e-54ea-4b26-ba28-aab4a6557e20" providerId="ADAL" clId="{599B3922-6F35-4373-B89F-18B202A5B78F}" dt="2024-02-20T08:24:46.586" v="23" actId="6549"/>
          <ac:spMkLst>
            <pc:docMk/>
            <pc:sldMk cId="0" sldId="273"/>
            <ac:spMk id="2" creationId="{2BE112A4-88B4-D842-77F2-D893448B71EE}"/>
          </ac:spMkLst>
        </pc:spChg>
      </pc:sldChg>
      <pc:sldChg chg="modSp del mod">
        <pc:chgData name="Minna Kaarakainen" userId="56fdf43e-54ea-4b26-ba28-aab4a6557e20" providerId="ADAL" clId="{599B3922-6F35-4373-B89F-18B202A5B78F}" dt="2024-02-20T10:46:35.391" v="39" actId="47"/>
        <pc:sldMkLst>
          <pc:docMk/>
          <pc:sldMk cId="0" sldId="274"/>
        </pc:sldMkLst>
        <pc:spChg chg="mod">
          <ac:chgData name="Minna Kaarakainen" userId="56fdf43e-54ea-4b26-ba28-aab4a6557e20" providerId="ADAL" clId="{599B3922-6F35-4373-B89F-18B202A5B78F}" dt="2024-02-20T08:24:51.084" v="24" actId="6549"/>
          <ac:spMkLst>
            <pc:docMk/>
            <pc:sldMk cId="0" sldId="274"/>
            <ac:spMk id="2" creationId="{91373494-433E-EDB8-70FC-6DFE83491B31}"/>
          </ac:spMkLst>
        </pc:spChg>
      </pc:sldChg>
      <pc:sldChg chg="modSp del mod">
        <pc:chgData name="Minna Kaarakainen" userId="56fdf43e-54ea-4b26-ba28-aab4a6557e20" providerId="ADAL" clId="{599B3922-6F35-4373-B89F-18B202A5B78F}" dt="2024-02-20T10:46:35.857" v="40" actId="47"/>
        <pc:sldMkLst>
          <pc:docMk/>
          <pc:sldMk cId="0" sldId="275"/>
        </pc:sldMkLst>
        <pc:spChg chg="mod">
          <ac:chgData name="Minna Kaarakainen" userId="56fdf43e-54ea-4b26-ba28-aab4a6557e20" providerId="ADAL" clId="{599B3922-6F35-4373-B89F-18B202A5B78F}" dt="2024-02-20T08:24:56.055" v="25" actId="6549"/>
          <ac:spMkLst>
            <pc:docMk/>
            <pc:sldMk cId="0" sldId="275"/>
            <ac:spMk id="2" creationId="{EF11A511-D961-0FAE-9A0D-09BEDBF4FA91}"/>
          </ac:spMkLst>
        </pc:spChg>
      </pc:sldChg>
      <pc:sldChg chg="del">
        <pc:chgData name="Minna Kaarakainen" userId="56fdf43e-54ea-4b26-ba28-aab4a6557e20" providerId="ADAL" clId="{599B3922-6F35-4373-B89F-18B202A5B78F}" dt="2024-02-20T08:23:42.142" v="5" actId="47"/>
        <pc:sldMkLst>
          <pc:docMk/>
          <pc:sldMk cId="707516214" sldId="404"/>
        </pc:sldMkLst>
      </pc:sldChg>
      <pc:sldChg chg="del">
        <pc:chgData name="Minna Kaarakainen" userId="56fdf43e-54ea-4b26-ba28-aab4a6557e20" providerId="ADAL" clId="{599B3922-6F35-4373-B89F-18B202A5B78F}" dt="2024-02-20T08:23:49.053" v="10" actId="47"/>
        <pc:sldMkLst>
          <pc:docMk/>
          <pc:sldMk cId="0" sldId="410"/>
        </pc:sldMkLst>
      </pc:sldChg>
      <pc:sldChg chg="del">
        <pc:chgData name="Minna Kaarakainen" userId="56fdf43e-54ea-4b26-ba28-aab4a6557e20" providerId="ADAL" clId="{599B3922-6F35-4373-B89F-18B202A5B78F}" dt="2024-02-20T08:23:53.877" v="11" actId="47"/>
        <pc:sldMkLst>
          <pc:docMk/>
          <pc:sldMk cId="644250602" sldId="412"/>
        </pc:sldMkLst>
      </pc:sldChg>
      <pc:sldChg chg="del">
        <pc:chgData name="Minna Kaarakainen" userId="56fdf43e-54ea-4b26-ba28-aab4a6557e20" providerId="ADAL" clId="{599B3922-6F35-4373-B89F-18B202A5B78F}" dt="2024-02-20T08:23:55.745" v="12" actId="47"/>
        <pc:sldMkLst>
          <pc:docMk/>
          <pc:sldMk cId="3114363405" sldId="416"/>
        </pc:sldMkLst>
      </pc:sldChg>
      <pc:sldChg chg="del">
        <pc:chgData name="Minna Kaarakainen" userId="56fdf43e-54ea-4b26-ba28-aab4a6557e20" providerId="ADAL" clId="{599B3922-6F35-4373-B89F-18B202A5B78F}" dt="2024-02-20T08:23:57.027" v="13" actId="47"/>
        <pc:sldMkLst>
          <pc:docMk/>
          <pc:sldMk cId="4091612326" sldId="417"/>
        </pc:sldMkLst>
      </pc:sldChg>
      <pc:sldChg chg="del">
        <pc:chgData name="Minna Kaarakainen" userId="56fdf43e-54ea-4b26-ba28-aab4a6557e20" providerId="ADAL" clId="{599B3922-6F35-4373-B89F-18B202A5B78F}" dt="2024-02-20T08:24:06.877" v="14" actId="47"/>
        <pc:sldMkLst>
          <pc:docMk/>
          <pc:sldMk cId="604010927" sldId="418"/>
        </pc:sldMkLst>
      </pc:sldChg>
      <pc:sldChg chg="del">
        <pc:chgData name="Minna Kaarakainen" userId="56fdf43e-54ea-4b26-ba28-aab4a6557e20" providerId="ADAL" clId="{599B3922-6F35-4373-B89F-18B202A5B78F}" dt="2024-02-20T08:24:08.270" v="15" actId="47"/>
        <pc:sldMkLst>
          <pc:docMk/>
          <pc:sldMk cId="3819258655" sldId="419"/>
        </pc:sldMkLst>
      </pc:sldChg>
      <pc:sldChg chg="del">
        <pc:chgData name="Minna Kaarakainen" userId="56fdf43e-54ea-4b26-ba28-aab4a6557e20" providerId="ADAL" clId="{599B3922-6F35-4373-B89F-18B202A5B78F}" dt="2024-02-20T08:24:08.911" v="16" actId="47"/>
        <pc:sldMkLst>
          <pc:docMk/>
          <pc:sldMk cId="4110195408" sldId="420"/>
        </pc:sldMkLst>
      </pc:sldChg>
      <pc:sldChg chg="del">
        <pc:chgData name="Minna Kaarakainen" userId="56fdf43e-54ea-4b26-ba28-aab4a6557e20" providerId="ADAL" clId="{599B3922-6F35-4373-B89F-18B202A5B78F}" dt="2024-02-20T10:46:33.539" v="36" actId="47"/>
        <pc:sldMkLst>
          <pc:docMk/>
          <pc:sldMk cId="0" sldId="422"/>
        </pc:sldMkLst>
      </pc:sldChg>
      <pc:sldChg chg="del">
        <pc:chgData name="Minna Kaarakainen" userId="56fdf43e-54ea-4b26-ba28-aab4a6557e20" providerId="ADAL" clId="{599B3922-6F35-4373-B89F-18B202A5B78F}" dt="2024-02-20T08:25:01.350" v="26" actId="47"/>
        <pc:sldMkLst>
          <pc:docMk/>
          <pc:sldMk cId="0" sldId="423"/>
        </pc:sldMkLst>
      </pc:sldChg>
      <pc:sldChg chg="del">
        <pc:chgData name="Minna Kaarakainen" userId="56fdf43e-54ea-4b26-ba28-aab4a6557e20" providerId="ADAL" clId="{599B3922-6F35-4373-B89F-18B202A5B78F}" dt="2024-02-20T08:25:05.654" v="27" actId="47"/>
        <pc:sldMkLst>
          <pc:docMk/>
          <pc:sldMk cId="808447798" sldId="426"/>
        </pc:sldMkLst>
      </pc:sldChg>
      <pc:sldChg chg="del">
        <pc:chgData name="Minna Kaarakainen" userId="56fdf43e-54ea-4b26-ba28-aab4a6557e20" providerId="ADAL" clId="{599B3922-6F35-4373-B89F-18B202A5B78F}" dt="2024-02-20T08:25:06.494" v="28" actId="47"/>
        <pc:sldMkLst>
          <pc:docMk/>
          <pc:sldMk cId="902547319" sldId="427"/>
        </pc:sldMkLst>
      </pc:sldChg>
      <pc:sldChg chg="del">
        <pc:chgData name="Minna Kaarakainen" userId="56fdf43e-54ea-4b26-ba28-aab4a6557e20" providerId="ADAL" clId="{599B3922-6F35-4373-B89F-18B202A5B78F}" dt="2024-02-20T08:23:37.474" v="0" actId="47"/>
        <pc:sldMkLst>
          <pc:docMk/>
          <pc:sldMk cId="4005073779" sldId="428"/>
        </pc:sldMkLst>
      </pc:sldChg>
      <pc:sldChg chg="del">
        <pc:chgData name="Minna Kaarakainen" userId="56fdf43e-54ea-4b26-ba28-aab4a6557e20" providerId="ADAL" clId="{599B3922-6F35-4373-B89F-18B202A5B78F}" dt="2024-02-20T08:23:38.789" v="1" actId="47"/>
        <pc:sldMkLst>
          <pc:docMk/>
          <pc:sldMk cId="4024933584" sldId="429"/>
        </pc:sldMkLst>
      </pc:sldChg>
      <pc:sldChg chg="del">
        <pc:chgData name="Minna Kaarakainen" userId="56fdf43e-54ea-4b26-ba28-aab4a6557e20" providerId="ADAL" clId="{599B3922-6F35-4373-B89F-18B202A5B78F}" dt="2024-02-20T08:23:39.445" v="2" actId="47"/>
        <pc:sldMkLst>
          <pc:docMk/>
          <pc:sldMk cId="3479695744" sldId="430"/>
        </pc:sldMkLst>
      </pc:sldChg>
      <pc:sldChg chg="del">
        <pc:chgData name="Minna Kaarakainen" userId="56fdf43e-54ea-4b26-ba28-aab4a6557e20" providerId="ADAL" clId="{599B3922-6F35-4373-B89F-18B202A5B78F}" dt="2024-02-20T08:23:39.962" v="3" actId="47"/>
        <pc:sldMkLst>
          <pc:docMk/>
          <pc:sldMk cId="3701628921" sldId="431"/>
        </pc:sldMkLst>
      </pc:sldChg>
      <pc:sldChg chg="del">
        <pc:chgData name="Minna Kaarakainen" userId="56fdf43e-54ea-4b26-ba28-aab4a6557e20" providerId="ADAL" clId="{599B3922-6F35-4373-B89F-18B202A5B78F}" dt="2024-02-20T08:23:40.530" v="4" actId="47"/>
        <pc:sldMkLst>
          <pc:docMk/>
          <pc:sldMk cId="2217166196" sldId="432"/>
        </pc:sldMkLst>
      </pc:sldChg>
      <pc:sldChg chg="del">
        <pc:chgData name="Minna Kaarakainen" userId="56fdf43e-54ea-4b26-ba28-aab4a6557e20" providerId="ADAL" clId="{599B3922-6F35-4373-B89F-18B202A5B78F}" dt="2024-02-20T08:23:43.657" v="6" actId="47"/>
        <pc:sldMkLst>
          <pc:docMk/>
          <pc:sldMk cId="538201970" sldId="433"/>
        </pc:sldMkLst>
      </pc:sldChg>
      <pc:sldChg chg="del">
        <pc:chgData name="Minna Kaarakainen" userId="56fdf43e-54ea-4b26-ba28-aab4a6557e20" providerId="ADAL" clId="{599B3922-6F35-4373-B89F-18B202A5B78F}" dt="2024-02-20T08:23:44.806" v="7" actId="47"/>
        <pc:sldMkLst>
          <pc:docMk/>
          <pc:sldMk cId="2277930318" sldId="434"/>
        </pc:sldMkLst>
      </pc:sldChg>
      <pc:sldChg chg="del">
        <pc:chgData name="Minna Kaarakainen" userId="56fdf43e-54ea-4b26-ba28-aab4a6557e20" providerId="ADAL" clId="{599B3922-6F35-4373-B89F-18B202A5B78F}" dt="2024-02-20T08:23:45.348" v="8" actId="47"/>
        <pc:sldMkLst>
          <pc:docMk/>
          <pc:sldMk cId="3635579316" sldId="435"/>
        </pc:sldMkLst>
      </pc:sldChg>
      <pc:sldChg chg="del">
        <pc:chgData name="Minna Kaarakainen" userId="56fdf43e-54ea-4b26-ba28-aab4a6557e20" providerId="ADAL" clId="{599B3922-6F35-4373-B89F-18B202A5B78F}" dt="2024-02-20T08:23:45.848" v="9" actId="47"/>
        <pc:sldMkLst>
          <pc:docMk/>
          <pc:sldMk cId="4158212118" sldId="436"/>
        </pc:sldMkLst>
      </pc:sldChg>
      <pc:sldChg chg="del">
        <pc:chgData name="Minna Kaarakainen" userId="56fdf43e-54ea-4b26-ba28-aab4a6557e20" providerId="ADAL" clId="{599B3922-6F35-4373-B89F-18B202A5B78F}" dt="2024-02-20T10:46:27.556" v="29" actId="47"/>
        <pc:sldMkLst>
          <pc:docMk/>
          <pc:sldMk cId="2600275002" sldId="437"/>
        </pc:sldMkLst>
      </pc:sldChg>
      <pc:sldChg chg="del">
        <pc:chgData name="Minna Kaarakainen" userId="56fdf43e-54ea-4b26-ba28-aab4a6557e20" providerId="ADAL" clId="{599B3922-6F35-4373-B89F-18B202A5B78F}" dt="2024-02-20T08:24:23.864" v="19" actId="47"/>
        <pc:sldMkLst>
          <pc:docMk/>
          <pc:sldMk cId="1551693131" sldId="440"/>
        </pc:sldMkLst>
      </pc:sldChg>
      <pc:sldChg chg="del">
        <pc:chgData name="Minna Kaarakainen" userId="56fdf43e-54ea-4b26-ba28-aab4a6557e20" providerId="ADAL" clId="{599B3922-6F35-4373-B89F-18B202A5B78F}" dt="2024-02-20T10:46:27.999" v="30" actId="47"/>
        <pc:sldMkLst>
          <pc:docMk/>
          <pc:sldMk cId="987119020" sldId="441"/>
        </pc:sldMkLst>
      </pc:sldChg>
      <pc:sldChg chg="del">
        <pc:chgData name="Minna Kaarakainen" userId="56fdf43e-54ea-4b26-ba28-aab4a6557e20" providerId="ADAL" clId="{599B3922-6F35-4373-B89F-18B202A5B78F}" dt="2024-02-20T10:46:28.438" v="31" actId="47"/>
        <pc:sldMkLst>
          <pc:docMk/>
          <pc:sldMk cId="4251150602" sldId="442"/>
        </pc:sldMkLst>
      </pc:sldChg>
      <pc:sldChg chg="del">
        <pc:chgData name="Minna Kaarakainen" userId="56fdf43e-54ea-4b26-ba28-aab4a6557e20" providerId="ADAL" clId="{599B3922-6F35-4373-B89F-18B202A5B78F}" dt="2024-02-20T10:46:28.976" v="32" actId="47"/>
        <pc:sldMkLst>
          <pc:docMk/>
          <pc:sldMk cId="408339068" sldId="443"/>
        </pc:sldMkLst>
      </pc:sldChg>
      <pc:sldChg chg="del">
        <pc:chgData name="Minna Kaarakainen" userId="56fdf43e-54ea-4b26-ba28-aab4a6557e20" providerId="ADAL" clId="{599B3922-6F35-4373-B89F-18B202A5B78F}" dt="2024-02-20T10:46:29.510" v="33" actId="47"/>
        <pc:sldMkLst>
          <pc:docMk/>
          <pc:sldMk cId="3494670992" sldId="444"/>
        </pc:sldMkLst>
      </pc:sldChg>
      <pc:sldChg chg="del">
        <pc:chgData name="Minna Kaarakainen" userId="56fdf43e-54ea-4b26-ba28-aab4a6557e20" providerId="ADAL" clId="{599B3922-6F35-4373-B89F-18B202A5B78F}" dt="2024-02-20T10:46:30.074" v="34" actId="47"/>
        <pc:sldMkLst>
          <pc:docMk/>
          <pc:sldMk cId="3317650923" sldId="445"/>
        </pc:sldMkLst>
      </pc:sldChg>
      <pc:sldChg chg="del">
        <pc:chgData name="Minna Kaarakainen" userId="56fdf43e-54ea-4b26-ba28-aab4a6557e20" providerId="ADAL" clId="{599B3922-6F35-4373-B89F-18B202A5B78F}" dt="2024-02-20T10:46:30.740" v="35" actId="47"/>
        <pc:sldMkLst>
          <pc:docMk/>
          <pc:sldMk cId="2122781337" sldId="446"/>
        </pc:sldMkLst>
      </pc:sldChg>
      <pc:sldChg chg="del">
        <pc:chgData name="Minna Kaarakainen" userId="56fdf43e-54ea-4b26-ba28-aab4a6557e20" providerId="ADAL" clId="{599B3922-6F35-4373-B89F-18B202A5B78F}" dt="2024-02-20T08:24:24.542" v="20" actId="47"/>
        <pc:sldMkLst>
          <pc:docMk/>
          <pc:sldMk cId="2468331439" sldId="447"/>
        </pc:sldMkLst>
      </pc:sldChg>
      <pc:sldMasterChg chg="delSldLayout">
        <pc:chgData name="Minna Kaarakainen" userId="56fdf43e-54ea-4b26-ba28-aab4a6557e20" providerId="ADAL" clId="{599B3922-6F35-4373-B89F-18B202A5B78F}" dt="2024-02-20T08:24:23.864" v="19" actId="47"/>
        <pc:sldMasterMkLst>
          <pc:docMk/>
          <pc:sldMasterMk cId="0" sldId="2147483648"/>
        </pc:sldMasterMkLst>
        <pc:sldLayoutChg chg="del">
          <pc:chgData name="Minna Kaarakainen" userId="56fdf43e-54ea-4b26-ba28-aab4a6557e20" providerId="ADAL" clId="{599B3922-6F35-4373-B89F-18B202A5B78F}" dt="2024-02-20T08:24:23.864" v="19" actId="47"/>
          <pc:sldLayoutMkLst>
            <pc:docMk/>
            <pc:sldMasterMk cId="0" sldId="2147483648"/>
            <pc:sldLayoutMk cId="2763489070" sldId="21474839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48745-C125-4F7B-BDC3-A69F07D4E2A5}" type="datetimeFigureOut">
              <a:rPr lang="fi-FI" smtClean="0"/>
              <a:t>20.2.2024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25360-FB7A-4BED-91B0-F1DC5958D039}" type="slidenum">
              <a:rPr lang="fi-FI" smtClean="0"/>
              <a:t>‹#›</a:t>
            </a:fld>
            <a:endParaRPr lang="fi-FI"/>
          </a:p>
        </p:txBody>
      </p:sp>
    </p:spTree>
    <p:extLst>
      <p:ext uri="{BB962C8B-B14F-4D97-AF65-F5344CB8AC3E}">
        <p14:creationId xmlns:p14="http://schemas.microsoft.com/office/powerpoint/2010/main" val="148032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4" name="Slika 1" descr="Slika, ki vsebuje besede oseba, človeški obraz, oblačila, miza&#10;&#10;Opis je samodejno ustvarjen">
            <a:extLst>
              <a:ext uri="{FF2B5EF4-FFF2-40B4-BE49-F238E27FC236}">
                <a16:creationId xmlns:a16="http://schemas.microsoft.com/office/drawing/2014/main" id="{DF7F3278-3B33-1DBA-EC56-8D012879FCD6}"/>
              </a:ext>
            </a:extLst>
          </p:cNvPr>
          <p:cNvPicPr>
            <a:picLocks noChangeAspect="1"/>
          </p:cNvPicPr>
          <p:nvPr userDrawn="1"/>
        </p:nvPicPr>
        <p:blipFill rotWithShape="1">
          <a:blip r:embed="rId2">
            <a:duotone>
              <a:prstClr val="black"/>
              <a:schemeClr val="tx2">
                <a:lumMod val="60000"/>
                <a:lumOff val="40000"/>
                <a:tint val="45000"/>
                <a:satMod val="400000"/>
              </a:schemeClr>
            </a:duotone>
          </a:blip>
          <a:srcRect b="18782"/>
          <a:stretch/>
        </p:blipFill>
        <p:spPr>
          <a:xfrm>
            <a:off x="0" y="0"/>
            <a:ext cx="12192000" cy="6858000"/>
          </a:xfrm>
          <a:prstGeom prst="rect">
            <a:avLst/>
          </a:prstGeom>
        </p:spPr>
      </p:pic>
      <p:sp>
        <p:nvSpPr>
          <p:cNvPr id="5" name="Pravokotnik: zaokroženi vogali 2">
            <a:extLst>
              <a:ext uri="{FF2B5EF4-FFF2-40B4-BE49-F238E27FC236}">
                <a16:creationId xmlns:a16="http://schemas.microsoft.com/office/drawing/2014/main" id="{B8421863-BA9D-6C2A-4365-75324C899BAA}"/>
              </a:ext>
            </a:extLst>
          </p:cNvPr>
          <p:cNvSpPr/>
          <p:nvPr userDrawn="1"/>
        </p:nvSpPr>
        <p:spPr>
          <a:xfrm>
            <a:off x="3657600" y="4529138"/>
            <a:ext cx="5351463" cy="563562"/>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pic>
        <p:nvPicPr>
          <p:cNvPr id="6" name="Grafika 8">
            <a:extLst>
              <a:ext uri="{FF2B5EF4-FFF2-40B4-BE49-F238E27FC236}">
                <a16:creationId xmlns:a16="http://schemas.microsoft.com/office/drawing/2014/main" id="{CC1AE454-3E18-9F59-7106-860C05FE3F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0350" y="203200"/>
            <a:ext cx="1219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9" descr="Slika, ki vsebuje besede besedilo, posnetek zaslona, pisava&#10;&#10;Opis je samodejno ustvarjen">
            <a:extLst>
              <a:ext uri="{FF2B5EF4-FFF2-40B4-BE49-F238E27FC236}">
                <a16:creationId xmlns:a16="http://schemas.microsoft.com/office/drawing/2014/main" id="{77453AE9-0D9C-3D5D-4151-62B90398204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43925" y="5976938"/>
            <a:ext cx="3362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8" descr="Slika, ki vsebuje besede črna, tema&#10;&#10;Opis je samodejno ustvarjen">
            <a:extLst>
              <a:ext uri="{FF2B5EF4-FFF2-40B4-BE49-F238E27FC236}">
                <a16:creationId xmlns:a16="http://schemas.microsoft.com/office/drawing/2014/main" id="{A2E90258-003A-C5BC-69B5-18BEB72A53FD}"/>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55575" y="5332413"/>
            <a:ext cx="1323975"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p:cNvSpPr>
            <a:spLocks noGrp="1"/>
          </p:cNvSpPr>
          <p:nvPr>
            <p:ph type="ctrTitle"/>
          </p:nvPr>
        </p:nvSpPr>
        <p:spPr>
          <a:xfrm>
            <a:off x="1478845" y="3045354"/>
            <a:ext cx="9144000" cy="1319919"/>
          </a:xfrm>
        </p:spPr>
        <p:txBody>
          <a:bodyPr anchor="b">
            <a:normAutofit/>
          </a:bodyPr>
          <a:lstStyle>
            <a:lvl1pPr algn="ctr">
              <a:defRPr sz="7200">
                <a:solidFill>
                  <a:schemeClr val="bg1"/>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Podnaslov 2"/>
          <p:cNvSpPr>
            <a:spLocks noGrp="1"/>
          </p:cNvSpPr>
          <p:nvPr>
            <p:ph type="subTitle" idx="1"/>
          </p:nvPr>
        </p:nvSpPr>
        <p:spPr>
          <a:xfrm>
            <a:off x="1298223" y="1699948"/>
            <a:ext cx="9144000" cy="416805"/>
          </a:xfrm>
        </p:spPr>
        <p:txBody>
          <a:bodyPr/>
          <a:lstStyle>
            <a:lvl1pPr marL="0" indent="0" algn="ctr">
              <a:buNone/>
              <a:defRPr sz="2400">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16" name="Označba mesta besedila 15"/>
          <p:cNvSpPr>
            <a:spLocks noGrp="1"/>
          </p:cNvSpPr>
          <p:nvPr>
            <p:ph type="body" sz="quarter" idx="10"/>
          </p:nvPr>
        </p:nvSpPr>
        <p:spPr>
          <a:xfrm>
            <a:off x="3798622" y="4647539"/>
            <a:ext cx="5068888" cy="386203"/>
          </a:xfrm>
        </p:spPr>
        <p:txBody>
          <a:bodyPr>
            <a:noAutofit/>
          </a:bodyPr>
          <a:lstStyle>
            <a:lvl1pPr marL="0" indent="0" algn="ctr">
              <a:buNone/>
              <a:defRPr sz="20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sl-SI"/>
              <a:t>Kliknite za urejanje slogov besedila matrice</a:t>
            </a:r>
          </a:p>
        </p:txBody>
      </p:sp>
    </p:spTree>
    <p:extLst>
      <p:ext uri="{BB962C8B-B14F-4D97-AF65-F5344CB8AC3E}">
        <p14:creationId xmlns:p14="http://schemas.microsoft.com/office/powerpoint/2010/main" val="38133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section Light">
    <p:spTree>
      <p:nvGrpSpPr>
        <p:cNvPr id="1" name=""/>
        <p:cNvGrpSpPr/>
        <p:nvPr/>
      </p:nvGrpSpPr>
      <p:grpSpPr>
        <a:xfrm>
          <a:off x="0" y="0"/>
          <a:ext cx="0" cy="0"/>
          <a:chOff x="0" y="0"/>
          <a:chExt cx="0" cy="0"/>
        </a:xfrm>
      </p:grpSpPr>
      <p:sp>
        <p:nvSpPr>
          <p:cNvPr id="4" name="Pravokotnik 1">
            <a:extLst>
              <a:ext uri="{FF2B5EF4-FFF2-40B4-BE49-F238E27FC236}">
                <a16:creationId xmlns:a16="http://schemas.microsoft.com/office/drawing/2014/main" id="{700459B4-0573-5118-50AD-3EAA323A9C1D}"/>
              </a:ext>
            </a:extLst>
          </p:cNvPr>
          <p:cNvSpPr/>
          <p:nvPr userDrawn="1"/>
        </p:nvSpPr>
        <p:spPr>
          <a:xfrm>
            <a:off x="6711950" y="2867025"/>
            <a:ext cx="4051300" cy="2800350"/>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Slika 2" descr="Slika, ki vsebuje besede oseba, oblačila, zid, sklep&#10;&#10;Opis je samodejno ustvarjen">
            <a:extLst>
              <a:ext uri="{FF2B5EF4-FFF2-40B4-BE49-F238E27FC236}">
                <a16:creationId xmlns:a16="http://schemas.microsoft.com/office/drawing/2014/main" id="{354DCF1B-8D89-260B-E583-28C22E975DF2}"/>
              </a:ext>
            </a:extLst>
          </p:cNvPr>
          <p:cNvPicPr>
            <a:picLocks noChangeAspect="1"/>
          </p:cNvPicPr>
          <p:nvPr userDrawn="1"/>
        </p:nvPicPr>
        <p:blipFill>
          <a:blip r:embed="rId2"/>
          <a:stretch>
            <a:fillRect/>
          </a:stretch>
        </p:blipFill>
        <p:spPr>
          <a:xfrm>
            <a:off x="7115175" y="1862138"/>
            <a:ext cx="4238625" cy="2830512"/>
          </a:xfrm>
          <a:prstGeom prst="rect">
            <a:avLst/>
          </a:prstGeom>
          <a:effectLst>
            <a:outerShdw blurRad="63500" sx="102000" sy="102000" algn="ctr" rotWithShape="0">
              <a:prstClr val="black">
                <a:alpha val="40000"/>
              </a:prstClr>
            </a:outerShdw>
          </a:effectLst>
        </p:spPr>
      </p:pic>
      <p:sp>
        <p:nvSpPr>
          <p:cNvPr id="6" name="Pravokotnik 6">
            <a:extLst>
              <a:ext uri="{FF2B5EF4-FFF2-40B4-BE49-F238E27FC236}">
                <a16:creationId xmlns:a16="http://schemas.microsoft.com/office/drawing/2014/main" id="{94F112FA-4D40-10DF-7EF5-C0E3C85153C9}"/>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fika 1">
            <a:extLst>
              <a:ext uri="{FF2B5EF4-FFF2-40B4-BE49-F238E27FC236}">
                <a16:creationId xmlns:a16="http://schemas.microsoft.com/office/drawing/2014/main" id="{C569AA15-3B5A-1DC6-F726-3C7E6D4149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8" descr="Slika, ki vsebuje besede besedilo, posnetek zaslona, pisava&#10;&#10;Opis je samodejno ustvarjen">
            <a:extLst>
              <a:ext uri="{FF2B5EF4-FFF2-40B4-BE49-F238E27FC236}">
                <a16:creationId xmlns:a16="http://schemas.microsoft.com/office/drawing/2014/main" id="{BA206CEA-E500-A1E7-CB92-8088C5932EA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9" descr="Slika, ki vsebuje besede črna, tema&#10;&#10;Opis je samodejno ustvarjen">
            <a:extLst>
              <a:ext uri="{FF2B5EF4-FFF2-40B4-BE49-F238E27FC236}">
                <a16:creationId xmlns:a16="http://schemas.microsoft.com/office/drawing/2014/main" id="{448B4BFA-DAF6-CCA2-1C8A-F9581FB296A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ven povezovalnik 10">
            <a:extLst>
              <a:ext uri="{FF2B5EF4-FFF2-40B4-BE49-F238E27FC236}">
                <a16:creationId xmlns:a16="http://schemas.microsoft.com/office/drawing/2014/main" id="{7A5ECF44-3A9F-7B86-02D9-0FAB46178328}"/>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646289" y="2074333"/>
            <a:ext cx="5415844" cy="4156251"/>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1" name="Označba mesta slike 19"/>
          <p:cNvSpPr>
            <a:spLocks noGrp="1"/>
          </p:cNvSpPr>
          <p:nvPr>
            <p:ph type="pic" sz="quarter" idx="13"/>
          </p:nvPr>
        </p:nvSpPr>
        <p:spPr>
          <a:xfrm>
            <a:off x="7115175" y="1862402"/>
            <a:ext cx="4238625" cy="2828925"/>
          </a:xfrm>
        </p:spPr>
        <p:txBody>
          <a:bodyPr rtlCol="0">
            <a:normAutofit/>
          </a:bodyPr>
          <a:lstStyle/>
          <a:p>
            <a:pPr lvl="0"/>
            <a:endParaRPr lang="en-US" noProof="0"/>
          </a:p>
        </p:txBody>
      </p:sp>
      <p:sp>
        <p:nvSpPr>
          <p:cNvPr id="12" name="Označba mesta številke diapozitiva 5">
            <a:extLst>
              <a:ext uri="{FF2B5EF4-FFF2-40B4-BE49-F238E27FC236}">
                <a16:creationId xmlns:a16="http://schemas.microsoft.com/office/drawing/2014/main" id="{16C21FDD-4B8D-6834-5326-C3F294314CC0}"/>
              </a:ext>
            </a:extLst>
          </p:cNvPr>
          <p:cNvSpPr>
            <a:spLocks noGrp="1"/>
          </p:cNvSpPr>
          <p:nvPr>
            <p:ph type="sldNum" sz="quarter" idx="14"/>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A983A10D-D03D-4D32-B48D-1752B90BBAAD}" type="slidenum">
              <a:rPr lang="en-US"/>
              <a:pPr>
                <a:defRPr/>
              </a:pPr>
              <a:t>‹#›</a:t>
            </a:fld>
            <a:endParaRPr lang="en-US" dirty="0"/>
          </a:p>
        </p:txBody>
      </p:sp>
    </p:spTree>
    <p:extLst>
      <p:ext uri="{BB962C8B-B14F-4D97-AF65-F5344CB8AC3E}">
        <p14:creationId xmlns:p14="http://schemas.microsoft.com/office/powerpoint/2010/main" val="180859436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section Dark">
    <p:bg>
      <p:bgPr>
        <a:solidFill>
          <a:schemeClr val="tx2"/>
        </a:solidFill>
        <a:effectLst/>
      </p:bgPr>
    </p:bg>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F6415B38-5D23-2EEF-D8B4-F23A2D703831}"/>
              </a:ext>
            </a:extLst>
          </p:cNvPr>
          <p:cNvSpPr/>
          <p:nvPr userDrawn="1"/>
        </p:nvSpPr>
        <p:spPr>
          <a:xfrm>
            <a:off x="6530975" y="2921000"/>
            <a:ext cx="4051300" cy="2800350"/>
          </a:xfrm>
          <a:prstGeom prst="rect">
            <a:avLst/>
          </a:prstGeom>
          <a:solidFill>
            <a:schemeClr val="accent3"/>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Slika 2" descr="Slika, ki vsebuje besede oseba, oblačila, zid, sklep&#10;&#10;Opis je samodejno ustvarjen">
            <a:extLst>
              <a:ext uri="{FF2B5EF4-FFF2-40B4-BE49-F238E27FC236}">
                <a16:creationId xmlns:a16="http://schemas.microsoft.com/office/drawing/2014/main" id="{72EE65BB-CE3D-D9F4-4105-152667141197}"/>
              </a:ext>
            </a:extLst>
          </p:cNvPr>
          <p:cNvPicPr>
            <a:picLocks noChangeAspect="1"/>
          </p:cNvPicPr>
          <p:nvPr userDrawn="1"/>
        </p:nvPicPr>
        <p:blipFill>
          <a:blip r:embed="rId2"/>
          <a:stretch>
            <a:fillRect/>
          </a:stretch>
        </p:blipFill>
        <p:spPr>
          <a:xfrm>
            <a:off x="6934200" y="1916113"/>
            <a:ext cx="4238625" cy="2828925"/>
          </a:xfrm>
          <a:prstGeom prst="rect">
            <a:avLst/>
          </a:prstGeom>
          <a:effectLst>
            <a:outerShdw blurRad="63500" sx="102000" sy="102000" algn="ctr" rotWithShape="0">
              <a:prstClr val="black">
                <a:alpha val="40000"/>
              </a:prstClr>
            </a:outerShdw>
          </a:effectLst>
        </p:spPr>
      </p:pic>
      <p:cxnSp>
        <p:nvCxnSpPr>
          <p:cNvPr id="4" name="Raven povezovalnik 6">
            <a:extLst>
              <a:ext uri="{FF2B5EF4-FFF2-40B4-BE49-F238E27FC236}">
                <a16:creationId xmlns:a16="http://schemas.microsoft.com/office/drawing/2014/main" id="{935AFD30-57A3-D55A-5C64-D13C29DD9660}"/>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Slika 7" descr="Slika, ki vsebuje besede besedilo, posnetek zaslona, pisava&#10;&#10;Opis je samodejno ustvarjen">
            <a:extLst>
              <a:ext uri="{FF2B5EF4-FFF2-40B4-BE49-F238E27FC236}">
                <a16:creationId xmlns:a16="http://schemas.microsoft.com/office/drawing/2014/main" id="{A0718FDA-4617-2D52-46DC-B300593896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8" descr="Slika, ki vsebuje besede črna, tema&#10;&#10;Opis je samodejno ustvarjen">
            <a:extLst>
              <a:ext uri="{FF2B5EF4-FFF2-40B4-BE49-F238E27FC236}">
                <a16:creationId xmlns:a16="http://schemas.microsoft.com/office/drawing/2014/main" id="{5B8A9644-985D-18F3-C326-4281925E5CED}"/>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značba mesta številke diapozitiva 5">
            <a:extLst>
              <a:ext uri="{FF2B5EF4-FFF2-40B4-BE49-F238E27FC236}">
                <a16:creationId xmlns:a16="http://schemas.microsoft.com/office/drawing/2014/main" id="{BECB3829-9283-3080-8084-26FCDD382BBF}"/>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7426EB0-C05B-4236-86F1-A4CF13FD0390}" type="slidenum">
              <a:rPr lang="en-US"/>
              <a:pPr>
                <a:defRPr/>
              </a:pPr>
              <a:t>‹#›</a:t>
            </a:fld>
            <a:endParaRPr lang="en-US" dirty="0"/>
          </a:p>
        </p:txBody>
      </p:sp>
      <p:pic>
        <p:nvPicPr>
          <p:cNvPr id="11" name="Grafika 8">
            <a:extLst>
              <a:ext uri="{FF2B5EF4-FFF2-40B4-BE49-F238E27FC236}">
                <a16:creationId xmlns:a16="http://schemas.microsoft.com/office/drawing/2014/main" id="{90EFFC88-DCB0-EC8A-8DF4-3AF8601542B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0" name="Označba mesta vsebine 2"/>
          <p:cNvSpPr>
            <a:spLocks noGrp="1"/>
          </p:cNvSpPr>
          <p:nvPr>
            <p:ph idx="1"/>
          </p:nvPr>
        </p:nvSpPr>
        <p:spPr>
          <a:xfrm>
            <a:off x="643468" y="2020711"/>
            <a:ext cx="5274734" cy="4156251"/>
          </a:xfrm>
        </p:spPr>
        <p:txBody>
          <a:bodyPr>
            <a:noAutofit/>
          </a:bodyPr>
          <a:lstStyle>
            <a:lvl1pPr marL="0" indent="0" algn="just">
              <a:lnSpc>
                <a:spcPct val="150000"/>
              </a:lnSpc>
              <a:buClr>
                <a:schemeClr val="accent3"/>
              </a:buClr>
              <a:buNone/>
              <a:defRPr sz="18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7" name="Označba mesta slike 19"/>
          <p:cNvSpPr>
            <a:spLocks noGrp="1"/>
          </p:cNvSpPr>
          <p:nvPr>
            <p:ph type="pic" sz="quarter" idx="13"/>
          </p:nvPr>
        </p:nvSpPr>
        <p:spPr>
          <a:xfrm>
            <a:off x="6934376" y="1916024"/>
            <a:ext cx="4238625" cy="2828925"/>
          </a:xfrm>
        </p:spPr>
        <p:txBody>
          <a:bodyPr rtlCol="0">
            <a:normAutofit/>
          </a:bodyPr>
          <a:lstStyle/>
          <a:p>
            <a:pPr lvl="0"/>
            <a:endParaRPr lang="en-US" noProof="0"/>
          </a:p>
        </p:txBody>
      </p:sp>
      <p:sp>
        <p:nvSpPr>
          <p:cNvPr id="12" name="Označba mesta številke diapozitiva 5">
            <a:extLst>
              <a:ext uri="{FF2B5EF4-FFF2-40B4-BE49-F238E27FC236}">
                <a16:creationId xmlns:a16="http://schemas.microsoft.com/office/drawing/2014/main" id="{797FA261-4EE7-22D9-4C82-B07A478A0FB7}"/>
              </a:ext>
            </a:extLst>
          </p:cNvPr>
          <p:cNvSpPr>
            <a:spLocks noGrp="1"/>
          </p:cNvSpPr>
          <p:nvPr>
            <p:ph type="sldNum" sz="quarter" idx="14"/>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1548DD93-6DBE-4DD1-BB0C-BAC977B8DFBC}" type="slidenum">
              <a:rPr lang="en-US"/>
              <a:pPr>
                <a:defRPr/>
              </a:pPr>
              <a:t>‹#›</a:t>
            </a:fld>
            <a:endParaRPr lang="en-US" dirty="0"/>
          </a:p>
        </p:txBody>
      </p:sp>
    </p:spTree>
    <p:extLst>
      <p:ext uri="{BB962C8B-B14F-4D97-AF65-F5344CB8AC3E}">
        <p14:creationId xmlns:p14="http://schemas.microsoft.com/office/powerpoint/2010/main" val="41046272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section 2 Light">
    <p:spTree>
      <p:nvGrpSpPr>
        <p:cNvPr id="1" name=""/>
        <p:cNvGrpSpPr/>
        <p:nvPr/>
      </p:nvGrpSpPr>
      <p:grpSpPr>
        <a:xfrm>
          <a:off x="0" y="0"/>
          <a:ext cx="0" cy="0"/>
          <a:chOff x="0" y="0"/>
          <a:chExt cx="0" cy="0"/>
        </a:xfrm>
      </p:grpSpPr>
      <p:pic>
        <p:nvPicPr>
          <p:cNvPr id="3" name="Slika 1">
            <a:extLst>
              <a:ext uri="{FF2B5EF4-FFF2-40B4-BE49-F238E27FC236}">
                <a16:creationId xmlns:a16="http://schemas.microsoft.com/office/drawing/2014/main" id="{BE1FCAA3-3FDA-C7ED-BA1A-152F18C5E7ED}"/>
              </a:ext>
            </a:extLst>
          </p:cNvPr>
          <p:cNvPicPr>
            <a:picLocks noChangeAspect="1"/>
          </p:cNvPicPr>
          <p:nvPr userDrawn="1"/>
        </p:nvPicPr>
        <p:blipFill>
          <a:blip r:embed="rId2"/>
          <a:srcRect/>
          <a:stretch/>
        </p:blipFill>
        <p:spPr>
          <a:xfrm>
            <a:off x="1063625" y="2776538"/>
            <a:ext cx="4238625" cy="2828925"/>
          </a:xfrm>
          <a:prstGeom prst="rect">
            <a:avLst/>
          </a:prstGeom>
          <a:effectLst>
            <a:outerShdw blurRad="63500" sx="102000" sy="102000" algn="ctr" rotWithShape="0">
              <a:prstClr val="black">
                <a:alpha val="40000"/>
              </a:prstClr>
            </a:outerShdw>
          </a:effectLst>
        </p:spPr>
      </p:pic>
      <p:pic>
        <p:nvPicPr>
          <p:cNvPr id="4" name="Slika 2">
            <a:extLst>
              <a:ext uri="{FF2B5EF4-FFF2-40B4-BE49-F238E27FC236}">
                <a16:creationId xmlns:a16="http://schemas.microsoft.com/office/drawing/2014/main" id="{9402C74A-D671-D587-7105-36F49CDB34C3}"/>
              </a:ext>
            </a:extLst>
          </p:cNvPr>
          <p:cNvPicPr>
            <a:picLocks noChangeAspect="1"/>
          </p:cNvPicPr>
          <p:nvPr userDrawn="1"/>
        </p:nvPicPr>
        <p:blipFill>
          <a:blip r:embed="rId3"/>
          <a:srcRect/>
          <a:stretch/>
        </p:blipFill>
        <p:spPr>
          <a:xfrm>
            <a:off x="7207250" y="2776538"/>
            <a:ext cx="4240213" cy="2827337"/>
          </a:xfrm>
          <a:prstGeom prst="rect">
            <a:avLst/>
          </a:prstGeom>
          <a:effectLst>
            <a:outerShdw blurRad="63500" sx="102000" sy="102000" algn="ctr" rotWithShape="0">
              <a:prstClr val="black">
                <a:alpha val="40000"/>
              </a:prstClr>
            </a:outerShdw>
          </a:effectLst>
        </p:spPr>
      </p:pic>
      <p:pic>
        <p:nvPicPr>
          <p:cNvPr id="5" name="Slika 6" descr="Slika, ki vsebuje besede oseba, oblačila, zid, sklep&#10;&#10;Opis je samodejno ustvarjen">
            <a:extLst>
              <a:ext uri="{FF2B5EF4-FFF2-40B4-BE49-F238E27FC236}">
                <a16:creationId xmlns:a16="http://schemas.microsoft.com/office/drawing/2014/main" id="{B225DF1F-169E-87F5-7B55-AB840943FBB6}"/>
              </a:ext>
            </a:extLst>
          </p:cNvPr>
          <p:cNvPicPr>
            <a:picLocks noChangeAspect="1"/>
          </p:cNvPicPr>
          <p:nvPr userDrawn="1"/>
        </p:nvPicPr>
        <p:blipFill>
          <a:blip r:embed="rId4"/>
          <a:stretch>
            <a:fillRect/>
          </a:stretch>
        </p:blipFill>
        <p:spPr>
          <a:xfrm>
            <a:off x="4135438" y="3270250"/>
            <a:ext cx="4240212" cy="2828925"/>
          </a:xfrm>
          <a:prstGeom prst="rect">
            <a:avLst/>
          </a:prstGeom>
          <a:effectLst>
            <a:outerShdw blurRad="63500" sx="102000" sy="102000" algn="ctr" rotWithShape="0">
              <a:prstClr val="black">
                <a:alpha val="40000"/>
              </a:prstClr>
            </a:outerShdw>
          </a:effectLst>
        </p:spPr>
      </p:pic>
      <p:sp>
        <p:nvSpPr>
          <p:cNvPr id="6" name="Pravokotnik 7">
            <a:extLst>
              <a:ext uri="{FF2B5EF4-FFF2-40B4-BE49-F238E27FC236}">
                <a16:creationId xmlns:a16="http://schemas.microsoft.com/office/drawing/2014/main" id="{5E798FD1-3F5E-0211-3E7C-25CEF5D75E9D}"/>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fika 1">
            <a:extLst>
              <a:ext uri="{FF2B5EF4-FFF2-40B4-BE49-F238E27FC236}">
                <a16:creationId xmlns:a16="http://schemas.microsoft.com/office/drawing/2014/main" id="{18146DE1-A2F1-C6AB-F6A1-B1FCAD8862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9" descr="Slika, ki vsebuje besede besedilo, posnetek zaslona, pisava&#10;&#10;Opis je samodejno ustvarjen">
            <a:extLst>
              <a:ext uri="{FF2B5EF4-FFF2-40B4-BE49-F238E27FC236}">
                <a16:creationId xmlns:a16="http://schemas.microsoft.com/office/drawing/2014/main" id="{106981D8-8DA7-2AD7-E782-D9C76FCE13C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10" descr="Slika, ki vsebuje besede črna, tema&#10;&#10;Opis je samodejno ustvarjen">
            <a:extLst>
              <a:ext uri="{FF2B5EF4-FFF2-40B4-BE49-F238E27FC236}">
                <a16:creationId xmlns:a16="http://schemas.microsoft.com/office/drawing/2014/main" id="{FFDE7DEF-C866-BAB6-3579-DD02CBC36F4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ven povezovalnik 11">
            <a:extLst>
              <a:ext uri="{FF2B5EF4-FFF2-40B4-BE49-F238E27FC236}">
                <a16:creationId xmlns:a16="http://schemas.microsoft.com/office/drawing/2014/main" id="{3E9483F4-D956-4277-8A35-D0E41A6D305F}"/>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869244"/>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1" name="Označba mesta slike 19"/>
          <p:cNvSpPr>
            <a:spLocks noGrp="1"/>
          </p:cNvSpPr>
          <p:nvPr>
            <p:ph type="pic" sz="quarter" idx="13"/>
          </p:nvPr>
        </p:nvSpPr>
        <p:spPr>
          <a:xfrm>
            <a:off x="1064289" y="2752198"/>
            <a:ext cx="4238625" cy="2852336"/>
          </a:xfrm>
        </p:spPr>
        <p:txBody>
          <a:bodyPr rtlCol="0">
            <a:normAutofit/>
          </a:bodyPr>
          <a:lstStyle/>
          <a:p>
            <a:pPr lvl="0"/>
            <a:endParaRPr lang="en-US" noProof="0" dirty="0"/>
          </a:p>
        </p:txBody>
      </p:sp>
      <p:sp>
        <p:nvSpPr>
          <p:cNvPr id="12" name="Označba mesta besedila 11"/>
          <p:cNvSpPr>
            <a:spLocks noGrp="1"/>
          </p:cNvSpPr>
          <p:nvPr>
            <p:ph type="body" sz="quarter" idx="14"/>
          </p:nvPr>
        </p:nvSpPr>
        <p:spPr>
          <a:xfrm>
            <a:off x="1042748" y="1740737"/>
            <a:ext cx="9366956" cy="765000"/>
          </a:xfrm>
        </p:spPr>
        <p:txBody>
          <a:bodyPr>
            <a:noAutofit/>
          </a:bodyPr>
          <a:lstStyle>
            <a:lvl1pPr marL="0" indent="0" algn="ctr">
              <a:lnSpc>
                <a:spcPct val="150000"/>
              </a:lnSpc>
              <a:buNone/>
              <a:defRPr sz="1400">
                <a:latin typeface="Arial" panose="020B0604020202020204" pitchFamily="34" charset="0"/>
                <a:cs typeface="Arial" panose="020B0604020202020204" pitchFamily="34" charset="0"/>
              </a:defRPr>
            </a:lvl1pPr>
          </a:lstStyle>
          <a:p>
            <a:pPr lvl="0"/>
            <a:r>
              <a:rPr lang="sl-SI"/>
              <a:t>Kliknite za urejanje slogov besedila matrice</a:t>
            </a:r>
          </a:p>
        </p:txBody>
      </p:sp>
      <p:sp>
        <p:nvSpPr>
          <p:cNvPr id="14" name="Označba mesta slike 19"/>
          <p:cNvSpPr>
            <a:spLocks noGrp="1"/>
          </p:cNvSpPr>
          <p:nvPr>
            <p:ph type="pic" sz="quarter" idx="15"/>
          </p:nvPr>
        </p:nvSpPr>
        <p:spPr>
          <a:xfrm>
            <a:off x="7208309" y="2774959"/>
            <a:ext cx="4238625" cy="2829575"/>
          </a:xfrm>
        </p:spPr>
        <p:txBody>
          <a:bodyPr rtlCol="0">
            <a:normAutofit/>
          </a:bodyPr>
          <a:lstStyle/>
          <a:p>
            <a:pPr lvl="0"/>
            <a:endParaRPr lang="en-US" noProof="0"/>
          </a:p>
        </p:txBody>
      </p:sp>
      <p:sp>
        <p:nvSpPr>
          <p:cNvPr id="16" name="Označba mesta slike 19"/>
          <p:cNvSpPr>
            <a:spLocks noGrp="1"/>
          </p:cNvSpPr>
          <p:nvPr>
            <p:ph type="pic" sz="quarter" idx="16"/>
          </p:nvPr>
        </p:nvSpPr>
        <p:spPr>
          <a:xfrm>
            <a:off x="4136280" y="3269816"/>
            <a:ext cx="4238625" cy="2828925"/>
          </a:xfrm>
        </p:spPr>
        <p:txBody>
          <a:bodyPr rtlCol="0">
            <a:normAutofit/>
          </a:bodyPr>
          <a:lstStyle/>
          <a:p>
            <a:pPr lvl="0"/>
            <a:endParaRPr lang="en-US" noProof="0"/>
          </a:p>
        </p:txBody>
      </p:sp>
      <p:sp>
        <p:nvSpPr>
          <p:cNvPr id="13" name="Označba mesta številke diapozitiva 5">
            <a:extLst>
              <a:ext uri="{FF2B5EF4-FFF2-40B4-BE49-F238E27FC236}">
                <a16:creationId xmlns:a16="http://schemas.microsoft.com/office/drawing/2014/main" id="{887B6AA8-4DBF-99B9-E361-315A03FDBD13}"/>
              </a:ext>
            </a:extLst>
          </p:cNvPr>
          <p:cNvSpPr>
            <a:spLocks noGrp="1"/>
          </p:cNvSpPr>
          <p:nvPr>
            <p:ph type="sldNum" sz="quarter" idx="17"/>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194CDF02-59AD-41ED-A999-18F612361BD2}" type="slidenum">
              <a:rPr lang="en-US"/>
              <a:pPr>
                <a:defRPr/>
              </a:pPr>
              <a:t>‹#›</a:t>
            </a:fld>
            <a:endParaRPr lang="en-US" dirty="0"/>
          </a:p>
        </p:txBody>
      </p:sp>
    </p:spTree>
    <p:extLst>
      <p:ext uri="{BB962C8B-B14F-4D97-AF65-F5344CB8AC3E}">
        <p14:creationId xmlns:p14="http://schemas.microsoft.com/office/powerpoint/2010/main" val="199763210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section 2 Dark">
    <p:bg>
      <p:bgPr>
        <a:solidFill>
          <a:schemeClr val="tx2"/>
        </a:soli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D0919827-72C3-9AD7-4278-82B489EB6B49}"/>
              </a:ext>
            </a:extLst>
          </p:cNvPr>
          <p:cNvPicPr>
            <a:picLocks noChangeAspect="1"/>
          </p:cNvPicPr>
          <p:nvPr userDrawn="1"/>
        </p:nvPicPr>
        <p:blipFill>
          <a:blip r:embed="rId2"/>
          <a:srcRect/>
          <a:stretch/>
        </p:blipFill>
        <p:spPr>
          <a:xfrm>
            <a:off x="1063625" y="2776538"/>
            <a:ext cx="4238625" cy="2828925"/>
          </a:xfrm>
          <a:prstGeom prst="rect">
            <a:avLst/>
          </a:prstGeom>
          <a:effectLst>
            <a:outerShdw blurRad="63500" sx="102000" sy="102000" algn="ctr" rotWithShape="0">
              <a:prstClr val="black">
                <a:alpha val="40000"/>
              </a:prstClr>
            </a:outerShdw>
          </a:effectLst>
        </p:spPr>
      </p:pic>
      <p:pic>
        <p:nvPicPr>
          <p:cNvPr id="3" name="Slika 2">
            <a:extLst>
              <a:ext uri="{FF2B5EF4-FFF2-40B4-BE49-F238E27FC236}">
                <a16:creationId xmlns:a16="http://schemas.microsoft.com/office/drawing/2014/main" id="{E2C7CB36-BF90-9296-D24C-129B6C25B75C}"/>
              </a:ext>
            </a:extLst>
          </p:cNvPr>
          <p:cNvPicPr>
            <a:picLocks noChangeAspect="1"/>
          </p:cNvPicPr>
          <p:nvPr userDrawn="1"/>
        </p:nvPicPr>
        <p:blipFill>
          <a:blip r:embed="rId3"/>
          <a:srcRect/>
          <a:stretch/>
        </p:blipFill>
        <p:spPr>
          <a:xfrm>
            <a:off x="7207250" y="2776538"/>
            <a:ext cx="4240213" cy="2827337"/>
          </a:xfrm>
          <a:prstGeom prst="rect">
            <a:avLst/>
          </a:prstGeom>
          <a:effectLst>
            <a:outerShdw blurRad="63500" sx="102000" sy="102000" algn="ctr" rotWithShape="0">
              <a:prstClr val="black">
                <a:alpha val="40000"/>
              </a:prstClr>
            </a:outerShdw>
          </a:effectLst>
        </p:spPr>
      </p:pic>
      <p:pic>
        <p:nvPicPr>
          <p:cNvPr id="4" name="Slika 6" descr="Slika, ki vsebuje besede oseba, oblačila, zid, sklep&#10;&#10;Opis je samodejno ustvarjen">
            <a:extLst>
              <a:ext uri="{FF2B5EF4-FFF2-40B4-BE49-F238E27FC236}">
                <a16:creationId xmlns:a16="http://schemas.microsoft.com/office/drawing/2014/main" id="{D88B288C-37BF-77C2-6743-605BB901AB42}"/>
              </a:ext>
            </a:extLst>
          </p:cNvPr>
          <p:cNvPicPr>
            <a:picLocks noChangeAspect="1"/>
          </p:cNvPicPr>
          <p:nvPr userDrawn="1"/>
        </p:nvPicPr>
        <p:blipFill>
          <a:blip r:embed="rId4"/>
          <a:stretch>
            <a:fillRect/>
          </a:stretch>
        </p:blipFill>
        <p:spPr>
          <a:xfrm>
            <a:off x="4135438" y="3270250"/>
            <a:ext cx="4240212" cy="2828925"/>
          </a:xfrm>
          <a:prstGeom prst="rect">
            <a:avLst/>
          </a:prstGeom>
          <a:effectLst>
            <a:outerShdw blurRad="63500" sx="102000" sy="102000" algn="ctr" rotWithShape="0">
              <a:prstClr val="black">
                <a:alpha val="40000"/>
              </a:prstClr>
            </a:outerShdw>
          </a:effectLst>
        </p:spPr>
      </p:pic>
      <p:cxnSp>
        <p:nvCxnSpPr>
          <p:cNvPr id="5" name="Raven povezovalnik 7">
            <a:extLst>
              <a:ext uri="{FF2B5EF4-FFF2-40B4-BE49-F238E27FC236}">
                <a16:creationId xmlns:a16="http://schemas.microsoft.com/office/drawing/2014/main" id="{1C39A97A-1C02-0D96-50E5-C30B71A03B18}"/>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Slika 8" descr="Slika, ki vsebuje besede besedilo, posnetek zaslona, pisava&#10;&#10;Opis je samodejno ustvarjen">
            <a:extLst>
              <a:ext uri="{FF2B5EF4-FFF2-40B4-BE49-F238E27FC236}">
                <a16:creationId xmlns:a16="http://schemas.microsoft.com/office/drawing/2014/main" id="{C848E60D-760F-B53D-C034-4F5B603588F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9" descr="Slika, ki vsebuje besede črna, tema&#10;&#10;Opis je samodejno ustvarjen">
            <a:extLst>
              <a:ext uri="{FF2B5EF4-FFF2-40B4-BE49-F238E27FC236}">
                <a16:creationId xmlns:a16="http://schemas.microsoft.com/office/drawing/2014/main" id="{260695ED-7C5F-66DD-7EDF-DA30F1FF9639}"/>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značba mesta številke diapozitiva 5">
            <a:extLst>
              <a:ext uri="{FF2B5EF4-FFF2-40B4-BE49-F238E27FC236}">
                <a16:creationId xmlns:a16="http://schemas.microsoft.com/office/drawing/2014/main" id="{3779707B-0556-C06F-7881-F090BE39DC6A}"/>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6D72E720-2BC6-45FB-94FF-54953D8E0F07}" type="slidenum">
              <a:rPr lang="en-US"/>
              <a:pPr>
                <a:defRPr/>
              </a:pPr>
              <a:t>‹#›</a:t>
            </a:fld>
            <a:endParaRPr lang="en-US" dirty="0"/>
          </a:p>
        </p:txBody>
      </p:sp>
      <p:pic>
        <p:nvPicPr>
          <p:cNvPr id="9" name="Grafika 8">
            <a:extLst>
              <a:ext uri="{FF2B5EF4-FFF2-40B4-BE49-F238E27FC236}">
                <a16:creationId xmlns:a16="http://schemas.microsoft.com/office/drawing/2014/main" id="{602C3154-7D2F-E33B-EF55-C4D8C9E18E0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Naslov 1"/>
          <p:cNvSpPr>
            <a:spLocks noGrp="1"/>
          </p:cNvSpPr>
          <p:nvPr>
            <p:ph type="title"/>
          </p:nvPr>
        </p:nvSpPr>
        <p:spPr>
          <a:xfrm>
            <a:off x="643467" y="869244"/>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3" name="Označba mesta slike 19"/>
          <p:cNvSpPr>
            <a:spLocks noGrp="1"/>
          </p:cNvSpPr>
          <p:nvPr>
            <p:ph type="pic" sz="quarter" idx="13"/>
          </p:nvPr>
        </p:nvSpPr>
        <p:spPr>
          <a:xfrm>
            <a:off x="1064289" y="2752198"/>
            <a:ext cx="4238625" cy="2852336"/>
          </a:xfrm>
        </p:spPr>
        <p:txBody>
          <a:bodyPr rtlCol="0">
            <a:normAutofit/>
          </a:bodyPr>
          <a:lstStyle/>
          <a:p>
            <a:pPr lvl="0"/>
            <a:endParaRPr lang="en-US" noProof="0" dirty="0"/>
          </a:p>
        </p:txBody>
      </p:sp>
      <p:sp>
        <p:nvSpPr>
          <p:cNvPr id="14" name="Označba mesta besedila 11"/>
          <p:cNvSpPr>
            <a:spLocks noGrp="1"/>
          </p:cNvSpPr>
          <p:nvPr>
            <p:ph type="body" sz="quarter" idx="15"/>
          </p:nvPr>
        </p:nvSpPr>
        <p:spPr>
          <a:xfrm>
            <a:off x="1042748" y="1740737"/>
            <a:ext cx="9366956" cy="765000"/>
          </a:xfrm>
        </p:spPr>
        <p:txBody>
          <a:bodyPr>
            <a:noAutofit/>
          </a:bodyPr>
          <a:lstStyle>
            <a:lvl1pPr marL="0" indent="0" algn="ctr">
              <a:lnSpc>
                <a:spcPct val="150000"/>
              </a:lnSpc>
              <a:buNone/>
              <a:defRPr sz="1400">
                <a:solidFill>
                  <a:schemeClr val="bg1"/>
                </a:solidFill>
                <a:latin typeface="Arial" panose="020B0604020202020204" pitchFamily="34" charset="0"/>
                <a:cs typeface="Arial" panose="020B0604020202020204" pitchFamily="34" charset="0"/>
              </a:defRPr>
            </a:lvl1pPr>
          </a:lstStyle>
          <a:p>
            <a:pPr lvl="0"/>
            <a:r>
              <a:rPr lang="sl-SI"/>
              <a:t>Kliknite za urejanje slogov besedila matrice</a:t>
            </a:r>
          </a:p>
        </p:txBody>
      </p:sp>
      <p:sp>
        <p:nvSpPr>
          <p:cNvPr id="16" name="Označba mesta slike 19"/>
          <p:cNvSpPr>
            <a:spLocks noGrp="1"/>
          </p:cNvSpPr>
          <p:nvPr>
            <p:ph type="pic" sz="quarter" idx="16"/>
          </p:nvPr>
        </p:nvSpPr>
        <p:spPr>
          <a:xfrm>
            <a:off x="7208309" y="2774959"/>
            <a:ext cx="4238625" cy="2829575"/>
          </a:xfrm>
        </p:spPr>
        <p:txBody>
          <a:bodyPr rtlCol="0">
            <a:normAutofit/>
          </a:bodyPr>
          <a:lstStyle/>
          <a:p>
            <a:pPr lvl="0"/>
            <a:endParaRPr lang="en-US" noProof="0"/>
          </a:p>
        </p:txBody>
      </p:sp>
      <p:sp>
        <p:nvSpPr>
          <p:cNvPr id="18" name="Označba mesta slike 19"/>
          <p:cNvSpPr>
            <a:spLocks noGrp="1"/>
          </p:cNvSpPr>
          <p:nvPr>
            <p:ph type="pic" sz="quarter" idx="17"/>
          </p:nvPr>
        </p:nvSpPr>
        <p:spPr>
          <a:xfrm>
            <a:off x="4136280" y="3269816"/>
            <a:ext cx="4238625" cy="2828925"/>
          </a:xfrm>
        </p:spPr>
        <p:txBody>
          <a:bodyPr rtlCol="0">
            <a:normAutofit/>
          </a:bodyPr>
          <a:lstStyle/>
          <a:p>
            <a:pPr lvl="0"/>
            <a:endParaRPr lang="en-US" noProof="0"/>
          </a:p>
        </p:txBody>
      </p:sp>
      <p:sp>
        <p:nvSpPr>
          <p:cNvPr id="10" name="Označba mesta številke diapozitiva 5">
            <a:extLst>
              <a:ext uri="{FF2B5EF4-FFF2-40B4-BE49-F238E27FC236}">
                <a16:creationId xmlns:a16="http://schemas.microsoft.com/office/drawing/2014/main" id="{AFC064F7-E39C-E84F-7609-309F98EDC6AF}"/>
              </a:ext>
            </a:extLst>
          </p:cNvPr>
          <p:cNvSpPr>
            <a:spLocks noGrp="1"/>
          </p:cNvSpPr>
          <p:nvPr>
            <p:ph type="sldNum" sz="quarter" idx="18"/>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EBF3875F-3E5D-4291-B166-7ABD135F2E8B}" type="slidenum">
              <a:rPr lang="en-US"/>
              <a:pPr>
                <a:defRPr/>
              </a:pPr>
              <a:t>‹#›</a:t>
            </a:fld>
            <a:endParaRPr lang="en-US" dirty="0"/>
          </a:p>
        </p:txBody>
      </p:sp>
    </p:spTree>
    <p:extLst>
      <p:ext uri="{BB962C8B-B14F-4D97-AF65-F5344CB8AC3E}">
        <p14:creationId xmlns:p14="http://schemas.microsoft.com/office/powerpoint/2010/main" val="78208104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slide Light">
    <p:spTree>
      <p:nvGrpSpPr>
        <p:cNvPr id="1" name=""/>
        <p:cNvGrpSpPr/>
        <p:nvPr/>
      </p:nvGrpSpPr>
      <p:grpSpPr>
        <a:xfrm>
          <a:off x="0" y="0"/>
          <a:ext cx="0" cy="0"/>
          <a:chOff x="0" y="0"/>
          <a:chExt cx="0" cy="0"/>
        </a:xfrm>
      </p:grpSpPr>
      <p:pic>
        <p:nvPicPr>
          <p:cNvPr id="4" name="Slika 8" descr="Slika, ki vsebuje besede oblačila, risanka&#10;&#10;Opis je samodejno ustvarjen">
            <a:extLst>
              <a:ext uri="{FF2B5EF4-FFF2-40B4-BE49-F238E27FC236}">
                <a16:creationId xmlns:a16="http://schemas.microsoft.com/office/drawing/2014/main" id="{1EAD9674-E583-CE16-0FBD-CD7F580AAC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8988" y="1970088"/>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9" descr="Slika, ki vsebuje besede grafika, krog, sličica, grafično oblikovanje&#10;&#10;Opis je samodejno ustvarjen">
            <a:extLst>
              <a:ext uri="{FF2B5EF4-FFF2-40B4-BE49-F238E27FC236}">
                <a16:creationId xmlns:a16="http://schemas.microsoft.com/office/drawing/2014/main" id="{AE4DC685-2C73-D068-2690-2073DA5B8B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8863" y="1963738"/>
            <a:ext cx="26035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avokotnik 6">
            <a:extLst>
              <a:ext uri="{FF2B5EF4-FFF2-40B4-BE49-F238E27FC236}">
                <a16:creationId xmlns:a16="http://schemas.microsoft.com/office/drawing/2014/main" id="{54718960-724A-792D-75B2-CCA2984A94D1}"/>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Grafika 1">
            <a:extLst>
              <a:ext uri="{FF2B5EF4-FFF2-40B4-BE49-F238E27FC236}">
                <a16:creationId xmlns:a16="http://schemas.microsoft.com/office/drawing/2014/main" id="{E865261D-9267-4D29-21D6-3F0144770C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descr="Slika, ki vsebuje besede besedilo, posnetek zaslona, pisava&#10;&#10;Opis je samodejno ustvarjen">
            <a:extLst>
              <a:ext uri="{FF2B5EF4-FFF2-40B4-BE49-F238E27FC236}">
                <a16:creationId xmlns:a16="http://schemas.microsoft.com/office/drawing/2014/main" id="{1F9A9D48-089C-1A60-B114-5A1BDAF8B05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lika 9" descr="Slika, ki vsebuje besede črna, tema&#10;&#10;Opis je samodejno ustvarjen">
            <a:extLst>
              <a:ext uri="{FF2B5EF4-FFF2-40B4-BE49-F238E27FC236}">
                <a16:creationId xmlns:a16="http://schemas.microsoft.com/office/drawing/2014/main" id="{AA2E9352-3095-A789-A520-1645AE745AF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aven povezovalnik 10">
            <a:extLst>
              <a:ext uri="{FF2B5EF4-FFF2-40B4-BE49-F238E27FC236}">
                <a16:creationId xmlns:a16="http://schemas.microsoft.com/office/drawing/2014/main" id="{E445EB7C-2DD3-A3CB-73FC-AB32D63FEDD6}"/>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646289" y="4854222"/>
            <a:ext cx="5415844" cy="1376362"/>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7" name="Označba mesta vsebine 2"/>
          <p:cNvSpPr>
            <a:spLocks noGrp="1"/>
          </p:cNvSpPr>
          <p:nvPr>
            <p:ph idx="13"/>
          </p:nvPr>
        </p:nvSpPr>
        <p:spPr>
          <a:xfrm>
            <a:off x="6273800" y="4840729"/>
            <a:ext cx="5415844" cy="1376362"/>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4" name="Označba mesta slike 19"/>
          <p:cNvSpPr>
            <a:spLocks noGrp="1"/>
          </p:cNvSpPr>
          <p:nvPr>
            <p:ph type="pic" sz="quarter" idx="15"/>
          </p:nvPr>
        </p:nvSpPr>
        <p:spPr>
          <a:xfrm>
            <a:off x="6731176" y="1875317"/>
            <a:ext cx="4238625" cy="2828925"/>
          </a:xfrm>
        </p:spPr>
        <p:txBody>
          <a:bodyPr rtlCol="0">
            <a:normAutofit/>
          </a:bodyPr>
          <a:lstStyle/>
          <a:p>
            <a:pPr lvl="0"/>
            <a:endParaRPr lang="en-US" noProof="0"/>
          </a:p>
        </p:txBody>
      </p:sp>
      <p:sp>
        <p:nvSpPr>
          <p:cNvPr id="21" name="Označba mesta slike 19"/>
          <p:cNvSpPr>
            <a:spLocks noGrp="1"/>
          </p:cNvSpPr>
          <p:nvPr>
            <p:ph type="pic" sz="quarter" idx="16"/>
          </p:nvPr>
        </p:nvSpPr>
        <p:spPr>
          <a:xfrm>
            <a:off x="1451916" y="1875317"/>
            <a:ext cx="4238625" cy="2828925"/>
          </a:xfrm>
        </p:spPr>
        <p:txBody>
          <a:bodyPr rtlCol="0">
            <a:normAutofit/>
          </a:bodyPr>
          <a:lstStyle/>
          <a:p>
            <a:pPr lvl="0"/>
            <a:endParaRPr lang="en-US" noProof="0"/>
          </a:p>
        </p:txBody>
      </p:sp>
      <p:sp>
        <p:nvSpPr>
          <p:cNvPr id="12" name="Označba mesta številke diapozitiva 5">
            <a:extLst>
              <a:ext uri="{FF2B5EF4-FFF2-40B4-BE49-F238E27FC236}">
                <a16:creationId xmlns:a16="http://schemas.microsoft.com/office/drawing/2014/main" id="{639314E9-98B5-8095-22D6-23BF810A3E88}"/>
              </a:ext>
            </a:extLst>
          </p:cNvPr>
          <p:cNvSpPr>
            <a:spLocks noGrp="1"/>
          </p:cNvSpPr>
          <p:nvPr>
            <p:ph type="sldNum" sz="quarter" idx="17"/>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6D602544-B4E0-4245-84D5-BD0E80E16620}" type="slidenum">
              <a:rPr lang="en-US"/>
              <a:pPr>
                <a:defRPr/>
              </a:pPr>
              <a:t>‹#›</a:t>
            </a:fld>
            <a:endParaRPr lang="en-US" dirty="0"/>
          </a:p>
        </p:txBody>
      </p:sp>
    </p:spTree>
    <p:extLst>
      <p:ext uri="{BB962C8B-B14F-4D97-AF65-F5344CB8AC3E}">
        <p14:creationId xmlns:p14="http://schemas.microsoft.com/office/powerpoint/2010/main" val="257312999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slide Dark">
    <p:bg>
      <p:bgPr>
        <a:solidFill>
          <a:schemeClr val="tx2"/>
        </a:solidFill>
        <a:effectLst/>
      </p:bgPr>
    </p:bg>
    <p:spTree>
      <p:nvGrpSpPr>
        <p:cNvPr id="1" name=""/>
        <p:cNvGrpSpPr/>
        <p:nvPr/>
      </p:nvGrpSpPr>
      <p:grpSpPr>
        <a:xfrm>
          <a:off x="0" y="0"/>
          <a:ext cx="0" cy="0"/>
          <a:chOff x="0" y="0"/>
          <a:chExt cx="0" cy="0"/>
        </a:xfrm>
      </p:grpSpPr>
      <p:pic>
        <p:nvPicPr>
          <p:cNvPr id="2" name="Slika 8" descr="Slika, ki vsebuje besede oblačila, risanka&#10;&#10;Opis je samodejno ustvarjen">
            <a:extLst>
              <a:ext uri="{FF2B5EF4-FFF2-40B4-BE49-F238E27FC236}">
                <a16:creationId xmlns:a16="http://schemas.microsoft.com/office/drawing/2014/main" id="{D840E975-56C9-9FFB-31B3-02999ED06C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8988" y="1970088"/>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9" descr="Slika, ki vsebuje besede grafika, krog, sličica, grafično oblikovanje&#10;&#10;Opis je samodejno ustvarjen">
            <a:extLst>
              <a:ext uri="{FF2B5EF4-FFF2-40B4-BE49-F238E27FC236}">
                <a16:creationId xmlns:a16="http://schemas.microsoft.com/office/drawing/2014/main" id="{D38942C3-EE27-88CF-9DD2-2975D4DC35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8863" y="1963738"/>
            <a:ext cx="26035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aven povezovalnik 6">
            <a:extLst>
              <a:ext uri="{FF2B5EF4-FFF2-40B4-BE49-F238E27FC236}">
                <a16:creationId xmlns:a16="http://schemas.microsoft.com/office/drawing/2014/main" id="{1920AF0A-1A78-B40C-9346-A3B4B494AB70}"/>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Slika 7" descr="Slika, ki vsebuje besede besedilo, posnetek zaslona, pisava&#10;&#10;Opis je samodejno ustvarjen">
            <a:extLst>
              <a:ext uri="{FF2B5EF4-FFF2-40B4-BE49-F238E27FC236}">
                <a16:creationId xmlns:a16="http://schemas.microsoft.com/office/drawing/2014/main" id="{628832F7-0752-37D6-3DFF-1FD58F245AA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8" descr="Slika, ki vsebuje besede črna, tema&#10;&#10;Opis je samodejno ustvarjen">
            <a:extLst>
              <a:ext uri="{FF2B5EF4-FFF2-40B4-BE49-F238E27FC236}">
                <a16:creationId xmlns:a16="http://schemas.microsoft.com/office/drawing/2014/main" id="{3658724B-B8B3-9ECD-7FCF-6D75E22D9644}"/>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značba mesta številke diapozitiva 5">
            <a:extLst>
              <a:ext uri="{FF2B5EF4-FFF2-40B4-BE49-F238E27FC236}">
                <a16:creationId xmlns:a16="http://schemas.microsoft.com/office/drawing/2014/main" id="{EBA608F9-F2CB-3013-AA9D-0879926DA3F4}"/>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C58CDF1-516B-4EC8-8538-14B7EDB29645}" type="slidenum">
              <a:rPr lang="en-US"/>
              <a:pPr>
                <a:defRPr/>
              </a:pPr>
              <a:t>‹#›</a:t>
            </a:fld>
            <a:endParaRPr lang="en-US" dirty="0"/>
          </a:p>
        </p:txBody>
      </p:sp>
      <p:pic>
        <p:nvPicPr>
          <p:cNvPr id="9" name="Grafika 8">
            <a:extLst>
              <a:ext uri="{FF2B5EF4-FFF2-40B4-BE49-F238E27FC236}">
                <a16:creationId xmlns:a16="http://schemas.microsoft.com/office/drawing/2014/main" id="{7EE04F41-902D-C6B3-959B-CE0D6554519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3" name="Označba mesta vsebine 2"/>
          <p:cNvSpPr>
            <a:spLocks noGrp="1"/>
          </p:cNvSpPr>
          <p:nvPr>
            <p:ph idx="1"/>
          </p:nvPr>
        </p:nvSpPr>
        <p:spPr>
          <a:xfrm>
            <a:off x="643468" y="4840728"/>
            <a:ext cx="5274734" cy="1336234"/>
          </a:xfrm>
        </p:spPr>
        <p:txBody>
          <a:bodyPr>
            <a:noAutofit/>
          </a:bodyPr>
          <a:lstStyle>
            <a:lvl1pPr marL="0" indent="0" algn="just">
              <a:lnSpc>
                <a:spcPct val="150000"/>
              </a:lnSpc>
              <a:buClr>
                <a:schemeClr val="accent3"/>
              </a:buClr>
              <a:buNone/>
              <a:defRPr sz="18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4" name="Označba mesta vsebine 2"/>
          <p:cNvSpPr>
            <a:spLocks noGrp="1"/>
          </p:cNvSpPr>
          <p:nvPr>
            <p:ph idx="15"/>
          </p:nvPr>
        </p:nvSpPr>
        <p:spPr>
          <a:xfrm>
            <a:off x="6180668" y="4840728"/>
            <a:ext cx="5274734" cy="1336234"/>
          </a:xfrm>
        </p:spPr>
        <p:txBody>
          <a:bodyPr>
            <a:noAutofit/>
          </a:bodyPr>
          <a:lstStyle>
            <a:lvl1pPr marL="0" indent="0" algn="just">
              <a:lnSpc>
                <a:spcPct val="150000"/>
              </a:lnSpc>
              <a:buClr>
                <a:schemeClr val="accent3"/>
              </a:buClr>
              <a:buNone/>
              <a:defRPr sz="18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5" name="Označba mesta slike 19"/>
          <p:cNvSpPr>
            <a:spLocks noGrp="1"/>
          </p:cNvSpPr>
          <p:nvPr>
            <p:ph type="pic" sz="quarter" idx="16"/>
          </p:nvPr>
        </p:nvSpPr>
        <p:spPr>
          <a:xfrm>
            <a:off x="6731176" y="1875317"/>
            <a:ext cx="4238625" cy="2828925"/>
          </a:xfrm>
        </p:spPr>
        <p:txBody>
          <a:bodyPr rtlCol="0">
            <a:normAutofit/>
          </a:bodyPr>
          <a:lstStyle>
            <a:lvl1pPr>
              <a:defRPr>
                <a:solidFill>
                  <a:schemeClr val="bg1"/>
                </a:solidFill>
              </a:defRPr>
            </a:lvl1pPr>
          </a:lstStyle>
          <a:p>
            <a:pPr lvl="0"/>
            <a:endParaRPr lang="en-US" noProof="0"/>
          </a:p>
        </p:txBody>
      </p:sp>
      <p:sp>
        <p:nvSpPr>
          <p:cNvPr id="16" name="Označba mesta slike 19"/>
          <p:cNvSpPr>
            <a:spLocks noGrp="1"/>
          </p:cNvSpPr>
          <p:nvPr>
            <p:ph type="pic" sz="quarter" idx="17"/>
          </p:nvPr>
        </p:nvSpPr>
        <p:spPr>
          <a:xfrm>
            <a:off x="1451916" y="1875317"/>
            <a:ext cx="4238625" cy="2828925"/>
          </a:xfrm>
        </p:spPr>
        <p:txBody>
          <a:bodyPr rtlCol="0">
            <a:normAutofit/>
          </a:bodyPr>
          <a:lstStyle>
            <a:lvl1pPr>
              <a:defRPr>
                <a:solidFill>
                  <a:schemeClr val="bg1"/>
                </a:solidFill>
              </a:defRPr>
            </a:lvl1pPr>
          </a:lstStyle>
          <a:p>
            <a:pPr lvl="0"/>
            <a:endParaRPr lang="en-US" noProof="0"/>
          </a:p>
        </p:txBody>
      </p:sp>
      <p:sp>
        <p:nvSpPr>
          <p:cNvPr id="10" name="Označba mesta številke diapozitiva 5">
            <a:extLst>
              <a:ext uri="{FF2B5EF4-FFF2-40B4-BE49-F238E27FC236}">
                <a16:creationId xmlns:a16="http://schemas.microsoft.com/office/drawing/2014/main" id="{67817721-2899-9A08-4F1F-45FB6AEDEF26}"/>
              </a:ext>
            </a:extLst>
          </p:cNvPr>
          <p:cNvSpPr>
            <a:spLocks noGrp="1"/>
          </p:cNvSpPr>
          <p:nvPr>
            <p:ph type="sldNum" sz="quarter" idx="18"/>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C02B49C2-9026-4B7A-8F96-56A54BEA8FEF}" type="slidenum">
              <a:rPr lang="en-US"/>
              <a:pPr>
                <a:defRPr/>
              </a:pPr>
              <a:t>‹#›</a:t>
            </a:fld>
            <a:endParaRPr lang="en-US" dirty="0"/>
          </a:p>
        </p:txBody>
      </p:sp>
    </p:spTree>
    <p:extLst>
      <p:ext uri="{BB962C8B-B14F-4D97-AF65-F5344CB8AC3E}">
        <p14:creationId xmlns:p14="http://schemas.microsoft.com/office/powerpoint/2010/main" val="290121201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ople slide ">
    <p:spTree>
      <p:nvGrpSpPr>
        <p:cNvPr id="1" name=""/>
        <p:cNvGrpSpPr/>
        <p:nvPr/>
      </p:nvGrpSpPr>
      <p:grpSpPr>
        <a:xfrm>
          <a:off x="0" y="0"/>
          <a:ext cx="0" cy="0"/>
          <a:chOff x="0" y="0"/>
          <a:chExt cx="0" cy="0"/>
        </a:xfrm>
      </p:grpSpPr>
      <p:sp>
        <p:nvSpPr>
          <p:cNvPr id="4" name="Pravokotnik 1">
            <a:extLst>
              <a:ext uri="{FF2B5EF4-FFF2-40B4-BE49-F238E27FC236}">
                <a16:creationId xmlns:a16="http://schemas.microsoft.com/office/drawing/2014/main" id="{74241A7D-1128-4593-645C-4BB0CB375A44}"/>
              </a:ext>
            </a:extLst>
          </p:cNvPr>
          <p:cNvSpPr/>
          <p:nvPr userDrawn="1"/>
        </p:nvSpPr>
        <p:spPr>
          <a:xfrm>
            <a:off x="801688" y="2173288"/>
            <a:ext cx="2655887" cy="2325687"/>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Slika 2" descr="Slika, ki vsebuje besede oseba, oblačila, zid, sklep&#10;&#10;Opis je samodejno ustvarjen">
            <a:extLst>
              <a:ext uri="{FF2B5EF4-FFF2-40B4-BE49-F238E27FC236}">
                <a16:creationId xmlns:a16="http://schemas.microsoft.com/office/drawing/2014/main" id="{92A66307-14E1-587E-7495-AA6000DF1500}"/>
              </a:ext>
            </a:extLst>
          </p:cNvPr>
          <p:cNvPicPr>
            <a:picLocks noChangeAspect="1"/>
          </p:cNvPicPr>
          <p:nvPr userDrawn="1"/>
        </p:nvPicPr>
        <p:blipFill>
          <a:blip r:embed="rId2"/>
          <a:stretch>
            <a:fillRect/>
          </a:stretch>
        </p:blipFill>
        <p:spPr>
          <a:xfrm>
            <a:off x="1057275" y="1879600"/>
            <a:ext cx="2657475" cy="2389188"/>
          </a:xfrm>
          <a:prstGeom prst="rect">
            <a:avLst/>
          </a:prstGeom>
          <a:effectLst>
            <a:outerShdw blurRad="63500" sx="102000" sy="102000" algn="ctr" rotWithShape="0">
              <a:prstClr val="black">
                <a:alpha val="40000"/>
              </a:prstClr>
            </a:outerShdw>
          </a:effectLst>
        </p:spPr>
      </p:pic>
      <p:sp>
        <p:nvSpPr>
          <p:cNvPr id="6" name="Pravokotnik 6">
            <a:extLst>
              <a:ext uri="{FF2B5EF4-FFF2-40B4-BE49-F238E27FC236}">
                <a16:creationId xmlns:a16="http://schemas.microsoft.com/office/drawing/2014/main" id="{0B20E667-6979-EA78-8801-66AE6D3FBC57}"/>
              </a:ext>
            </a:extLst>
          </p:cNvPr>
          <p:cNvSpPr/>
          <p:nvPr userDrawn="1"/>
        </p:nvSpPr>
        <p:spPr>
          <a:xfrm>
            <a:off x="4511675" y="2173288"/>
            <a:ext cx="2657475" cy="2325687"/>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Slika 7" descr="Slika, ki vsebuje besede oseba, oblačila, zid, sklep&#10;&#10;Opis je samodejno ustvarjen">
            <a:extLst>
              <a:ext uri="{FF2B5EF4-FFF2-40B4-BE49-F238E27FC236}">
                <a16:creationId xmlns:a16="http://schemas.microsoft.com/office/drawing/2014/main" id="{5DF2BFC0-115A-2066-9B2B-91F121309C19}"/>
              </a:ext>
            </a:extLst>
          </p:cNvPr>
          <p:cNvPicPr>
            <a:picLocks noChangeAspect="1"/>
          </p:cNvPicPr>
          <p:nvPr userDrawn="1"/>
        </p:nvPicPr>
        <p:blipFill>
          <a:blip r:embed="rId2"/>
          <a:stretch>
            <a:fillRect/>
          </a:stretch>
        </p:blipFill>
        <p:spPr>
          <a:xfrm>
            <a:off x="4767263" y="1879600"/>
            <a:ext cx="2657475" cy="2389188"/>
          </a:xfrm>
          <a:prstGeom prst="rect">
            <a:avLst/>
          </a:prstGeom>
          <a:effectLst>
            <a:outerShdw blurRad="63500" sx="102000" sy="102000" algn="ctr" rotWithShape="0">
              <a:prstClr val="black">
                <a:alpha val="40000"/>
              </a:prstClr>
            </a:outerShdw>
          </a:effectLst>
        </p:spPr>
      </p:pic>
      <p:sp>
        <p:nvSpPr>
          <p:cNvPr id="9" name="Pravokotnik 8">
            <a:extLst>
              <a:ext uri="{FF2B5EF4-FFF2-40B4-BE49-F238E27FC236}">
                <a16:creationId xmlns:a16="http://schemas.microsoft.com/office/drawing/2014/main" id="{98C914E8-B7C5-2AFD-0F74-CA471F8246A7}"/>
              </a:ext>
            </a:extLst>
          </p:cNvPr>
          <p:cNvSpPr/>
          <p:nvPr userDrawn="1"/>
        </p:nvSpPr>
        <p:spPr>
          <a:xfrm>
            <a:off x="8096250" y="2139950"/>
            <a:ext cx="2655888" cy="2325688"/>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Slika 9" descr="Slika, ki vsebuje besede oseba, oblačila, zid, sklep&#10;&#10;Opis je samodejno ustvarjen">
            <a:extLst>
              <a:ext uri="{FF2B5EF4-FFF2-40B4-BE49-F238E27FC236}">
                <a16:creationId xmlns:a16="http://schemas.microsoft.com/office/drawing/2014/main" id="{BDDDB58D-966C-1094-A50D-69C8879CFD05}"/>
              </a:ext>
            </a:extLst>
          </p:cNvPr>
          <p:cNvPicPr>
            <a:picLocks noChangeAspect="1"/>
          </p:cNvPicPr>
          <p:nvPr userDrawn="1"/>
        </p:nvPicPr>
        <p:blipFill>
          <a:blip r:embed="rId2"/>
          <a:stretch>
            <a:fillRect/>
          </a:stretch>
        </p:blipFill>
        <p:spPr>
          <a:xfrm>
            <a:off x="8351838" y="1846263"/>
            <a:ext cx="2657475" cy="2389187"/>
          </a:xfrm>
          <a:prstGeom prst="rect">
            <a:avLst/>
          </a:prstGeom>
          <a:effectLst>
            <a:outerShdw blurRad="63500" sx="102000" sy="102000" algn="ctr" rotWithShape="0">
              <a:prstClr val="black">
                <a:alpha val="40000"/>
              </a:prstClr>
            </a:outerShdw>
          </a:effectLst>
        </p:spPr>
      </p:pic>
      <p:sp>
        <p:nvSpPr>
          <p:cNvPr id="11" name="Pravokotnik 10">
            <a:extLst>
              <a:ext uri="{FF2B5EF4-FFF2-40B4-BE49-F238E27FC236}">
                <a16:creationId xmlns:a16="http://schemas.microsoft.com/office/drawing/2014/main" id="{9F5B440F-5F8D-2EA6-852E-0FD95A7A0E2F}"/>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Grafika 1">
            <a:extLst>
              <a:ext uri="{FF2B5EF4-FFF2-40B4-BE49-F238E27FC236}">
                <a16:creationId xmlns:a16="http://schemas.microsoft.com/office/drawing/2014/main" id="{1548CBCD-40FA-44C9-7956-6DC4EBB23B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lika 12" descr="Slika, ki vsebuje besede besedilo, posnetek zaslona, pisava&#10;&#10;Opis je samodejno ustvarjen">
            <a:extLst>
              <a:ext uri="{FF2B5EF4-FFF2-40B4-BE49-F238E27FC236}">
                <a16:creationId xmlns:a16="http://schemas.microsoft.com/office/drawing/2014/main" id="{432D3EEA-0257-CCAA-5845-DD7A961E540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lika 13" descr="Slika, ki vsebuje besede črna, tema&#10;&#10;Opis je samodejno ustvarjen">
            <a:extLst>
              <a:ext uri="{FF2B5EF4-FFF2-40B4-BE49-F238E27FC236}">
                <a16:creationId xmlns:a16="http://schemas.microsoft.com/office/drawing/2014/main" id="{343D81E6-869A-D31D-7F09-F5BADE12602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Raven povezovalnik 14">
            <a:extLst>
              <a:ext uri="{FF2B5EF4-FFF2-40B4-BE49-F238E27FC236}">
                <a16:creationId xmlns:a16="http://schemas.microsoft.com/office/drawing/2014/main" id="{67B72898-FCEF-C880-02F5-5CE5DBC99BCC}"/>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740833" y="760588"/>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801511" y="4684269"/>
            <a:ext cx="2912533" cy="542487"/>
          </a:xfrm>
        </p:spPr>
        <p:txBody>
          <a:bodyPr>
            <a:noAutofit/>
          </a:bodyPr>
          <a:lstStyle>
            <a:lvl1pPr marL="0" indent="0" algn="ctr">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7" name="Označba mesta vsebine 2"/>
          <p:cNvSpPr>
            <a:spLocks noGrp="1"/>
          </p:cNvSpPr>
          <p:nvPr>
            <p:ph idx="13"/>
          </p:nvPr>
        </p:nvSpPr>
        <p:spPr>
          <a:xfrm>
            <a:off x="801511" y="5226756"/>
            <a:ext cx="2912533" cy="1376362"/>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3" name="Označba mesta slike 19"/>
          <p:cNvSpPr>
            <a:spLocks noGrp="1"/>
          </p:cNvSpPr>
          <p:nvPr>
            <p:ph type="pic" sz="quarter" idx="14"/>
          </p:nvPr>
        </p:nvSpPr>
        <p:spPr>
          <a:xfrm>
            <a:off x="1057363" y="1879776"/>
            <a:ext cx="2656681" cy="2349200"/>
          </a:xfrm>
        </p:spPr>
        <p:txBody>
          <a:bodyPr rtlCol="0">
            <a:normAutofit/>
          </a:bodyPr>
          <a:lstStyle/>
          <a:p>
            <a:pPr lvl="0"/>
            <a:endParaRPr lang="en-US" noProof="0"/>
          </a:p>
        </p:txBody>
      </p:sp>
      <p:sp>
        <p:nvSpPr>
          <p:cNvPr id="15" name="Označba mesta vsebine 2"/>
          <p:cNvSpPr>
            <a:spLocks noGrp="1"/>
          </p:cNvSpPr>
          <p:nvPr>
            <p:ph idx="15"/>
          </p:nvPr>
        </p:nvSpPr>
        <p:spPr>
          <a:xfrm>
            <a:off x="4511807" y="4684269"/>
            <a:ext cx="2912533" cy="542487"/>
          </a:xfrm>
        </p:spPr>
        <p:txBody>
          <a:bodyPr>
            <a:noAutofit/>
          </a:bodyPr>
          <a:lstStyle>
            <a:lvl1pPr marL="0" indent="0" algn="ctr">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6" name="Označba mesta vsebine 2"/>
          <p:cNvSpPr>
            <a:spLocks noGrp="1"/>
          </p:cNvSpPr>
          <p:nvPr>
            <p:ph idx="16"/>
          </p:nvPr>
        </p:nvSpPr>
        <p:spPr>
          <a:xfrm>
            <a:off x="4511807" y="5226756"/>
            <a:ext cx="2912533" cy="1376362"/>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9" name="Označba mesta slike 19"/>
          <p:cNvSpPr>
            <a:spLocks noGrp="1"/>
          </p:cNvSpPr>
          <p:nvPr>
            <p:ph type="pic" sz="quarter" idx="17"/>
          </p:nvPr>
        </p:nvSpPr>
        <p:spPr>
          <a:xfrm>
            <a:off x="4767659" y="1879776"/>
            <a:ext cx="2656681" cy="2349200"/>
          </a:xfrm>
        </p:spPr>
        <p:txBody>
          <a:bodyPr rtlCol="0">
            <a:normAutofit/>
          </a:bodyPr>
          <a:lstStyle/>
          <a:p>
            <a:pPr lvl="0"/>
            <a:endParaRPr lang="en-US" noProof="0"/>
          </a:p>
        </p:txBody>
      </p:sp>
      <p:sp>
        <p:nvSpPr>
          <p:cNvPr id="20" name="Označba mesta vsebine 2"/>
          <p:cNvSpPr>
            <a:spLocks noGrp="1"/>
          </p:cNvSpPr>
          <p:nvPr>
            <p:ph idx="18"/>
          </p:nvPr>
        </p:nvSpPr>
        <p:spPr>
          <a:xfrm>
            <a:off x="8096051" y="4651018"/>
            <a:ext cx="2912533" cy="542487"/>
          </a:xfrm>
        </p:spPr>
        <p:txBody>
          <a:bodyPr>
            <a:noAutofit/>
          </a:bodyPr>
          <a:lstStyle>
            <a:lvl1pPr marL="0" indent="0" algn="ctr">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22" name="Označba mesta vsebine 2"/>
          <p:cNvSpPr>
            <a:spLocks noGrp="1"/>
          </p:cNvSpPr>
          <p:nvPr>
            <p:ph idx="19"/>
          </p:nvPr>
        </p:nvSpPr>
        <p:spPr>
          <a:xfrm>
            <a:off x="8096051" y="5193505"/>
            <a:ext cx="2912533" cy="1376362"/>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25" name="Označba mesta slike 19"/>
          <p:cNvSpPr>
            <a:spLocks noGrp="1"/>
          </p:cNvSpPr>
          <p:nvPr>
            <p:ph type="pic" sz="quarter" idx="20"/>
          </p:nvPr>
        </p:nvSpPr>
        <p:spPr>
          <a:xfrm>
            <a:off x="8351903" y="1846525"/>
            <a:ext cx="2656681" cy="2349200"/>
          </a:xfrm>
        </p:spPr>
        <p:txBody>
          <a:bodyPr rtlCol="0">
            <a:normAutofit/>
          </a:bodyPr>
          <a:lstStyle/>
          <a:p>
            <a:pPr lvl="0"/>
            <a:endParaRPr lang="en-US" noProof="0"/>
          </a:p>
        </p:txBody>
      </p:sp>
      <p:sp>
        <p:nvSpPr>
          <p:cNvPr id="21" name="Označba mesta številke diapozitiva 5">
            <a:extLst>
              <a:ext uri="{FF2B5EF4-FFF2-40B4-BE49-F238E27FC236}">
                <a16:creationId xmlns:a16="http://schemas.microsoft.com/office/drawing/2014/main" id="{2E9B678F-F935-F97E-BB20-262F1767638C}"/>
              </a:ext>
            </a:extLst>
          </p:cNvPr>
          <p:cNvSpPr>
            <a:spLocks noGrp="1"/>
          </p:cNvSpPr>
          <p:nvPr>
            <p:ph type="sldNum" sz="quarter" idx="21"/>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3BEC2208-C796-406C-8C48-129A38C00C4C}" type="slidenum">
              <a:rPr lang="en-US"/>
              <a:pPr>
                <a:defRPr/>
              </a:pPr>
              <a:t>‹#›</a:t>
            </a:fld>
            <a:endParaRPr lang="en-US" dirty="0"/>
          </a:p>
        </p:txBody>
      </p:sp>
    </p:spTree>
    <p:extLst>
      <p:ext uri="{BB962C8B-B14F-4D97-AF65-F5344CB8AC3E}">
        <p14:creationId xmlns:p14="http://schemas.microsoft.com/office/powerpoint/2010/main" val="48928973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aphic slide Dark">
    <p:bg>
      <p:bgPr>
        <a:solidFill>
          <a:schemeClr val="tx2"/>
        </a:solidFill>
        <a:effectLst/>
      </p:bgPr>
    </p:bg>
    <p:spTree>
      <p:nvGrpSpPr>
        <p:cNvPr id="1" name=""/>
        <p:cNvGrpSpPr/>
        <p:nvPr/>
      </p:nvGrpSpPr>
      <p:grpSpPr>
        <a:xfrm>
          <a:off x="0" y="0"/>
          <a:ext cx="0" cy="0"/>
          <a:chOff x="0" y="0"/>
          <a:chExt cx="0" cy="0"/>
        </a:xfrm>
      </p:grpSpPr>
      <p:cxnSp>
        <p:nvCxnSpPr>
          <p:cNvPr id="2" name="Raven povezovalnik 1">
            <a:extLst>
              <a:ext uri="{FF2B5EF4-FFF2-40B4-BE49-F238E27FC236}">
                <a16:creationId xmlns:a16="http://schemas.microsoft.com/office/drawing/2014/main" id="{4EBC06D2-B888-6A22-7EA4-16804CF1BB2E}"/>
              </a:ext>
            </a:extLst>
          </p:cNvPr>
          <p:cNvCxnSpPr/>
          <p:nvPr userDrawn="1"/>
        </p:nvCxnSpPr>
        <p:spPr>
          <a:xfrm>
            <a:off x="0" y="406400"/>
            <a:ext cx="955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oljeZBesedilom 8">
            <a:extLst>
              <a:ext uri="{FF2B5EF4-FFF2-40B4-BE49-F238E27FC236}">
                <a16:creationId xmlns:a16="http://schemas.microsoft.com/office/drawing/2014/main" id="{AB5FDEE3-5B04-9EA3-C335-8FDE3C7E3D9C}"/>
              </a:ext>
            </a:extLst>
          </p:cNvPr>
          <p:cNvSpPr txBox="1">
            <a:spLocks noChangeArrowheads="1"/>
          </p:cNvSpPr>
          <p:nvPr userDrawn="1"/>
        </p:nvSpPr>
        <p:spPr bwMode="auto">
          <a:xfrm>
            <a:off x="1709738" y="3794125"/>
            <a:ext cx="9144000" cy="3222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sl-SI" altLang="en-US" sz="1500" b="1">
                <a:solidFill>
                  <a:schemeClr val="bg1"/>
                </a:solidFill>
                <a:latin typeface="Arial" panose="020B0604020202020204" pitchFamily="34" charset="0"/>
                <a:ea typeface="Avenir Next Medium"/>
                <a:cs typeface="Arial" panose="020B0604020202020204" pitchFamily="34" charset="0"/>
              </a:rPr>
              <a:t>You can find our more about us on https://eu4dual.education/</a:t>
            </a:r>
          </a:p>
        </p:txBody>
      </p:sp>
      <p:cxnSp>
        <p:nvCxnSpPr>
          <p:cNvPr id="4" name="Raven povezovalnik 6">
            <a:extLst>
              <a:ext uri="{FF2B5EF4-FFF2-40B4-BE49-F238E27FC236}">
                <a16:creationId xmlns:a16="http://schemas.microsoft.com/office/drawing/2014/main" id="{8DF8165E-1C0B-CA5C-3C5B-B5A729C59255}"/>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Slika 7" descr="Slika, ki vsebuje besede besedilo, posnetek zaslona, pisava&#10;&#10;Opis je samodejno ustvarjen">
            <a:extLst>
              <a:ext uri="{FF2B5EF4-FFF2-40B4-BE49-F238E27FC236}">
                <a16:creationId xmlns:a16="http://schemas.microsoft.com/office/drawing/2014/main" id="{4EC8E63D-FB3B-ECD4-3137-6E1AF73CBB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8" descr="Slika, ki vsebuje besede črna, tema&#10;&#10;Opis je samodejno ustvarjen">
            <a:extLst>
              <a:ext uri="{FF2B5EF4-FFF2-40B4-BE49-F238E27FC236}">
                <a16:creationId xmlns:a16="http://schemas.microsoft.com/office/drawing/2014/main" id="{5341A9EF-F4E0-2C97-410D-710B0C70787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značba mesta številke diapozitiva 5">
            <a:extLst>
              <a:ext uri="{FF2B5EF4-FFF2-40B4-BE49-F238E27FC236}">
                <a16:creationId xmlns:a16="http://schemas.microsoft.com/office/drawing/2014/main" id="{C9A447F0-E6BB-FDFB-85DB-E9BD5FA44237}"/>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6091288-CFFB-4853-BFF3-785B4D954E78}" type="slidenum">
              <a:rPr lang="en-US"/>
              <a:pPr>
                <a:defRPr/>
              </a:pPr>
              <a:t>‹#›</a:t>
            </a:fld>
            <a:endParaRPr lang="en-US" dirty="0"/>
          </a:p>
        </p:txBody>
      </p:sp>
      <p:pic>
        <p:nvPicPr>
          <p:cNvPr id="9" name="Grafika 8">
            <a:extLst>
              <a:ext uri="{FF2B5EF4-FFF2-40B4-BE49-F238E27FC236}">
                <a16:creationId xmlns:a16="http://schemas.microsoft.com/office/drawing/2014/main" id="{49BF617E-4BE3-6594-3EA7-978B8CF283B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2071246" y="2467424"/>
            <a:ext cx="8421511" cy="764999"/>
          </a:xfrm>
        </p:spPr>
        <p:txBody>
          <a:bodyPr>
            <a:noAutofit/>
          </a:bodyPr>
          <a:lstStyle>
            <a:lvl1pPr algn="ctr">
              <a:defRPr sz="48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0" name="Označba mesta številke diapozitiva 5">
            <a:extLst>
              <a:ext uri="{FF2B5EF4-FFF2-40B4-BE49-F238E27FC236}">
                <a16:creationId xmlns:a16="http://schemas.microsoft.com/office/drawing/2014/main" id="{41DE54BA-E604-2385-26EF-9CFD92CAB947}"/>
              </a:ext>
            </a:extLst>
          </p:cNvPr>
          <p:cNvSpPr>
            <a:spLocks noGrp="1"/>
          </p:cNvSpPr>
          <p:nvPr>
            <p:ph type="sldNum" sz="quarter" idx="10"/>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48609588-3417-4ADC-AE95-A345063670C4}" type="slidenum">
              <a:rPr lang="en-US"/>
              <a:pPr>
                <a:defRPr/>
              </a:pPr>
              <a:t>‹#›</a:t>
            </a:fld>
            <a:endParaRPr lang="en-US" dirty="0"/>
          </a:p>
        </p:txBody>
      </p:sp>
    </p:spTree>
    <p:extLst>
      <p:ext uri="{BB962C8B-B14F-4D97-AF65-F5344CB8AC3E}">
        <p14:creationId xmlns:p14="http://schemas.microsoft.com/office/powerpoint/2010/main" val="3328901032"/>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page">
    <p:bg>
      <p:bgPr>
        <a:solidFill>
          <a:schemeClr val="tx2"/>
        </a:solidFill>
        <a:effectLst/>
      </p:bgPr>
    </p:bg>
    <p:spTree>
      <p:nvGrpSpPr>
        <p:cNvPr id="1" name=""/>
        <p:cNvGrpSpPr/>
        <p:nvPr/>
      </p:nvGrpSpPr>
      <p:grpSpPr>
        <a:xfrm>
          <a:off x="0" y="0"/>
          <a:ext cx="0" cy="0"/>
          <a:chOff x="0" y="0"/>
          <a:chExt cx="0" cy="0"/>
        </a:xfrm>
      </p:grpSpPr>
      <p:cxnSp>
        <p:nvCxnSpPr>
          <p:cNvPr id="2" name="Raven povezovalnik 1">
            <a:extLst>
              <a:ext uri="{FF2B5EF4-FFF2-40B4-BE49-F238E27FC236}">
                <a16:creationId xmlns:a16="http://schemas.microsoft.com/office/drawing/2014/main" id="{4A123E73-AF48-19D6-ACD6-CBCB2587A9F2}"/>
              </a:ext>
            </a:extLst>
          </p:cNvPr>
          <p:cNvCxnSpPr/>
          <p:nvPr userDrawn="1"/>
        </p:nvCxnSpPr>
        <p:spPr>
          <a:xfrm>
            <a:off x="0" y="406400"/>
            <a:ext cx="955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oljeZBesedilom 8">
            <a:extLst>
              <a:ext uri="{FF2B5EF4-FFF2-40B4-BE49-F238E27FC236}">
                <a16:creationId xmlns:a16="http://schemas.microsoft.com/office/drawing/2014/main" id="{A0D0A487-2043-6B31-E67B-144A9E72216B}"/>
              </a:ext>
            </a:extLst>
          </p:cNvPr>
          <p:cNvSpPr txBox="1">
            <a:spLocks noChangeArrowheads="1"/>
          </p:cNvSpPr>
          <p:nvPr userDrawn="1"/>
        </p:nvSpPr>
        <p:spPr bwMode="auto">
          <a:xfrm>
            <a:off x="5926138" y="2822575"/>
            <a:ext cx="452755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500" b="1">
                <a:solidFill>
                  <a:schemeClr val="bg1"/>
                </a:solidFill>
                <a:latin typeface="Arial" panose="020B0604020202020204" pitchFamily="34" charset="0"/>
                <a:ea typeface="Avenir Next Medium"/>
                <a:cs typeface="Arial" panose="020B0604020202020204" pitchFamily="34" charset="0"/>
              </a:rPr>
              <a:t>About the project …. </a:t>
            </a:r>
            <a:r>
              <a:rPr lang="en-US" altLang="en-US" sz="1500" b="1">
                <a:solidFill>
                  <a:schemeClr val="bg1"/>
                </a:solidFill>
                <a:latin typeface="Arial" panose="020B0604020202020204" pitchFamily="34" charset="0"/>
                <a:ea typeface="Avenir Next Medium"/>
                <a:cs typeface="Arial" panose="020B0604020202020204" pitchFamily="34" charset="0"/>
              </a:rPr>
              <a:t>Lorem Ipsum is simply dummy text of the printing and typesetting industry. Lorem Ipsum has been the industry's standard dummy text ever since the 1500s</a:t>
            </a:r>
            <a:r>
              <a:rPr lang="sl-SI" altLang="en-US" sz="1500" b="1">
                <a:solidFill>
                  <a:schemeClr val="bg1"/>
                </a:solidFill>
                <a:latin typeface="Arial" panose="020B0604020202020204" pitchFamily="34" charset="0"/>
                <a:ea typeface="Avenir Next Medium"/>
                <a:cs typeface="Arial" panose="020B0604020202020204" pitchFamily="34" charset="0"/>
              </a:rPr>
              <a:t>.</a:t>
            </a:r>
          </a:p>
        </p:txBody>
      </p:sp>
      <p:pic>
        <p:nvPicPr>
          <p:cNvPr id="4" name="Grafika 9">
            <a:extLst>
              <a:ext uri="{FF2B5EF4-FFF2-40B4-BE49-F238E27FC236}">
                <a16:creationId xmlns:a16="http://schemas.microsoft.com/office/drawing/2014/main" id="{08215851-7B8E-1852-33A5-5D3189273B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0" y="1962150"/>
            <a:ext cx="366712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jeZBesedilom 10">
            <a:extLst>
              <a:ext uri="{FF2B5EF4-FFF2-40B4-BE49-F238E27FC236}">
                <a16:creationId xmlns:a16="http://schemas.microsoft.com/office/drawing/2014/main" id="{E7588A55-C390-49D6-F796-879847F02F0F}"/>
              </a:ext>
            </a:extLst>
          </p:cNvPr>
          <p:cNvSpPr txBox="1">
            <a:spLocks noChangeArrowheads="1"/>
          </p:cNvSpPr>
          <p:nvPr userDrawn="1"/>
        </p:nvSpPr>
        <p:spPr bwMode="auto">
          <a:xfrm>
            <a:off x="5926138" y="3956050"/>
            <a:ext cx="6102350" cy="3698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b="1">
                <a:solidFill>
                  <a:srgbClr val="FFC000"/>
                </a:solidFill>
                <a:latin typeface="Arial" panose="020B0604020202020204" pitchFamily="34" charset="0"/>
                <a:ea typeface="Avenir Next Medium"/>
                <a:cs typeface="Arial" panose="020B0604020202020204" pitchFamily="34" charset="0"/>
              </a:rPr>
              <a:t>https://eu4dual.education/</a:t>
            </a:r>
            <a:endParaRPr lang="en-US" altLang="en-US">
              <a:solidFill>
                <a:srgbClr val="FFC000"/>
              </a:solidFill>
              <a:ea typeface="Avenir Next Medium"/>
              <a:cs typeface="Arial" panose="020B0604020202020204" pitchFamily="34" charset="0"/>
            </a:endParaRPr>
          </a:p>
        </p:txBody>
      </p:sp>
      <p:cxnSp>
        <p:nvCxnSpPr>
          <p:cNvPr id="7" name="Raven povezovalnik 8">
            <a:extLst>
              <a:ext uri="{FF2B5EF4-FFF2-40B4-BE49-F238E27FC236}">
                <a16:creationId xmlns:a16="http://schemas.microsoft.com/office/drawing/2014/main" id="{2B7521C1-3645-517D-C196-D06003E19F24}"/>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Slika 9" descr="Slika, ki vsebuje besede besedilo, posnetek zaslona, pisava&#10;&#10;Opis je samodejno ustvarjen">
            <a:extLst>
              <a:ext uri="{FF2B5EF4-FFF2-40B4-BE49-F238E27FC236}">
                <a16:creationId xmlns:a16="http://schemas.microsoft.com/office/drawing/2014/main" id="{CEC0FCAA-4A6B-17C4-96DA-60F06C49A0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10" descr="Slika, ki vsebuje besede črna, tema&#10;&#10;Opis je samodejno ustvarjen">
            <a:extLst>
              <a:ext uri="{FF2B5EF4-FFF2-40B4-BE49-F238E27FC236}">
                <a16:creationId xmlns:a16="http://schemas.microsoft.com/office/drawing/2014/main" id="{43D86AFF-4842-B123-C619-F31B6DCB454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značba mesta številke diapozitiva 5">
            <a:extLst>
              <a:ext uri="{FF2B5EF4-FFF2-40B4-BE49-F238E27FC236}">
                <a16:creationId xmlns:a16="http://schemas.microsoft.com/office/drawing/2014/main" id="{2FD18096-F6CD-4A58-50C5-036E899C83DB}"/>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D9AE37A-8AA6-4388-B024-AE04A863CFE8}" type="slidenum">
              <a:rPr lang="en-US"/>
              <a:pPr>
                <a:defRPr/>
              </a:pPr>
              <a:t>‹#›</a:t>
            </a:fld>
            <a:endParaRPr lang="en-US" dirty="0"/>
          </a:p>
        </p:txBody>
      </p:sp>
      <p:pic>
        <p:nvPicPr>
          <p:cNvPr id="11" name="Grafika 8">
            <a:extLst>
              <a:ext uri="{FF2B5EF4-FFF2-40B4-BE49-F238E27FC236}">
                <a16:creationId xmlns:a16="http://schemas.microsoft.com/office/drawing/2014/main" id="{F9DA62A0-11BB-87C5-2219-4552B67294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5926666" y="1902371"/>
            <a:ext cx="3922624" cy="764999"/>
          </a:xfrm>
        </p:spPr>
        <p:txBody>
          <a:bodyPr>
            <a:noAutofit/>
          </a:bodyPr>
          <a:lstStyle>
            <a:lvl1pPr algn="l">
              <a:defRPr sz="4800">
                <a:solidFill>
                  <a:schemeClr val="bg1"/>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2" name="Označba mesta številke diapozitiva 5">
            <a:extLst>
              <a:ext uri="{FF2B5EF4-FFF2-40B4-BE49-F238E27FC236}">
                <a16:creationId xmlns:a16="http://schemas.microsoft.com/office/drawing/2014/main" id="{22E61EBD-6E2B-5B50-00E9-EF9D56068164}"/>
              </a:ext>
            </a:extLst>
          </p:cNvPr>
          <p:cNvSpPr>
            <a:spLocks noGrp="1"/>
          </p:cNvSpPr>
          <p:nvPr>
            <p:ph type="sldNum" sz="quarter" idx="10"/>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0F84AAA1-64A6-4AD8-BE3A-23905A7BA068}" type="slidenum">
              <a:rPr lang="en-US"/>
              <a:pPr>
                <a:defRPr/>
              </a:pPr>
              <a:t>‹#›</a:t>
            </a:fld>
            <a:endParaRPr lang="en-US" dirty="0"/>
          </a:p>
        </p:txBody>
      </p:sp>
    </p:spTree>
    <p:extLst>
      <p:ext uri="{BB962C8B-B14F-4D97-AF65-F5344CB8AC3E}">
        <p14:creationId xmlns:p14="http://schemas.microsoft.com/office/powerpoint/2010/main" val="165394596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ission page">
    <p:bg>
      <p:bgPr>
        <a:solidFill>
          <a:schemeClr val="tx2"/>
        </a:solidFill>
        <a:effectLst/>
      </p:bgPr>
    </p:bg>
    <p:spTree>
      <p:nvGrpSpPr>
        <p:cNvPr id="1" name=""/>
        <p:cNvGrpSpPr/>
        <p:nvPr/>
      </p:nvGrpSpPr>
      <p:grpSpPr>
        <a:xfrm>
          <a:off x="0" y="0"/>
          <a:ext cx="0" cy="0"/>
          <a:chOff x="0" y="0"/>
          <a:chExt cx="0" cy="0"/>
        </a:xfrm>
      </p:grpSpPr>
      <p:cxnSp>
        <p:nvCxnSpPr>
          <p:cNvPr id="2" name="Raven povezovalnik 1">
            <a:extLst>
              <a:ext uri="{FF2B5EF4-FFF2-40B4-BE49-F238E27FC236}">
                <a16:creationId xmlns:a16="http://schemas.microsoft.com/office/drawing/2014/main" id="{DC140033-1077-E42A-FC23-A33B996BEDD8}"/>
              </a:ext>
            </a:extLst>
          </p:cNvPr>
          <p:cNvCxnSpPr>
            <a:cxnSpLocks/>
          </p:cNvCxnSpPr>
          <p:nvPr userDrawn="1"/>
        </p:nvCxnSpPr>
        <p:spPr>
          <a:xfrm>
            <a:off x="0" y="406400"/>
            <a:ext cx="125920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fika 8">
            <a:extLst>
              <a:ext uri="{FF2B5EF4-FFF2-40B4-BE49-F238E27FC236}">
                <a16:creationId xmlns:a16="http://schemas.microsoft.com/office/drawing/2014/main" id="{83EBBCED-C6AB-6954-9ACD-56E516E9CC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600" y="5037138"/>
            <a:ext cx="133191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jeZBesedilom 9">
            <a:extLst>
              <a:ext uri="{FF2B5EF4-FFF2-40B4-BE49-F238E27FC236}">
                <a16:creationId xmlns:a16="http://schemas.microsoft.com/office/drawing/2014/main" id="{B7EE9402-0AC4-935B-0113-A710F6081F6B}"/>
              </a:ext>
            </a:extLst>
          </p:cNvPr>
          <p:cNvSpPr txBox="1">
            <a:spLocks noChangeArrowheads="1"/>
          </p:cNvSpPr>
          <p:nvPr userDrawn="1"/>
        </p:nvSpPr>
        <p:spPr bwMode="auto">
          <a:xfrm>
            <a:off x="1004888" y="1106488"/>
            <a:ext cx="7032625" cy="44307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The European Commission support for the production of this publication does not constitute an endorsement of the contents which reflects the views only of the authors, and the Commission cannot be</a:t>
            </a:r>
            <a:r>
              <a:rPr lang="sl-SI" altLang="en-US" sz="1100">
                <a:solidFill>
                  <a:schemeClr val="bg1"/>
                </a:solidFill>
                <a:latin typeface="Arial" panose="020B0604020202020204" pitchFamily="34" charset="0"/>
                <a:ea typeface="Avenir Next Medium"/>
                <a:cs typeface="Arial" panose="020B0604020202020204" pitchFamily="34" charset="0"/>
              </a:rPr>
              <a:t> </a:t>
            </a:r>
            <a:r>
              <a:rPr lang="en-US" altLang="en-US" sz="1100">
                <a:solidFill>
                  <a:schemeClr val="bg1"/>
                </a:solidFill>
                <a:latin typeface="Arial" panose="020B0604020202020204" pitchFamily="34" charset="0"/>
                <a:ea typeface="Avenir Next Medium"/>
                <a:cs typeface="Arial" panose="020B0604020202020204" pitchFamily="34" charset="0"/>
              </a:rPr>
              <a:t>held responsible for any use which may be made of the information contained therein.</a:t>
            </a: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This work is licensed under a Creative Commons Attribution ShareAlike 4.0 International License.</a:t>
            </a: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You are free to:</a:t>
            </a: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Share — copy and redistribute the material in any medium or format</a:t>
            </a: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Adapt — remix, transform, and build upon the material</a:t>
            </a: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for any purpose, even commercially.</a:t>
            </a: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The licensor cannot revoke these freedoms as long as you follow the license terms.</a:t>
            </a: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r>
              <a:rPr lang="sl-SI" altLang="en-US" sz="1100">
                <a:solidFill>
                  <a:schemeClr val="bg1"/>
                </a:solidFill>
                <a:latin typeface="Arial" panose="020B0604020202020204" pitchFamily="34" charset="0"/>
                <a:ea typeface="Avenir Next Medium"/>
                <a:cs typeface="Arial" panose="020B0604020202020204" pitchFamily="34" charset="0"/>
              </a:rPr>
              <a:t>Under the following conditions:</a:t>
            </a: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Attribution — You must give appropriate credit, provide a link to the license, and</a:t>
            </a:r>
            <a:r>
              <a:rPr lang="sl-SI" altLang="en-US" sz="1100">
                <a:solidFill>
                  <a:schemeClr val="bg1"/>
                </a:solidFill>
                <a:latin typeface="Arial" panose="020B0604020202020204" pitchFamily="34" charset="0"/>
                <a:ea typeface="Avenir Next Medium"/>
                <a:cs typeface="Arial" panose="020B0604020202020204" pitchFamily="34" charset="0"/>
              </a:rPr>
              <a:t> </a:t>
            </a:r>
            <a:r>
              <a:rPr lang="en-US" altLang="en-US" sz="1100">
                <a:solidFill>
                  <a:schemeClr val="bg1"/>
                </a:solidFill>
                <a:latin typeface="Arial" panose="020B0604020202020204" pitchFamily="34" charset="0"/>
                <a:ea typeface="Avenir Next Medium"/>
                <a:cs typeface="Arial" panose="020B0604020202020204" pitchFamily="34" charset="0"/>
              </a:rPr>
              <a:t>indicate if changes were made. You may do so in any reasonable manner, but not in any way that suggests the licensor endorses you or your use.</a:t>
            </a: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ShareAlike — If you remix, transform, or build upon the material, you must distribute your contributions under the same license as the original.</a:t>
            </a: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r>
              <a:rPr lang="en-US" altLang="en-US" sz="1100">
                <a:solidFill>
                  <a:schemeClr val="bg1"/>
                </a:solidFill>
                <a:latin typeface="Arial" panose="020B0604020202020204" pitchFamily="34" charset="0"/>
                <a:ea typeface="Avenir Next Medium"/>
                <a:cs typeface="Arial" panose="020B0604020202020204" pitchFamily="34" charset="0"/>
              </a:rPr>
              <a:t>No additional restrictions — You may not apply legal terms or technological </a:t>
            </a: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11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2000">
              <a:solidFill>
                <a:schemeClr val="bg1"/>
              </a:solidFill>
              <a:latin typeface="Arial" panose="020B0604020202020204" pitchFamily="34" charset="0"/>
              <a:ea typeface="Avenir Next Medium"/>
              <a:cs typeface="Arial" panose="020B0604020202020204" pitchFamily="34" charset="0"/>
            </a:endParaRPr>
          </a:p>
          <a:p>
            <a:pPr eaLnBrk="1" hangingPunct="1">
              <a:defRPr/>
            </a:pPr>
            <a:endParaRPr lang="sl-SI" altLang="en-US" sz="2000">
              <a:solidFill>
                <a:schemeClr val="bg1"/>
              </a:solidFill>
              <a:latin typeface="Arial" panose="020B0604020202020204" pitchFamily="34" charset="0"/>
              <a:ea typeface="Avenir Next Medium"/>
              <a:cs typeface="Arial" panose="020B0604020202020204" pitchFamily="34" charset="0"/>
            </a:endParaRPr>
          </a:p>
        </p:txBody>
      </p:sp>
      <p:pic>
        <p:nvPicPr>
          <p:cNvPr id="5" name="Slika 10" descr="Slika, ki vsebuje besede besedilo, posnetek zaslona, pisava&#10;&#10;Opis je samodejno ustvarjen">
            <a:extLst>
              <a:ext uri="{FF2B5EF4-FFF2-40B4-BE49-F238E27FC236}">
                <a16:creationId xmlns:a16="http://schemas.microsoft.com/office/drawing/2014/main" id="{3CF48252-66C0-F91D-314C-08D6704EA3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98750" y="5133975"/>
            <a:ext cx="40338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8" descr="Slika, ki vsebuje besede črna, tema&#10;&#10;Opis je samodejno ustvarjen">
            <a:extLst>
              <a:ext uri="{FF2B5EF4-FFF2-40B4-BE49-F238E27FC236}">
                <a16:creationId xmlns:a16="http://schemas.microsoft.com/office/drawing/2014/main" id="{EE364D7C-A985-A1AC-8BBE-191C5968C0E4}"/>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40000" y="4878388"/>
            <a:ext cx="10922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82631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Light">
    <p:spTree>
      <p:nvGrpSpPr>
        <p:cNvPr id="1" name=""/>
        <p:cNvGrpSpPr/>
        <p:nvPr/>
      </p:nvGrpSpPr>
      <p:grpSpPr>
        <a:xfrm>
          <a:off x="0" y="0"/>
          <a:ext cx="0" cy="0"/>
          <a:chOff x="0" y="0"/>
          <a:chExt cx="0" cy="0"/>
        </a:xfrm>
      </p:grpSpPr>
      <p:sp>
        <p:nvSpPr>
          <p:cNvPr id="4" name="Pravokotnik 1">
            <a:extLst>
              <a:ext uri="{FF2B5EF4-FFF2-40B4-BE49-F238E27FC236}">
                <a16:creationId xmlns:a16="http://schemas.microsoft.com/office/drawing/2014/main" id="{10DFFFD5-A8D4-3F45-26F1-2EF14967F56B}"/>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Raven povezovalnik 2">
            <a:extLst>
              <a:ext uri="{FF2B5EF4-FFF2-40B4-BE49-F238E27FC236}">
                <a16:creationId xmlns:a16="http://schemas.microsoft.com/office/drawing/2014/main" id="{7F94179F-BCDA-C61D-2A6D-F24932B67E55}"/>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ravokotnik 6">
            <a:extLst>
              <a:ext uri="{FF2B5EF4-FFF2-40B4-BE49-F238E27FC236}">
                <a16:creationId xmlns:a16="http://schemas.microsoft.com/office/drawing/2014/main" id="{8B6E70F9-187C-D885-31EA-6BC48F8646FA}"/>
              </a:ext>
            </a:extLst>
          </p:cNvPr>
          <p:cNvSpPr/>
          <p:nvPr userDrawn="1"/>
        </p:nvSpPr>
        <p:spPr>
          <a:xfrm>
            <a:off x="704850" y="2695575"/>
            <a:ext cx="4051300" cy="2800350"/>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Slika 7" descr="Slika, ki vsebuje besede oseba, oblačila, zid, sklep&#10;&#10;Opis je samodejno ustvarjen">
            <a:extLst>
              <a:ext uri="{FF2B5EF4-FFF2-40B4-BE49-F238E27FC236}">
                <a16:creationId xmlns:a16="http://schemas.microsoft.com/office/drawing/2014/main" id="{2AB77E69-1ED4-C2ED-7967-577ABA79CCFF}"/>
              </a:ext>
            </a:extLst>
          </p:cNvPr>
          <p:cNvPicPr>
            <a:picLocks noChangeAspect="1"/>
          </p:cNvPicPr>
          <p:nvPr userDrawn="1"/>
        </p:nvPicPr>
        <p:blipFill>
          <a:blip r:embed="rId2"/>
          <a:stretch>
            <a:fillRect/>
          </a:stretch>
        </p:blipFill>
        <p:spPr>
          <a:xfrm>
            <a:off x="1108075" y="1690688"/>
            <a:ext cx="4238625" cy="2828925"/>
          </a:xfrm>
          <a:prstGeom prst="rect">
            <a:avLst/>
          </a:prstGeom>
          <a:effectLst>
            <a:outerShdw blurRad="63500" sx="102000" sy="102000" algn="ctr" rotWithShape="0">
              <a:prstClr val="black">
                <a:alpha val="40000"/>
              </a:prstClr>
            </a:outerShdw>
          </a:effectLst>
        </p:spPr>
      </p:pic>
      <p:pic>
        <p:nvPicPr>
          <p:cNvPr id="8" name="Grafika 1">
            <a:extLst>
              <a:ext uri="{FF2B5EF4-FFF2-40B4-BE49-F238E27FC236}">
                <a16:creationId xmlns:a16="http://schemas.microsoft.com/office/drawing/2014/main" id="{84F972E9-5107-8C5A-E07C-DA0ED8C657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9" descr="Slika, ki vsebuje besede besedilo, posnetek zaslona, pisava&#10;&#10;Opis je samodejno ustvarjen">
            <a:extLst>
              <a:ext uri="{FF2B5EF4-FFF2-40B4-BE49-F238E27FC236}">
                <a16:creationId xmlns:a16="http://schemas.microsoft.com/office/drawing/2014/main" id="{6F8F173B-D9D4-FF7E-7FCF-28416B370AA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lika 10" descr="Slika, ki vsebuje besede črna, tema&#10;&#10;Opis je samodejno ustvarjen">
            <a:extLst>
              <a:ext uri="{FF2B5EF4-FFF2-40B4-BE49-F238E27FC236}">
                <a16:creationId xmlns:a16="http://schemas.microsoft.com/office/drawing/2014/main" id="{790FCF52-D64E-EBB7-09C7-12515E7A722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p:cNvSpPr>
            <a:spLocks noGrp="1"/>
          </p:cNvSpPr>
          <p:nvPr>
            <p:ph type="title"/>
          </p:nvPr>
        </p:nvSpPr>
        <p:spPr>
          <a:xfrm>
            <a:off x="5937956" y="925689"/>
            <a:ext cx="5415844"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5937956" y="2020711"/>
            <a:ext cx="5415844" cy="4156251"/>
          </a:xfrm>
        </p:spPr>
        <p:txBody>
          <a:bodyPr>
            <a:normAutofit/>
          </a:bodyPr>
          <a:lstStyle>
            <a:lvl1pPr algn="just">
              <a:lnSpc>
                <a:spcPct val="150000"/>
              </a:lnSpc>
              <a:buClr>
                <a:schemeClr val="bg2"/>
              </a:buClr>
              <a:defRPr sz="20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20" name="Označba mesta slike 19"/>
          <p:cNvSpPr>
            <a:spLocks noGrp="1"/>
          </p:cNvSpPr>
          <p:nvPr>
            <p:ph type="pic" sz="quarter" idx="13"/>
          </p:nvPr>
        </p:nvSpPr>
        <p:spPr>
          <a:xfrm>
            <a:off x="1108075" y="1690688"/>
            <a:ext cx="4238625" cy="2828925"/>
          </a:xfrm>
        </p:spPr>
        <p:txBody>
          <a:bodyPr rtlCol="0">
            <a:normAutofit/>
          </a:bodyPr>
          <a:lstStyle/>
          <a:p>
            <a:pPr lvl="0"/>
            <a:endParaRPr lang="en-US" noProof="0"/>
          </a:p>
        </p:txBody>
      </p:sp>
      <p:sp>
        <p:nvSpPr>
          <p:cNvPr id="11" name="Označba mesta številke diapozitiva 5">
            <a:extLst>
              <a:ext uri="{FF2B5EF4-FFF2-40B4-BE49-F238E27FC236}">
                <a16:creationId xmlns:a16="http://schemas.microsoft.com/office/drawing/2014/main" id="{E15AE637-B4FE-ADF8-BD38-814ABA7BD1EF}"/>
              </a:ext>
            </a:extLst>
          </p:cNvPr>
          <p:cNvSpPr>
            <a:spLocks noGrp="1"/>
          </p:cNvSpPr>
          <p:nvPr>
            <p:ph type="sldNum" sz="quarter" idx="14"/>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B607E8BC-6B8B-4F17-8FDF-EB8436D2B5DC}" type="slidenum">
              <a:rPr lang="en-US"/>
              <a:pPr>
                <a:defRPr/>
              </a:pPr>
              <a:t>‹#›</a:t>
            </a:fld>
            <a:endParaRPr lang="en-US" dirty="0"/>
          </a:p>
        </p:txBody>
      </p:sp>
    </p:spTree>
    <p:extLst>
      <p:ext uri="{BB962C8B-B14F-4D97-AF65-F5344CB8AC3E}">
        <p14:creationId xmlns:p14="http://schemas.microsoft.com/office/powerpoint/2010/main" val="68488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Dark">
    <p:bg>
      <p:bgPr>
        <a:solidFill>
          <a:schemeClr val="tx2"/>
        </a:solidFill>
        <a:effectLst/>
      </p:bgPr>
    </p:bg>
    <p:spTree>
      <p:nvGrpSpPr>
        <p:cNvPr id="1" name=""/>
        <p:cNvGrpSpPr/>
        <p:nvPr/>
      </p:nvGrpSpPr>
      <p:grpSpPr>
        <a:xfrm>
          <a:off x="0" y="0"/>
          <a:ext cx="0" cy="0"/>
          <a:chOff x="0" y="0"/>
          <a:chExt cx="0" cy="0"/>
        </a:xfrm>
      </p:grpSpPr>
      <p:cxnSp>
        <p:nvCxnSpPr>
          <p:cNvPr id="4" name="Raven povezovalnik 1">
            <a:extLst>
              <a:ext uri="{FF2B5EF4-FFF2-40B4-BE49-F238E27FC236}">
                <a16:creationId xmlns:a16="http://schemas.microsoft.com/office/drawing/2014/main" id="{84076DC4-745C-AA6D-5D4C-31F23B6AC64B}"/>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ravokotnik 2">
            <a:extLst>
              <a:ext uri="{FF2B5EF4-FFF2-40B4-BE49-F238E27FC236}">
                <a16:creationId xmlns:a16="http://schemas.microsoft.com/office/drawing/2014/main" id="{28D83716-1D0B-B4D1-A151-9CE7FF1363A3}"/>
              </a:ext>
            </a:extLst>
          </p:cNvPr>
          <p:cNvSpPr/>
          <p:nvPr userDrawn="1"/>
        </p:nvSpPr>
        <p:spPr>
          <a:xfrm>
            <a:off x="704850" y="2695575"/>
            <a:ext cx="4051300" cy="2800350"/>
          </a:xfrm>
          <a:prstGeom prst="rect">
            <a:avLst/>
          </a:prstGeom>
          <a:solidFill>
            <a:schemeClr val="accent3"/>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Slika 6" descr="Slika, ki vsebuje besede oseba, oblačila, zid, sklep&#10;&#10;Opis je samodejno ustvarjen">
            <a:extLst>
              <a:ext uri="{FF2B5EF4-FFF2-40B4-BE49-F238E27FC236}">
                <a16:creationId xmlns:a16="http://schemas.microsoft.com/office/drawing/2014/main" id="{11704347-4B5C-BABA-CCC2-5186963115D0}"/>
              </a:ext>
            </a:extLst>
          </p:cNvPr>
          <p:cNvPicPr>
            <a:picLocks noChangeAspect="1"/>
          </p:cNvPicPr>
          <p:nvPr userDrawn="1"/>
        </p:nvPicPr>
        <p:blipFill>
          <a:blip r:embed="rId2"/>
          <a:stretch>
            <a:fillRect/>
          </a:stretch>
        </p:blipFill>
        <p:spPr>
          <a:xfrm>
            <a:off x="1108075" y="1690688"/>
            <a:ext cx="4238625" cy="2828925"/>
          </a:xfrm>
          <a:prstGeom prst="rect">
            <a:avLst/>
          </a:prstGeom>
          <a:effectLst>
            <a:outerShdw blurRad="63500" sx="102000" sy="102000" algn="ctr" rotWithShape="0">
              <a:prstClr val="black">
                <a:alpha val="40000"/>
              </a:prstClr>
            </a:outerShdw>
          </a:effectLst>
        </p:spPr>
      </p:pic>
      <p:pic>
        <p:nvPicPr>
          <p:cNvPr id="7" name="Slika 7" descr="Slika, ki vsebuje besede besedilo, posnetek zaslona, pisava&#10;&#10;Opis je samodejno ustvarjen">
            <a:extLst>
              <a:ext uri="{FF2B5EF4-FFF2-40B4-BE49-F238E27FC236}">
                <a16:creationId xmlns:a16="http://schemas.microsoft.com/office/drawing/2014/main" id="{BCCC6F26-E04C-0E04-8E74-55B0FC27CE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8" descr="Slika, ki vsebuje besede črna, tema&#10;&#10;Opis je samodejno ustvarjen">
            <a:extLst>
              <a:ext uri="{FF2B5EF4-FFF2-40B4-BE49-F238E27FC236}">
                <a16:creationId xmlns:a16="http://schemas.microsoft.com/office/drawing/2014/main" id="{D269B77D-C448-ECCB-D0EE-2D89812F97C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značba mesta številke diapozitiva 5">
            <a:extLst>
              <a:ext uri="{FF2B5EF4-FFF2-40B4-BE49-F238E27FC236}">
                <a16:creationId xmlns:a16="http://schemas.microsoft.com/office/drawing/2014/main" id="{D5018D84-1578-DBBB-A9B6-0EB2E6AA4AE6}"/>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E90562E7-48B7-4962-A3DE-6BF10C3255E9}" type="slidenum">
              <a:rPr lang="en-US"/>
              <a:pPr>
                <a:defRPr/>
              </a:pPr>
              <a:t>‹#›</a:t>
            </a:fld>
            <a:endParaRPr lang="en-US" dirty="0"/>
          </a:p>
        </p:txBody>
      </p:sp>
      <p:pic>
        <p:nvPicPr>
          <p:cNvPr id="10" name="Grafika 8">
            <a:extLst>
              <a:ext uri="{FF2B5EF4-FFF2-40B4-BE49-F238E27FC236}">
                <a16:creationId xmlns:a16="http://schemas.microsoft.com/office/drawing/2014/main" id="{55BBEDE0-A24D-CEC4-F12C-B35CA6D370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p:cNvSpPr>
            <a:spLocks noGrp="1"/>
          </p:cNvSpPr>
          <p:nvPr>
            <p:ph type="title"/>
          </p:nvPr>
        </p:nvSpPr>
        <p:spPr>
          <a:xfrm>
            <a:off x="5937956" y="925689"/>
            <a:ext cx="5415844"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5937956" y="2020711"/>
            <a:ext cx="5415844" cy="4156251"/>
          </a:xfrm>
        </p:spPr>
        <p:txBody>
          <a:bodyPr>
            <a:normAutofit/>
          </a:bodyPr>
          <a:lstStyle>
            <a:lvl1pPr algn="just">
              <a:lnSpc>
                <a:spcPct val="150000"/>
              </a:lnSpc>
              <a:buClr>
                <a:schemeClr val="accent3"/>
              </a:buClr>
              <a:defRPr sz="20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20" name="Označba mesta slike 19"/>
          <p:cNvSpPr>
            <a:spLocks noGrp="1"/>
          </p:cNvSpPr>
          <p:nvPr>
            <p:ph type="pic" sz="quarter" idx="13"/>
          </p:nvPr>
        </p:nvSpPr>
        <p:spPr>
          <a:xfrm>
            <a:off x="1108075" y="1690688"/>
            <a:ext cx="4238625" cy="2828925"/>
          </a:xfrm>
        </p:spPr>
        <p:txBody>
          <a:bodyPr rtlCol="0">
            <a:normAutofit/>
          </a:bodyPr>
          <a:lstStyle/>
          <a:p>
            <a:pPr lvl="0"/>
            <a:endParaRPr lang="en-US" noProof="0"/>
          </a:p>
        </p:txBody>
      </p:sp>
      <p:sp>
        <p:nvSpPr>
          <p:cNvPr id="11" name="Označba mesta številke diapozitiva 5">
            <a:extLst>
              <a:ext uri="{FF2B5EF4-FFF2-40B4-BE49-F238E27FC236}">
                <a16:creationId xmlns:a16="http://schemas.microsoft.com/office/drawing/2014/main" id="{1C417D22-A2C6-1BD5-D6B5-5FCED02D40EB}"/>
              </a:ext>
            </a:extLst>
          </p:cNvPr>
          <p:cNvSpPr>
            <a:spLocks noGrp="1"/>
          </p:cNvSpPr>
          <p:nvPr>
            <p:ph type="sldNum" sz="quarter" idx="14"/>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A9F7A5F4-6C8F-43C8-81BC-8CB27C3F3F02}" type="slidenum">
              <a:rPr lang="en-US"/>
              <a:pPr>
                <a:defRPr/>
              </a:pPr>
              <a:t>‹#›</a:t>
            </a:fld>
            <a:endParaRPr lang="en-US" dirty="0"/>
          </a:p>
        </p:txBody>
      </p:sp>
    </p:spTree>
    <p:extLst>
      <p:ext uri="{BB962C8B-B14F-4D97-AF65-F5344CB8AC3E}">
        <p14:creationId xmlns:p14="http://schemas.microsoft.com/office/powerpoint/2010/main" val="203430246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Pravokotnik 1">
            <a:extLst>
              <a:ext uri="{FF2B5EF4-FFF2-40B4-BE49-F238E27FC236}">
                <a16:creationId xmlns:a16="http://schemas.microsoft.com/office/drawing/2014/main" id="{9CD577B7-814C-0CD3-A46B-4BEE96464979}"/>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Grafika 1">
            <a:extLst>
              <a:ext uri="{FF2B5EF4-FFF2-40B4-BE49-F238E27FC236}">
                <a16:creationId xmlns:a16="http://schemas.microsoft.com/office/drawing/2014/main" id="{9D282A34-AE01-2488-F6E1-5A489F84BA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6" descr="Slika, ki vsebuje besede besedilo, posnetek zaslona, pisava&#10;&#10;Opis je samodejno ustvarjen">
            <a:extLst>
              <a:ext uri="{FF2B5EF4-FFF2-40B4-BE49-F238E27FC236}">
                <a16:creationId xmlns:a16="http://schemas.microsoft.com/office/drawing/2014/main" id="{52539493-D42C-8BE5-1911-CBE8FC7C77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7" descr="Slika, ki vsebuje besede črna, tema&#10;&#10;Opis je samodejno ustvarjen">
            <a:extLst>
              <a:ext uri="{FF2B5EF4-FFF2-40B4-BE49-F238E27FC236}">
                <a16:creationId xmlns:a16="http://schemas.microsoft.com/office/drawing/2014/main" id="{260CE673-7279-C201-3DBB-1628B4827C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avokotnik: zaokrožena zgornja vogala 8">
            <a:extLst>
              <a:ext uri="{FF2B5EF4-FFF2-40B4-BE49-F238E27FC236}">
                <a16:creationId xmlns:a16="http://schemas.microsoft.com/office/drawing/2014/main" id="{51D8F609-628D-3445-7329-5F3CD43712D3}"/>
              </a:ext>
            </a:extLst>
          </p:cNvPr>
          <p:cNvSpPr/>
          <p:nvPr userDrawn="1"/>
        </p:nvSpPr>
        <p:spPr>
          <a:xfrm>
            <a:off x="8505825" y="2333625"/>
            <a:ext cx="2847975" cy="765175"/>
          </a:xfrm>
          <a:prstGeom prst="round2SameRect">
            <a:avLst>
              <a:gd name="adj1" fmla="val 50000"/>
              <a:gd name="adj2"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ravokotnik 9">
            <a:extLst>
              <a:ext uri="{FF2B5EF4-FFF2-40B4-BE49-F238E27FC236}">
                <a16:creationId xmlns:a16="http://schemas.microsoft.com/office/drawing/2014/main" id="{F31A7ED2-6667-6D2E-BBB9-EA5FF3A3B8AE}"/>
              </a:ext>
            </a:extLst>
          </p:cNvPr>
          <p:cNvSpPr/>
          <p:nvPr userDrawn="1"/>
        </p:nvSpPr>
        <p:spPr>
          <a:xfrm>
            <a:off x="7573963" y="2333625"/>
            <a:ext cx="1922462" cy="76517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ravokotnik: zaokrožena zgornja vogala 10">
            <a:extLst>
              <a:ext uri="{FF2B5EF4-FFF2-40B4-BE49-F238E27FC236}">
                <a16:creationId xmlns:a16="http://schemas.microsoft.com/office/drawing/2014/main" id="{D85EAA71-C92E-EF59-4AC4-57362C36B1BB}"/>
              </a:ext>
            </a:extLst>
          </p:cNvPr>
          <p:cNvSpPr/>
          <p:nvPr userDrawn="1"/>
        </p:nvSpPr>
        <p:spPr>
          <a:xfrm>
            <a:off x="6381750" y="2316163"/>
            <a:ext cx="2333625" cy="765175"/>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ravokotnik 11">
            <a:extLst>
              <a:ext uri="{FF2B5EF4-FFF2-40B4-BE49-F238E27FC236}">
                <a16:creationId xmlns:a16="http://schemas.microsoft.com/office/drawing/2014/main" id="{DACDB578-6F61-F2F2-13C0-9BF7775254CC}"/>
              </a:ext>
            </a:extLst>
          </p:cNvPr>
          <p:cNvSpPr/>
          <p:nvPr userDrawn="1"/>
        </p:nvSpPr>
        <p:spPr>
          <a:xfrm>
            <a:off x="5408613" y="2322513"/>
            <a:ext cx="1574800" cy="7651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ravokotnik: zaokrožena zgornja vogala 12">
            <a:extLst>
              <a:ext uri="{FF2B5EF4-FFF2-40B4-BE49-F238E27FC236}">
                <a16:creationId xmlns:a16="http://schemas.microsoft.com/office/drawing/2014/main" id="{D33585F9-6BD4-DD72-1F33-DE67C6CB6BA2}"/>
              </a:ext>
            </a:extLst>
          </p:cNvPr>
          <p:cNvSpPr/>
          <p:nvPr userDrawn="1"/>
        </p:nvSpPr>
        <p:spPr>
          <a:xfrm>
            <a:off x="4179888" y="2320925"/>
            <a:ext cx="1806575" cy="765175"/>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Pravokotnik 13">
            <a:extLst>
              <a:ext uri="{FF2B5EF4-FFF2-40B4-BE49-F238E27FC236}">
                <a16:creationId xmlns:a16="http://schemas.microsoft.com/office/drawing/2014/main" id="{B2D12BE4-0724-B175-D996-496FCDAACDB0}"/>
              </a:ext>
            </a:extLst>
          </p:cNvPr>
          <p:cNvSpPr/>
          <p:nvPr userDrawn="1"/>
        </p:nvSpPr>
        <p:spPr>
          <a:xfrm>
            <a:off x="3122613" y="2320925"/>
            <a:ext cx="1611312" cy="7651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ravokotnik: zaokrožena zgornja vogala 14">
            <a:extLst>
              <a:ext uri="{FF2B5EF4-FFF2-40B4-BE49-F238E27FC236}">
                <a16:creationId xmlns:a16="http://schemas.microsoft.com/office/drawing/2014/main" id="{516E04A7-84CB-B519-0F28-D2745384C496}"/>
              </a:ext>
            </a:extLst>
          </p:cNvPr>
          <p:cNvSpPr/>
          <p:nvPr userDrawn="1"/>
        </p:nvSpPr>
        <p:spPr>
          <a:xfrm>
            <a:off x="1644650" y="2309813"/>
            <a:ext cx="1808163" cy="765175"/>
          </a:xfrm>
          <a:prstGeom prst="round2SameRect">
            <a:avLst>
              <a:gd name="adj1" fmla="val 50000"/>
              <a:gd name="adj2" fmla="val 0"/>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ravokotnik 15">
            <a:extLst>
              <a:ext uri="{FF2B5EF4-FFF2-40B4-BE49-F238E27FC236}">
                <a16:creationId xmlns:a16="http://schemas.microsoft.com/office/drawing/2014/main" id="{206F281A-9A57-ABC6-0E4C-03FA2B369783}"/>
              </a:ext>
            </a:extLst>
          </p:cNvPr>
          <p:cNvSpPr/>
          <p:nvPr userDrawn="1"/>
        </p:nvSpPr>
        <p:spPr>
          <a:xfrm>
            <a:off x="781050" y="2309813"/>
            <a:ext cx="1433513" cy="76517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5" name="Raven povezovalnik 16">
            <a:extLst>
              <a:ext uri="{FF2B5EF4-FFF2-40B4-BE49-F238E27FC236}">
                <a16:creationId xmlns:a16="http://schemas.microsoft.com/office/drawing/2014/main" id="{AA640333-BEF5-7780-DBE4-F14239DA0054}"/>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25" name="Označba mesta besedila 24"/>
          <p:cNvSpPr>
            <a:spLocks noGrp="1"/>
          </p:cNvSpPr>
          <p:nvPr>
            <p:ph type="body" sz="quarter" idx="13"/>
          </p:nvPr>
        </p:nvSpPr>
        <p:spPr>
          <a:xfrm>
            <a:off x="947738" y="2472090"/>
            <a:ext cx="1611312" cy="471487"/>
          </a:xfrm>
        </p:spPr>
        <p:txBody>
          <a:bodyPr/>
          <a:lstStyle>
            <a:lvl1pPr marL="0" indent="0">
              <a:buNone/>
              <a:defRPr>
                <a:solidFill>
                  <a:schemeClr val="bg1"/>
                </a:solidFill>
                <a:latin typeface="Arial Black" panose="020B0A04020102020204" pitchFamily="34" charset="0"/>
              </a:defRPr>
            </a:lvl1pPr>
          </a:lstStyle>
          <a:p>
            <a:pPr lvl="0"/>
            <a:r>
              <a:rPr lang="sl-SI"/>
              <a:t>Kliknite za urejanje slogov besedila matrice</a:t>
            </a:r>
          </a:p>
        </p:txBody>
      </p:sp>
      <p:sp>
        <p:nvSpPr>
          <p:cNvPr id="26" name="Označba mesta besedila 24"/>
          <p:cNvSpPr>
            <a:spLocks noGrp="1"/>
          </p:cNvSpPr>
          <p:nvPr>
            <p:ph type="body" sz="quarter" idx="14"/>
          </p:nvPr>
        </p:nvSpPr>
        <p:spPr>
          <a:xfrm>
            <a:off x="3641240" y="2480488"/>
            <a:ext cx="1611312" cy="471487"/>
          </a:xfrm>
        </p:spPr>
        <p:txBody>
          <a:bodyPr/>
          <a:lstStyle>
            <a:lvl1pPr marL="0" indent="0">
              <a:buNone/>
              <a:defRPr>
                <a:solidFill>
                  <a:schemeClr val="bg1"/>
                </a:solidFill>
                <a:latin typeface="Arial Black" panose="020B0A04020102020204" pitchFamily="34" charset="0"/>
              </a:defRPr>
            </a:lvl1pPr>
          </a:lstStyle>
          <a:p>
            <a:pPr lvl="0"/>
            <a:r>
              <a:rPr lang="sl-SI"/>
              <a:t>Kliknite za urejanje slogov besedila matrice</a:t>
            </a:r>
          </a:p>
        </p:txBody>
      </p:sp>
      <p:sp>
        <p:nvSpPr>
          <p:cNvPr id="27" name="Označba mesta besedila 24"/>
          <p:cNvSpPr>
            <a:spLocks noGrp="1"/>
          </p:cNvSpPr>
          <p:nvPr>
            <p:ph type="body" sz="quarter" idx="15"/>
          </p:nvPr>
        </p:nvSpPr>
        <p:spPr>
          <a:xfrm>
            <a:off x="6185878" y="2484568"/>
            <a:ext cx="1611312" cy="471487"/>
          </a:xfrm>
        </p:spPr>
        <p:txBody>
          <a:bodyPr/>
          <a:lstStyle>
            <a:lvl1pPr marL="0" indent="0">
              <a:buNone/>
              <a:defRPr>
                <a:solidFill>
                  <a:schemeClr val="bg1"/>
                </a:solidFill>
                <a:latin typeface="Arial Black" panose="020B0A04020102020204" pitchFamily="34" charset="0"/>
              </a:defRPr>
            </a:lvl1pPr>
          </a:lstStyle>
          <a:p>
            <a:pPr lvl="0"/>
            <a:r>
              <a:rPr lang="sl-SI"/>
              <a:t>Kliknite za urejanje slogov besedila matrice</a:t>
            </a:r>
          </a:p>
        </p:txBody>
      </p:sp>
      <p:sp>
        <p:nvSpPr>
          <p:cNvPr id="28" name="Označba mesta besedila 24"/>
          <p:cNvSpPr>
            <a:spLocks noGrp="1"/>
          </p:cNvSpPr>
          <p:nvPr>
            <p:ph type="body" sz="quarter" idx="16"/>
          </p:nvPr>
        </p:nvSpPr>
        <p:spPr>
          <a:xfrm>
            <a:off x="8926479" y="2480488"/>
            <a:ext cx="1611312" cy="471487"/>
          </a:xfrm>
        </p:spPr>
        <p:txBody>
          <a:bodyPr/>
          <a:lstStyle>
            <a:lvl1pPr marL="0" indent="0">
              <a:buNone/>
              <a:defRPr>
                <a:solidFill>
                  <a:schemeClr val="bg1"/>
                </a:solidFill>
                <a:latin typeface="Arial Black" panose="020B0A04020102020204" pitchFamily="34" charset="0"/>
              </a:defRPr>
            </a:lvl1pPr>
          </a:lstStyle>
          <a:p>
            <a:pPr lvl="0"/>
            <a:r>
              <a:rPr lang="sl-SI"/>
              <a:t>Kliknite za urejanje slogov besedila matrice</a:t>
            </a:r>
          </a:p>
        </p:txBody>
      </p:sp>
      <p:sp>
        <p:nvSpPr>
          <p:cNvPr id="30" name="Označba mesta vsebine 29"/>
          <p:cNvSpPr>
            <a:spLocks noGrp="1"/>
          </p:cNvSpPr>
          <p:nvPr>
            <p:ph sz="quarter" idx="17"/>
          </p:nvPr>
        </p:nvSpPr>
        <p:spPr>
          <a:xfrm>
            <a:off x="822056" y="3386844"/>
            <a:ext cx="2345972" cy="338491"/>
          </a:xfrm>
        </p:spPr>
        <p:txBody>
          <a:bodyPr>
            <a:normAutofit/>
          </a:bodyPr>
          <a:lstStyle>
            <a:lvl1pPr marL="0" indent="0">
              <a:buNone/>
              <a:defRPr sz="2000">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31" name="Označba mesta vsebine 29"/>
          <p:cNvSpPr>
            <a:spLocks noGrp="1"/>
          </p:cNvSpPr>
          <p:nvPr>
            <p:ph sz="quarter" idx="18"/>
          </p:nvPr>
        </p:nvSpPr>
        <p:spPr>
          <a:xfrm>
            <a:off x="3561027" y="3407392"/>
            <a:ext cx="2345972" cy="338491"/>
          </a:xfrm>
        </p:spPr>
        <p:txBody>
          <a:bodyPr>
            <a:normAutofit/>
          </a:bodyPr>
          <a:lstStyle>
            <a:lvl1pPr marL="0" indent="0">
              <a:buNone/>
              <a:defRPr sz="2000">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32" name="Označba mesta vsebine 29"/>
          <p:cNvSpPr>
            <a:spLocks noGrp="1"/>
          </p:cNvSpPr>
          <p:nvPr>
            <p:ph sz="quarter" idx="19"/>
          </p:nvPr>
        </p:nvSpPr>
        <p:spPr>
          <a:xfrm>
            <a:off x="6096000" y="3405784"/>
            <a:ext cx="2345972" cy="338491"/>
          </a:xfrm>
        </p:spPr>
        <p:txBody>
          <a:bodyPr>
            <a:normAutofit/>
          </a:bodyPr>
          <a:lstStyle>
            <a:lvl1pPr marL="0" indent="0">
              <a:buNone/>
              <a:defRPr sz="2000">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33" name="Označba mesta vsebine 29"/>
          <p:cNvSpPr>
            <a:spLocks noGrp="1"/>
          </p:cNvSpPr>
          <p:nvPr>
            <p:ph sz="quarter" idx="20"/>
          </p:nvPr>
        </p:nvSpPr>
        <p:spPr>
          <a:xfrm>
            <a:off x="8834971" y="3405784"/>
            <a:ext cx="2345972" cy="338491"/>
          </a:xfrm>
        </p:spPr>
        <p:txBody>
          <a:bodyPr>
            <a:normAutofit/>
          </a:bodyPr>
          <a:lstStyle>
            <a:lvl1pPr marL="0" indent="0">
              <a:buNone/>
              <a:defRPr sz="2000">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35" name="Označba mesta besedila 34"/>
          <p:cNvSpPr>
            <a:spLocks noGrp="1"/>
          </p:cNvSpPr>
          <p:nvPr>
            <p:ph type="body" sz="quarter" idx="21"/>
          </p:nvPr>
        </p:nvSpPr>
        <p:spPr>
          <a:xfrm>
            <a:off x="781050" y="3857977"/>
            <a:ext cx="2341563" cy="1774825"/>
          </a:xfrm>
        </p:spPr>
        <p:txBody>
          <a:bodyPr>
            <a:noAutofit/>
          </a:bodyPr>
          <a:lstStyle>
            <a:lvl1pPr marL="0" indent="0">
              <a:buNone/>
              <a:defRPr sz="1400">
                <a:solidFill>
                  <a:schemeClr val="accent2">
                    <a:lumMod val="75000"/>
                  </a:schemeClr>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36" name="Označba mesta besedila 34"/>
          <p:cNvSpPr>
            <a:spLocks noGrp="1"/>
          </p:cNvSpPr>
          <p:nvPr>
            <p:ph type="body" sz="quarter" idx="22"/>
          </p:nvPr>
        </p:nvSpPr>
        <p:spPr>
          <a:xfrm>
            <a:off x="3520021" y="3861505"/>
            <a:ext cx="2341563" cy="1774825"/>
          </a:xfrm>
        </p:spPr>
        <p:txBody>
          <a:bodyPr>
            <a:noAutofit/>
          </a:bodyPr>
          <a:lstStyle>
            <a:lvl1pPr marL="0" indent="0">
              <a:buNone/>
              <a:defRPr sz="1400">
                <a:solidFill>
                  <a:schemeClr val="accent2">
                    <a:lumMod val="75000"/>
                  </a:schemeClr>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37" name="Označba mesta besedila 34"/>
          <p:cNvSpPr>
            <a:spLocks noGrp="1"/>
          </p:cNvSpPr>
          <p:nvPr>
            <p:ph type="body" sz="quarter" idx="23"/>
          </p:nvPr>
        </p:nvSpPr>
        <p:spPr>
          <a:xfrm>
            <a:off x="6102880" y="3880446"/>
            <a:ext cx="2341563" cy="1774825"/>
          </a:xfrm>
        </p:spPr>
        <p:txBody>
          <a:bodyPr>
            <a:noAutofit/>
          </a:bodyPr>
          <a:lstStyle>
            <a:lvl1pPr marL="0" indent="0">
              <a:buNone/>
              <a:defRPr sz="1400">
                <a:solidFill>
                  <a:schemeClr val="accent2">
                    <a:lumMod val="75000"/>
                  </a:schemeClr>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38" name="Označba mesta besedila 34"/>
          <p:cNvSpPr>
            <a:spLocks noGrp="1"/>
          </p:cNvSpPr>
          <p:nvPr>
            <p:ph type="body" sz="quarter" idx="24"/>
          </p:nvPr>
        </p:nvSpPr>
        <p:spPr>
          <a:xfrm>
            <a:off x="8828091" y="3861505"/>
            <a:ext cx="2341563" cy="1774825"/>
          </a:xfrm>
        </p:spPr>
        <p:txBody>
          <a:bodyPr>
            <a:noAutofit/>
          </a:bodyPr>
          <a:lstStyle>
            <a:lvl1pPr marL="0" indent="0">
              <a:buNone/>
              <a:defRPr sz="1400">
                <a:solidFill>
                  <a:schemeClr val="accent2">
                    <a:lumMod val="75000"/>
                  </a:schemeClr>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16" name="Označba mesta številke diapozitiva 5">
            <a:extLst>
              <a:ext uri="{FF2B5EF4-FFF2-40B4-BE49-F238E27FC236}">
                <a16:creationId xmlns:a16="http://schemas.microsoft.com/office/drawing/2014/main" id="{2F9A6331-60F8-F6FF-FD20-15ED15686A7C}"/>
              </a:ext>
            </a:extLst>
          </p:cNvPr>
          <p:cNvSpPr>
            <a:spLocks noGrp="1"/>
          </p:cNvSpPr>
          <p:nvPr>
            <p:ph type="sldNum" sz="quarter" idx="25"/>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7626D366-B706-4525-8802-A3B19693CE49}" type="slidenum">
              <a:rPr lang="en-US"/>
              <a:pPr>
                <a:defRPr/>
              </a:pPr>
              <a:t>‹#›</a:t>
            </a:fld>
            <a:endParaRPr lang="en-US" dirty="0"/>
          </a:p>
        </p:txBody>
      </p:sp>
    </p:spTree>
    <p:extLst>
      <p:ext uri="{BB962C8B-B14F-4D97-AF65-F5344CB8AC3E}">
        <p14:creationId xmlns:p14="http://schemas.microsoft.com/office/powerpoint/2010/main" val="150559322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Dark">
    <p:bg>
      <p:bgPr>
        <a:solidFill>
          <a:schemeClr val="tx2"/>
        </a:solidFill>
        <a:effectLst/>
      </p:bgPr>
    </p:bg>
    <p:spTree>
      <p:nvGrpSpPr>
        <p:cNvPr id="1" name=""/>
        <p:cNvGrpSpPr/>
        <p:nvPr/>
      </p:nvGrpSpPr>
      <p:grpSpPr>
        <a:xfrm>
          <a:off x="0" y="0"/>
          <a:ext cx="0" cy="0"/>
          <a:chOff x="0" y="0"/>
          <a:chExt cx="0" cy="0"/>
        </a:xfrm>
      </p:grpSpPr>
      <p:cxnSp>
        <p:nvCxnSpPr>
          <p:cNvPr id="2" name="Raven povezovalnik 1">
            <a:extLst>
              <a:ext uri="{FF2B5EF4-FFF2-40B4-BE49-F238E27FC236}">
                <a16:creationId xmlns:a16="http://schemas.microsoft.com/office/drawing/2014/main" id="{ABBB24B2-8E30-A135-1C0B-65C0AE453FD3}"/>
              </a:ext>
            </a:extLst>
          </p:cNvPr>
          <p:cNvCxnSpPr/>
          <p:nvPr userDrawn="1"/>
        </p:nvCxnSpPr>
        <p:spPr>
          <a:xfrm>
            <a:off x="0" y="406400"/>
            <a:ext cx="955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ravokotnik 2">
            <a:extLst>
              <a:ext uri="{FF2B5EF4-FFF2-40B4-BE49-F238E27FC236}">
                <a16:creationId xmlns:a16="http://schemas.microsoft.com/office/drawing/2014/main" id="{74F3D844-B830-87FA-FEA2-389F9DC8D141}"/>
              </a:ext>
            </a:extLst>
          </p:cNvPr>
          <p:cNvSpPr/>
          <p:nvPr userDrawn="1"/>
        </p:nvSpPr>
        <p:spPr>
          <a:xfrm>
            <a:off x="642938" y="2065338"/>
            <a:ext cx="892175" cy="892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ravokotnik 6">
            <a:extLst>
              <a:ext uri="{FF2B5EF4-FFF2-40B4-BE49-F238E27FC236}">
                <a16:creationId xmlns:a16="http://schemas.microsoft.com/office/drawing/2014/main" id="{80902418-A8E8-3857-EE68-93CB0CFE4991}"/>
              </a:ext>
            </a:extLst>
          </p:cNvPr>
          <p:cNvSpPr/>
          <p:nvPr userDrawn="1"/>
        </p:nvSpPr>
        <p:spPr>
          <a:xfrm>
            <a:off x="642938" y="3332163"/>
            <a:ext cx="892175" cy="892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ravokotnik 7">
            <a:extLst>
              <a:ext uri="{FF2B5EF4-FFF2-40B4-BE49-F238E27FC236}">
                <a16:creationId xmlns:a16="http://schemas.microsoft.com/office/drawing/2014/main" id="{8F4376F8-D5D6-1EBC-820C-839412DDEF82}"/>
              </a:ext>
            </a:extLst>
          </p:cNvPr>
          <p:cNvSpPr/>
          <p:nvPr userDrawn="1"/>
        </p:nvSpPr>
        <p:spPr>
          <a:xfrm>
            <a:off x="642938" y="4600575"/>
            <a:ext cx="892175" cy="890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Raven povezovalnik 8">
            <a:extLst>
              <a:ext uri="{FF2B5EF4-FFF2-40B4-BE49-F238E27FC236}">
                <a16:creationId xmlns:a16="http://schemas.microsoft.com/office/drawing/2014/main" id="{8178333B-5AE0-86CF-6979-643D7454E5D4}"/>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Slika 9" descr="Slika, ki vsebuje besede besedilo, posnetek zaslona, pisava&#10;&#10;Opis je samodejno ustvarjen">
            <a:extLst>
              <a:ext uri="{FF2B5EF4-FFF2-40B4-BE49-F238E27FC236}">
                <a16:creationId xmlns:a16="http://schemas.microsoft.com/office/drawing/2014/main" id="{5DDA6D70-D377-0A38-9495-294BB02EEF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10" descr="Slika, ki vsebuje besede črna, tema&#10;&#10;Opis je samodejno ustvarjen">
            <a:extLst>
              <a:ext uri="{FF2B5EF4-FFF2-40B4-BE49-F238E27FC236}">
                <a16:creationId xmlns:a16="http://schemas.microsoft.com/office/drawing/2014/main" id="{52E95697-9E4C-D187-74A8-C96B79CBA74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značba mesta številke diapozitiva 5">
            <a:extLst>
              <a:ext uri="{FF2B5EF4-FFF2-40B4-BE49-F238E27FC236}">
                <a16:creationId xmlns:a16="http://schemas.microsoft.com/office/drawing/2014/main" id="{9E66DB73-4158-A729-39D0-15A069E0E9C1}"/>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B09F312-1814-4FC2-A162-0FB15D8C7F33}" type="slidenum">
              <a:rPr lang="en-US"/>
              <a:pPr>
                <a:defRPr/>
              </a:pPr>
              <a:t>‹#›</a:t>
            </a:fld>
            <a:endParaRPr lang="en-US" dirty="0"/>
          </a:p>
        </p:txBody>
      </p:sp>
      <p:pic>
        <p:nvPicPr>
          <p:cNvPr id="11" name="Grafika 8">
            <a:extLst>
              <a:ext uri="{FF2B5EF4-FFF2-40B4-BE49-F238E27FC236}">
                <a16:creationId xmlns:a16="http://schemas.microsoft.com/office/drawing/2014/main" id="{A390C718-387D-5AEC-ED53-00C7BFC9918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4" name="Označba mesta besedila 13"/>
          <p:cNvSpPr>
            <a:spLocks noGrp="1"/>
          </p:cNvSpPr>
          <p:nvPr>
            <p:ph type="body" sz="quarter" idx="15"/>
          </p:nvPr>
        </p:nvSpPr>
        <p:spPr>
          <a:xfrm>
            <a:off x="642938" y="2275425"/>
            <a:ext cx="892175" cy="682088"/>
          </a:xfrm>
        </p:spPr>
        <p:txBody>
          <a:bodyPr/>
          <a:lstStyle>
            <a:lvl1pPr marL="0" indent="0" algn="ctr">
              <a:lnSpc>
                <a:spcPct val="100000"/>
              </a:lnSpc>
              <a:buNone/>
              <a:defRPr>
                <a:solidFill>
                  <a:schemeClr val="accent3"/>
                </a:solidFill>
                <a:latin typeface="Arial Black" panose="020B0A04020102020204" pitchFamily="34" charset="0"/>
                <a:cs typeface="Arial" panose="020B0604020202020204" pitchFamily="34" charset="0"/>
              </a:defRPr>
            </a:lvl1pPr>
            <a:lvl2pPr marL="457200" indent="0">
              <a:buNone/>
              <a:defRPr>
                <a:latin typeface="Arial Black" panose="020B0A04020102020204" pitchFamily="34" charset="0"/>
                <a:cs typeface="Arial" panose="020B0604020202020204" pitchFamily="34" charset="0"/>
              </a:defRPr>
            </a:lvl2pPr>
            <a:lvl3pPr marL="914400" indent="0">
              <a:buNone/>
              <a:defRPr>
                <a:latin typeface="Arial Black" panose="020B0A04020102020204" pitchFamily="34" charset="0"/>
                <a:cs typeface="Arial" panose="020B0604020202020204" pitchFamily="34" charset="0"/>
              </a:defRPr>
            </a:lvl3pPr>
            <a:lvl4pPr marL="1371600" indent="0">
              <a:buNone/>
              <a:defRPr>
                <a:latin typeface="Arial Black" panose="020B0A04020102020204" pitchFamily="34" charset="0"/>
                <a:cs typeface="Arial" panose="020B0604020202020204" pitchFamily="34" charset="0"/>
              </a:defRPr>
            </a:lvl4pPr>
            <a:lvl5pPr marL="1828800" indent="0">
              <a:buNone/>
              <a:defRPr>
                <a:latin typeface="Arial Black" panose="020B0A04020102020204" pitchFamily="34" charset="0"/>
                <a:cs typeface="Arial" panose="020B0604020202020204" pitchFamily="34" charset="0"/>
              </a:defRPr>
            </a:lvl5pPr>
          </a:lstStyle>
          <a:p>
            <a:pPr lvl="0"/>
            <a:r>
              <a:rPr lang="sl-SI"/>
              <a:t>Kliknite za urejanje slogov besedila matrice</a:t>
            </a:r>
          </a:p>
        </p:txBody>
      </p:sp>
      <p:sp>
        <p:nvSpPr>
          <p:cNvPr id="16" name="Označba mesta besedila 13"/>
          <p:cNvSpPr>
            <a:spLocks noGrp="1"/>
          </p:cNvSpPr>
          <p:nvPr>
            <p:ph type="body" sz="quarter" idx="16"/>
          </p:nvPr>
        </p:nvSpPr>
        <p:spPr>
          <a:xfrm>
            <a:off x="642938" y="3542423"/>
            <a:ext cx="892175" cy="658277"/>
          </a:xfrm>
        </p:spPr>
        <p:txBody>
          <a:bodyPr/>
          <a:lstStyle>
            <a:lvl1pPr marL="0" indent="0" algn="ctr">
              <a:lnSpc>
                <a:spcPct val="100000"/>
              </a:lnSpc>
              <a:buNone/>
              <a:defRPr>
                <a:solidFill>
                  <a:schemeClr val="accent3"/>
                </a:solidFill>
                <a:latin typeface="Arial Black" panose="020B0A04020102020204" pitchFamily="34" charset="0"/>
                <a:cs typeface="Arial" panose="020B0604020202020204" pitchFamily="34" charset="0"/>
              </a:defRPr>
            </a:lvl1pPr>
            <a:lvl2pPr marL="457200" indent="0">
              <a:buNone/>
              <a:defRPr>
                <a:latin typeface="Arial Black" panose="020B0A04020102020204" pitchFamily="34" charset="0"/>
                <a:cs typeface="Arial" panose="020B0604020202020204" pitchFamily="34" charset="0"/>
              </a:defRPr>
            </a:lvl2pPr>
            <a:lvl3pPr marL="914400" indent="0">
              <a:buNone/>
              <a:defRPr>
                <a:latin typeface="Arial Black" panose="020B0A04020102020204" pitchFamily="34" charset="0"/>
                <a:cs typeface="Arial" panose="020B0604020202020204" pitchFamily="34" charset="0"/>
              </a:defRPr>
            </a:lvl3pPr>
            <a:lvl4pPr marL="1371600" indent="0">
              <a:buNone/>
              <a:defRPr>
                <a:latin typeface="Arial Black" panose="020B0A04020102020204" pitchFamily="34" charset="0"/>
                <a:cs typeface="Arial" panose="020B0604020202020204" pitchFamily="34" charset="0"/>
              </a:defRPr>
            </a:lvl4pPr>
            <a:lvl5pPr marL="1828800" indent="0">
              <a:buNone/>
              <a:defRPr>
                <a:latin typeface="Arial Black" panose="020B0A04020102020204" pitchFamily="34" charset="0"/>
                <a:cs typeface="Arial" panose="020B0604020202020204" pitchFamily="34" charset="0"/>
              </a:defRPr>
            </a:lvl5pPr>
          </a:lstStyle>
          <a:p>
            <a:pPr lvl="0"/>
            <a:r>
              <a:rPr lang="sl-SI"/>
              <a:t>Kliknite za urejanje slogov besedila matrice</a:t>
            </a:r>
          </a:p>
        </p:txBody>
      </p:sp>
      <p:sp>
        <p:nvSpPr>
          <p:cNvPr id="17" name="Označba mesta besedila 13"/>
          <p:cNvSpPr>
            <a:spLocks noGrp="1"/>
          </p:cNvSpPr>
          <p:nvPr>
            <p:ph type="body" sz="quarter" idx="17"/>
          </p:nvPr>
        </p:nvSpPr>
        <p:spPr>
          <a:xfrm>
            <a:off x="642938" y="4822476"/>
            <a:ext cx="892175" cy="658277"/>
          </a:xfrm>
        </p:spPr>
        <p:txBody>
          <a:bodyPr/>
          <a:lstStyle>
            <a:lvl1pPr marL="0" indent="0" algn="ctr">
              <a:lnSpc>
                <a:spcPct val="100000"/>
              </a:lnSpc>
              <a:buNone/>
              <a:defRPr>
                <a:solidFill>
                  <a:schemeClr val="accent3"/>
                </a:solidFill>
                <a:latin typeface="Arial Black" panose="020B0A04020102020204" pitchFamily="34" charset="0"/>
                <a:cs typeface="Arial" panose="020B0604020202020204" pitchFamily="34" charset="0"/>
              </a:defRPr>
            </a:lvl1pPr>
            <a:lvl2pPr marL="457200" indent="0">
              <a:buNone/>
              <a:defRPr>
                <a:latin typeface="Arial Black" panose="020B0A04020102020204" pitchFamily="34" charset="0"/>
                <a:cs typeface="Arial" panose="020B0604020202020204" pitchFamily="34" charset="0"/>
              </a:defRPr>
            </a:lvl2pPr>
            <a:lvl3pPr marL="914400" indent="0">
              <a:buNone/>
              <a:defRPr>
                <a:latin typeface="Arial Black" panose="020B0A04020102020204" pitchFamily="34" charset="0"/>
                <a:cs typeface="Arial" panose="020B0604020202020204" pitchFamily="34" charset="0"/>
              </a:defRPr>
            </a:lvl3pPr>
            <a:lvl4pPr marL="1371600" indent="0">
              <a:buNone/>
              <a:defRPr>
                <a:latin typeface="Arial Black" panose="020B0A04020102020204" pitchFamily="34" charset="0"/>
                <a:cs typeface="Arial" panose="020B0604020202020204" pitchFamily="34" charset="0"/>
              </a:defRPr>
            </a:lvl4pPr>
            <a:lvl5pPr marL="1828800" indent="0">
              <a:buNone/>
              <a:defRPr>
                <a:latin typeface="Arial Black" panose="020B0A04020102020204" pitchFamily="34" charset="0"/>
                <a:cs typeface="Arial" panose="020B0604020202020204" pitchFamily="34" charset="0"/>
              </a:defRPr>
            </a:lvl5pPr>
          </a:lstStyle>
          <a:p>
            <a:pPr lvl="0"/>
            <a:r>
              <a:rPr lang="sl-SI"/>
              <a:t>Kliknite za urejanje slogov besedila matrice</a:t>
            </a:r>
          </a:p>
        </p:txBody>
      </p:sp>
      <p:sp>
        <p:nvSpPr>
          <p:cNvPr id="21" name="Označba mesta vsebine 29"/>
          <p:cNvSpPr>
            <a:spLocks noGrp="1"/>
          </p:cNvSpPr>
          <p:nvPr>
            <p:ph sz="quarter" idx="18"/>
          </p:nvPr>
        </p:nvSpPr>
        <p:spPr>
          <a:xfrm>
            <a:off x="1672873" y="2088449"/>
            <a:ext cx="2345972" cy="372529"/>
          </a:xfrm>
        </p:spPr>
        <p:txBody>
          <a:bodyPr>
            <a:normAutofit/>
          </a:bodyPr>
          <a:lstStyle>
            <a:lvl1pPr marL="0" indent="0">
              <a:buNone/>
              <a:defRPr sz="2000">
                <a:solidFill>
                  <a:schemeClr val="bg1"/>
                </a:solidFill>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22" name="Označba mesta besedila 34"/>
          <p:cNvSpPr>
            <a:spLocks noGrp="1"/>
          </p:cNvSpPr>
          <p:nvPr>
            <p:ph type="body" sz="quarter" idx="21"/>
          </p:nvPr>
        </p:nvSpPr>
        <p:spPr>
          <a:xfrm>
            <a:off x="1672873" y="2572896"/>
            <a:ext cx="7290505" cy="384617"/>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23" name="Označba mesta vsebine 29"/>
          <p:cNvSpPr>
            <a:spLocks noGrp="1"/>
          </p:cNvSpPr>
          <p:nvPr>
            <p:ph sz="quarter" idx="22"/>
          </p:nvPr>
        </p:nvSpPr>
        <p:spPr>
          <a:xfrm>
            <a:off x="1661585" y="3325993"/>
            <a:ext cx="2345972" cy="372529"/>
          </a:xfrm>
        </p:spPr>
        <p:txBody>
          <a:bodyPr>
            <a:normAutofit/>
          </a:bodyPr>
          <a:lstStyle>
            <a:lvl1pPr marL="0" indent="0">
              <a:buNone/>
              <a:defRPr sz="2000">
                <a:solidFill>
                  <a:schemeClr val="bg1"/>
                </a:solidFill>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24" name="Označba mesta besedila 34"/>
          <p:cNvSpPr>
            <a:spLocks noGrp="1"/>
          </p:cNvSpPr>
          <p:nvPr>
            <p:ph type="body" sz="quarter" idx="23"/>
          </p:nvPr>
        </p:nvSpPr>
        <p:spPr>
          <a:xfrm>
            <a:off x="1661585" y="3810440"/>
            <a:ext cx="7290505" cy="384617"/>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25" name="Označba mesta vsebine 29"/>
          <p:cNvSpPr>
            <a:spLocks noGrp="1"/>
          </p:cNvSpPr>
          <p:nvPr>
            <p:ph sz="quarter" idx="24"/>
          </p:nvPr>
        </p:nvSpPr>
        <p:spPr>
          <a:xfrm>
            <a:off x="1729320" y="4611689"/>
            <a:ext cx="2345972" cy="372529"/>
          </a:xfrm>
        </p:spPr>
        <p:txBody>
          <a:bodyPr>
            <a:normAutofit/>
          </a:bodyPr>
          <a:lstStyle>
            <a:lvl1pPr marL="0" indent="0">
              <a:buNone/>
              <a:defRPr sz="2000">
                <a:solidFill>
                  <a:schemeClr val="bg1"/>
                </a:solidFill>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sl-SI"/>
              <a:t>Kliknite za urejanje slogov besedila matrice</a:t>
            </a:r>
          </a:p>
        </p:txBody>
      </p:sp>
      <p:sp>
        <p:nvSpPr>
          <p:cNvPr id="26" name="Označba mesta besedila 34"/>
          <p:cNvSpPr>
            <a:spLocks noGrp="1"/>
          </p:cNvSpPr>
          <p:nvPr>
            <p:ph type="body" sz="quarter" idx="25"/>
          </p:nvPr>
        </p:nvSpPr>
        <p:spPr>
          <a:xfrm>
            <a:off x="1729320" y="5096136"/>
            <a:ext cx="7290505" cy="384617"/>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l-SI"/>
              <a:t>Kliknite za urejanje slogov besedila matrice</a:t>
            </a:r>
          </a:p>
        </p:txBody>
      </p:sp>
      <p:sp>
        <p:nvSpPr>
          <p:cNvPr id="12" name="Označba mesta številke diapozitiva 5">
            <a:extLst>
              <a:ext uri="{FF2B5EF4-FFF2-40B4-BE49-F238E27FC236}">
                <a16:creationId xmlns:a16="http://schemas.microsoft.com/office/drawing/2014/main" id="{C13B5205-F01A-50B2-5475-EA9D2DB32659}"/>
              </a:ext>
            </a:extLst>
          </p:cNvPr>
          <p:cNvSpPr>
            <a:spLocks noGrp="1"/>
          </p:cNvSpPr>
          <p:nvPr>
            <p:ph type="sldNum" sz="quarter" idx="26"/>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80C103BA-9A58-4B9F-BBDA-AE74D5DE2590}" type="slidenum">
              <a:rPr lang="en-US"/>
              <a:pPr>
                <a:defRPr/>
              </a:pPr>
              <a:t>‹#›</a:t>
            </a:fld>
            <a:endParaRPr lang="en-US" dirty="0"/>
          </a:p>
        </p:txBody>
      </p:sp>
    </p:spTree>
    <p:extLst>
      <p:ext uri="{BB962C8B-B14F-4D97-AF65-F5344CB8AC3E}">
        <p14:creationId xmlns:p14="http://schemas.microsoft.com/office/powerpoint/2010/main" val="181579195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4" name="Pravokotnik 1">
            <a:extLst>
              <a:ext uri="{FF2B5EF4-FFF2-40B4-BE49-F238E27FC236}">
                <a16:creationId xmlns:a16="http://schemas.microsoft.com/office/drawing/2014/main" id="{E45DDD10-1FBB-95AE-3ED3-C3E5ED5E59BC}"/>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Grafika 1">
            <a:extLst>
              <a:ext uri="{FF2B5EF4-FFF2-40B4-BE49-F238E27FC236}">
                <a16:creationId xmlns:a16="http://schemas.microsoft.com/office/drawing/2014/main" id="{A75923A7-C6EC-DF7F-D044-DD94CB151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6" descr="Slika, ki vsebuje besede besedilo, posnetek zaslona, pisava&#10;&#10;Opis je samodejno ustvarjen">
            <a:extLst>
              <a:ext uri="{FF2B5EF4-FFF2-40B4-BE49-F238E27FC236}">
                <a16:creationId xmlns:a16="http://schemas.microsoft.com/office/drawing/2014/main" id="{44A7549A-510E-32AF-06C2-1F9DC15FA3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7" descr="Slika, ki vsebuje besede črna, tema&#10;&#10;Opis je samodejno ustvarjen">
            <a:extLst>
              <a:ext uri="{FF2B5EF4-FFF2-40B4-BE49-F238E27FC236}">
                <a16:creationId xmlns:a16="http://schemas.microsoft.com/office/drawing/2014/main" id="{DB59AFFB-7F0F-8E9E-C88B-0C272CBB41B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ven povezovalnik 8">
            <a:extLst>
              <a:ext uri="{FF2B5EF4-FFF2-40B4-BE49-F238E27FC236}">
                <a16:creationId xmlns:a16="http://schemas.microsoft.com/office/drawing/2014/main" id="{AB542BE7-4A86-736C-10BA-D3432E17763B}"/>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646289" y="2074333"/>
            <a:ext cx="5415844" cy="4156251"/>
          </a:xfrm>
        </p:spPr>
        <p:txBody>
          <a:bodyPr>
            <a:normAutofit/>
          </a:bodyPr>
          <a:lstStyle>
            <a:lvl1pPr algn="just">
              <a:lnSpc>
                <a:spcPct val="150000"/>
              </a:lnSpc>
              <a:buClr>
                <a:schemeClr val="bg2"/>
              </a:buClr>
              <a:defRPr sz="20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9" name="Označba mesta številke diapozitiva 5">
            <a:extLst>
              <a:ext uri="{FF2B5EF4-FFF2-40B4-BE49-F238E27FC236}">
                <a16:creationId xmlns:a16="http://schemas.microsoft.com/office/drawing/2014/main" id="{2544B9C2-084F-DF37-0A6D-84B1F1D9F5AC}"/>
              </a:ext>
            </a:extLst>
          </p:cNvPr>
          <p:cNvSpPr>
            <a:spLocks noGrp="1"/>
          </p:cNvSpPr>
          <p:nvPr>
            <p:ph type="sldNum" sz="quarter" idx="10"/>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D3B288E8-3D06-45D7-85B7-670D71170F7B}" type="slidenum">
              <a:rPr lang="en-US"/>
              <a:pPr>
                <a:defRPr/>
              </a:pPr>
              <a:t>‹#›</a:t>
            </a:fld>
            <a:endParaRPr lang="en-US" dirty="0"/>
          </a:p>
        </p:txBody>
      </p:sp>
    </p:spTree>
    <p:extLst>
      <p:ext uri="{BB962C8B-B14F-4D97-AF65-F5344CB8AC3E}">
        <p14:creationId xmlns:p14="http://schemas.microsoft.com/office/powerpoint/2010/main" val="44564967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cxnSp>
        <p:nvCxnSpPr>
          <p:cNvPr id="3" name="Raven povezovalnik 1">
            <a:extLst>
              <a:ext uri="{FF2B5EF4-FFF2-40B4-BE49-F238E27FC236}">
                <a16:creationId xmlns:a16="http://schemas.microsoft.com/office/drawing/2014/main" id="{8223B72C-CF4A-0EA1-C1E9-FF25FBD73F5B}"/>
              </a:ext>
            </a:extLst>
          </p:cNvPr>
          <p:cNvCxnSpPr/>
          <p:nvPr userDrawn="1"/>
        </p:nvCxnSpPr>
        <p:spPr>
          <a:xfrm>
            <a:off x="0" y="406400"/>
            <a:ext cx="955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Raven povezovalnik 2">
            <a:extLst>
              <a:ext uri="{FF2B5EF4-FFF2-40B4-BE49-F238E27FC236}">
                <a16:creationId xmlns:a16="http://schemas.microsoft.com/office/drawing/2014/main" id="{93D00834-68E1-3538-0031-F57263F71F4D}"/>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Slika 6" descr="Slika, ki vsebuje besede besedilo, posnetek zaslona, pisava&#10;&#10;Opis je samodejno ustvarjen">
            <a:extLst>
              <a:ext uri="{FF2B5EF4-FFF2-40B4-BE49-F238E27FC236}">
                <a16:creationId xmlns:a16="http://schemas.microsoft.com/office/drawing/2014/main" id="{A0ECB0D0-9322-F094-51D5-C38F02EF02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7" descr="Slika, ki vsebuje besede črna, tema&#10;&#10;Opis je samodejno ustvarjen">
            <a:extLst>
              <a:ext uri="{FF2B5EF4-FFF2-40B4-BE49-F238E27FC236}">
                <a16:creationId xmlns:a16="http://schemas.microsoft.com/office/drawing/2014/main" id="{6127C89B-B601-1B13-A8EE-9A87D62B6CB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značba mesta številke diapozitiva 5">
            <a:extLst>
              <a:ext uri="{FF2B5EF4-FFF2-40B4-BE49-F238E27FC236}">
                <a16:creationId xmlns:a16="http://schemas.microsoft.com/office/drawing/2014/main" id="{EC236181-F87A-4E40-C406-046F95606522}"/>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F6CD9A8-44C7-4013-97EA-629853CC7ED7}" type="slidenum">
              <a:rPr lang="en-US"/>
              <a:pPr>
                <a:defRPr/>
              </a:pPr>
              <a:t>‹#›</a:t>
            </a:fld>
            <a:endParaRPr lang="en-US" dirty="0"/>
          </a:p>
        </p:txBody>
      </p:sp>
      <p:pic>
        <p:nvPicPr>
          <p:cNvPr id="9" name="Grafika 8">
            <a:extLst>
              <a:ext uri="{FF2B5EF4-FFF2-40B4-BE49-F238E27FC236}">
                <a16:creationId xmlns:a16="http://schemas.microsoft.com/office/drawing/2014/main" id="{A348255B-EAE9-25BC-DE30-52315FFF90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2" name="Označba mesta vsebine 2"/>
          <p:cNvSpPr>
            <a:spLocks noGrp="1"/>
          </p:cNvSpPr>
          <p:nvPr>
            <p:ph idx="1"/>
          </p:nvPr>
        </p:nvSpPr>
        <p:spPr>
          <a:xfrm>
            <a:off x="643467" y="2020711"/>
            <a:ext cx="10710333" cy="4156251"/>
          </a:xfrm>
        </p:spPr>
        <p:txBody>
          <a:bodyPr>
            <a:normAutofit/>
          </a:bodyPr>
          <a:lstStyle>
            <a:lvl1pPr algn="just">
              <a:lnSpc>
                <a:spcPct val="150000"/>
              </a:lnSpc>
              <a:buClr>
                <a:schemeClr val="accent3"/>
              </a:buClr>
              <a:defRPr sz="20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10" name="Označba mesta številke diapozitiva 5">
            <a:extLst>
              <a:ext uri="{FF2B5EF4-FFF2-40B4-BE49-F238E27FC236}">
                <a16:creationId xmlns:a16="http://schemas.microsoft.com/office/drawing/2014/main" id="{6A0EF21A-4196-8B87-BB68-D412E11FA5BA}"/>
              </a:ext>
            </a:extLst>
          </p:cNvPr>
          <p:cNvSpPr>
            <a:spLocks noGrp="1"/>
          </p:cNvSpPr>
          <p:nvPr>
            <p:ph type="sldNum" sz="quarter" idx="10"/>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0C7512D5-E728-4746-B03E-A91DD3FEE507}" type="slidenum">
              <a:rPr lang="en-US"/>
              <a:pPr>
                <a:defRPr/>
              </a:pPr>
              <a:t>‹#›</a:t>
            </a:fld>
            <a:endParaRPr lang="en-US" dirty="0"/>
          </a:p>
        </p:txBody>
      </p:sp>
    </p:spTree>
    <p:extLst>
      <p:ext uri="{BB962C8B-B14F-4D97-AF65-F5344CB8AC3E}">
        <p14:creationId xmlns:p14="http://schemas.microsoft.com/office/powerpoint/2010/main" val="375586728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s slide Light">
    <p:spTree>
      <p:nvGrpSpPr>
        <p:cNvPr id="1" name=""/>
        <p:cNvGrpSpPr/>
        <p:nvPr/>
      </p:nvGrpSpPr>
      <p:grpSpPr>
        <a:xfrm>
          <a:off x="0" y="0"/>
          <a:ext cx="0" cy="0"/>
          <a:chOff x="0" y="0"/>
          <a:chExt cx="0" cy="0"/>
        </a:xfrm>
      </p:grpSpPr>
      <p:sp>
        <p:nvSpPr>
          <p:cNvPr id="4" name="Pravokotnik 1">
            <a:extLst>
              <a:ext uri="{FF2B5EF4-FFF2-40B4-BE49-F238E27FC236}">
                <a16:creationId xmlns:a16="http://schemas.microsoft.com/office/drawing/2014/main" id="{BF5CC844-2EEC-CA26-801D-E6F041625244}"/>
              </a:ext>
            </a:extLst>
          </p:cNvPr>
          <p:cNvSpPr/>
          <p:nvPr userDrawn="1"/>
        </p:nvSpPr>
        <p:spPr>
          <a:xfrm>
            <a:off x="628650" y="6369050"/>
            <a:ext cx="11563350" cy="4889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Grafika 1">
            <a:extLst>
              <a:ext uri="{FF2B5EF4-FFF2-40B4-BE49-F238E27FC236}">
                <a16:creationId xmlns:a16="http://schemas.microsoft.com/office/drawing/2014/main" id="{1EF2AD91-D11C-04B1-AA90-DA85AA2BB5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3800" y="155575"/>
            <a:ext cx="6508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6" descr="Slika, ki vsebuje besede besedilo, posnetek zaslona, pisava&#10;&#10;Opis je samodejno ustvarjen">
            <a:extLst>
              <a:ext uri="{FF2B5EF4-FFF2-40B4-BE49-F238E27FC236}">
                <a16:creationId xmlns:a16="http://schemas.microsoft.com/office/drawing/2014/main" id="{BB15EEA2-2D63-5D74-6E69-F062E802B0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7" descr="Slika, ki vsebuje besede črna, tema&#10;&#10;Opis je samodejno ustvarjen">
            <a:extLst>
              <a:ext uri="{FF2B5EF4-FFF2-40B4-BE49-F238E27FC236}">
                <a16:creationId xmlns:a16="http://schemas.microsoft.com/office/drawing/2014/main" id="{5918A8E7-247C-C5B0-13A5-6A4FE1CEB5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značba mesta številke diapozitiva 5">
            <a:extLst>
              <a:ext uri="{FF2B5EF4-FFF2-40B4-BE49-F238E27FC236}">
                <a16:creationId xmlns:a16="http://schemas.microsoft.com/office/drawing/2014/main" id="{2CDC8F53-AA6F-E350-76BD-DEB05B1569EE}"/>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2238A90-4E3C-4530-BDF0-5B04BF4B603C}" type="slidenum">
              <a:rPr lang="en-US"/>
              <a:pPr>
                <a:defRPr/>
              </a:pPr>
              <a:t>‹#›</a:t>
            </a:fld>
            <a:endParaRPr lang="en-US" dirty="0"/>
          </a:p>
        </p:txBody>
      </p:sp>
      <p:cxnSp>
        <p:nvCxnSpPr>
          <p:cNvPr id="10" name="Raven povezovalnik 9">
            <a:extLst>
              <a:ext uri="{FF2B5EF4-FFF2-40B4-BE49-F238E27FC236}">
                <a16:creationId xmlns:a16="http://schemas.microsoft.com/office/drawing/2014/main" id="{10A69273-361E-816D-7D28-B1C580DB034D}"/>
              </a:ext>
            </a:extLst>
          </p:cNvPr>
          <p:cNvCxnSpPr>
            <a:cxnSpLocks/>
          </p:cNvCxnSpPr>
          <p:nvPr userDrawn="1"/>
        </p:nvCxnSpPr>
        <p:spPr>
          <a:xfrm>
            <a:off x="0" y="406400"/>
            <a:ext cx="112664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3" name="Označba mesta vsebine 2"/>
          <p:cNvSpPr>
            <a:spLocks noGrp="1"/>
          </p:cNvSpPr>
          <p:nvPr>
            <p:ph idx="1"/>
          </p:nvPr>
        </p:nvSpPr>
        <p:spPr>
          <a:xfrm>
            <a:off x="646289" y="2074333"/>
            <a:ext cx="5415844" cy="4156251"/>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7" name="Označba mesta vsebine 2"/>
          <p:cNvSpPr>
            <a:spLocks noGrp="1"/>
          </p:cNvSpPr>
          <p:nvPr>
            <p:ph idx="13"/>
          </p:nvPr>
        </p:nvSpPr>
        <p:spPr>
          <a:xfrm>
            <a:off x="6273800" y="2060840"/>
            <a:ext cx="5415844" cy="4156251"/>
          </a:xfrm>
        </p:spPr>
        <p:txBody>
          <a:bodyPr>
            <a:noAutofit/>
          </a:bodyPr>
          <a:lstStyle>
            <a:lvl1pPr marL="0" indent="0" algn="just">
              <a:lnSpc>
                <a:spcPct val="150000"/>
              </a:lnSpc>
              <a:buClr>
                <a:schemeClr val="bg2"/>
              </a:buClr>
              <a:buNone/>
              <a:defRPr sz="1600">
                <a:latin typeface="Arial" panose="020B0604020202020204" pitchFamily="34" charset="0"/>
                <a:cs typeface="Arial" panose="020B0604020202020204" pitchFamily="34" charset="0"/>
              </a:defRPr>
            </a:lvl1pPr>
            <a:lvl2pPr algn="just">
              <a:lnSpc>
                <a:spcPct val="150000"/>
              </a:lnSpc>
              <a:buClr>
                <a:schemeClr val="bg2"/>
              </a:buClr>
              <a:defRPr sz="1800">
                <a:latin typeface="Arial" panose="020B0604020202020204" pitchFamily="34" charset="0"/>
                <a:cs typeface="Arial" panose="020B0604020202020204" pitchFamily="34" charset="0"/>
              </a:defRPr>
            </a:lvl2pPr>
            <a:lvl3pPr algn="just">
              <a:lnSpc>
                <a:spcPct val="150000"/>
              </a:lnSpc>
              <a:buClr>
                <a:schemeClr val="bg2"/>
              </a:buClr>
              <a:defRPr sz="1600">
                <a:latin typeface="Arial" panose="020B0604020202020204" pitchFamily="34" charset="0"/>
                <a:cs typeface="Arial" panose="020B0604020202020204" pitchFamily="34" charset="0"/>
              </a:defRPr>
            </a:lvl3pPr>
            <a:lvl4pPr algn="just">
              <a:lnSpc>
                <a:spcPct val="150000"/>
              </a:lnSpc>
              <a:buClr>
                <a:schemeClr val="bg2"/>
              </a:buClr>
              <a:defRPr sz="1400">
                <a:latin typeface="Arial" panose="020B0604020202020204" pitchFamily="34" charset="0"/>
                <a:cs typeface="Arial" panose="020B0604020202020204" pitchFamily="34" charset="0"/>
              </a:defRPr>
            </a:lvl4pPr>
            <a:lvl5pPr algn="just">
              <a:lnSpc>
                <a:spcPct val="150000"/>
              </a:lnSpc>
              <a:buClr>
                <a:schemeClr val="bg2"/>
              </a:buClr>
              <a:defRPr sz="1400">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1" name="Označba mesta številke diapozitiva 5">
            <a:extLst>
              <a:ext uri="{FF2B5EF4-FFF2-40B4-BE49-F238E27FC236}">
                <a16:creationId xmlns:a16="http://schemas.microsoft.com/office/drawing/2014/main" id="{96533446-CE00-F7DD-0C6E-565418DE8FB2}"/>
              </a:ext>
            </a:extLst>
          </p:cNvPr>
          <p:cNvSpPr>
            <a:spLocks noGrp="1"/>
          </p:cNvSpPr>
          <p:nvPr>
            <p:ph type="sldNum" sz="quarter" idx="14"/>
          </p:nvPr>
        </p:nvSpPr>
        <p:spPr>
          <a:xfrm>
            <a:off x="0" y="6446838"/>
            <a:ext cx="12192000" cy="365125"/>
          </a:xfrm>
        </p:spPr>
        <p:txBody>
          <a:bodyPr/>
          <a:lstStyle>
            <a:lvl1pPr algn="ctr">
              <a:defRPr sz="1800">
                <a:solidFill>
                  <a:schemeClr val="bg1"/>
                </a:solidFill>
                <a:latin typeface="Arial Black" panose="020B0A04020102020204" pitchFamily="34" charset="0"/>
              </a:defRPr>
            </a:lvl1pPr>
          </a:lstStyle>
          <a:p>
            <a:pPr>
              <a:defRPr/>
            </a:pPr>
            <a:fld id="{389EC193-3E52-43BB-B5D5-E09100465A1B}" type="slidenum">
              <a:rPr lang="en-US"/>
              <a:pPr>
                <a:defRPr/>
              </a:pPr>
              <a:t>‹#›</a:t>
            </a:fld>
            <a:endParaRPr lang="en-US" dirty="0"/>
          </a:p>
        </p:txBody>
      </p:sp>
    </p:spTree>
    <p:extLst>
      <p:ext uri="{BB962C8B-B14F-4D97-AF65-F5344CB8AC3E}">
        <p14:creationId xmlns:p14="http://schemas.microsoft.com/office/powerpoint/2010/main" val="62969703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s slide Dark">
    <p:bg>
      <p:bgPr>
        <a:solidFill>
          <a:schemeClr val="tx2"/>
        </a:solidFill>
        <a:effectLst/>
      </p:bgPr>
    </p:bg>
    <p:spTree>
      <p:nvGrpSpPr>
        <p:cNvPr id="1" name=""/>
        <p:cNvGrpSpPr/>
        <p:nvPr/>
      </p:nvGrpSpPr>
      <p:grpSpPr>
        <a:xfrm>
          <a:off x="0" y="0"/>
          <a:ext cx="0" cy="0"/>
          <a:chOff x="0" y="0"/>
          <a:chExt cx="0" cy="0"/>
        </a:xfrm>
      </p:grpSpPr>
      <p:cxnSp>
        <p:nvCxnSpPr>
          <p:cNvPr id="2" name="Raven povezovalnik 1">
            <a:extLst>
              <a:ext uri="{FF2B5EF4-FFF2-40B4-BE49-F238E27FC236}">
                <a16:creationId xmlns:a16="http://schemas.microsoft.com/office/drawing/2014/main" id="{9DEACE33-B6A8-6C62-5611-C03B85BB2409}"/>
              </a:ext>
            </a:extLst>
          </p:cNvPr>
          <p:cNvCxnSpPr/>
          <p:nvPr userDrawn="1"/>
        </p:nvCxnSpPr>
        <p:spPr>
          <a:xfrm>
            <a:off x="0" y="406400"/>
            <a:ext cx="955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ven povezovalnik 2">
            <a:extLst>
              <a:ext uri="{FF2B5EF4-FFF2-40B4-BE49-F238E27FC236}">
                <a16:creationId xmlns:a16="http://schemas.microsoft.com/office/drawing/2014/main" id="{CBA051E5-AE02-AF40-22E4-786E9AB234BC}"/>
              </a:ext>
            </a:extLst>
          </p:cNvPr>
          <p:cNvCxnSpPr>
            <a:cxnSpLocks/>
          </p:cNvCxnSpPr>
          <p:nvPr userDrawn="1"/>
        </p:nvCxnSpPr>
        <p:spPr>
          <a:xfrm>
            <a:off x="0" y="406400"/>
            <a:ext cx="11353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Slika 6" descr="Slika, ki vsebuje besede besedilo, posnetek zaslona, pisava&#10;&#10;Opis je samodejno ustvarjen">
            <a:extLst>
              <a:ext uri="{FF2B5EF4-FFF2-40B4-BE49-F238E27FC236}">
                <a16:creationId xmlns:a16="http://schemas.microsoft.com/office/drawing/2014/main" id="{4368BDD4-83F1-59B7-2E0D-037B7CCC36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950" y="6402388"/>
            <a:ext cx="2114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7" descr="Slika, ki vsebuje besede črna, tema&#10;&#10;Opis je samodejno ustvarjen">
            <a:extLst>
              <a:ext uri="{FF2B5EF4-FFF2-40B4-BE49-F238E27FC236}">
                <a16:creationId xmlns:a16="http://schemas.microsoft.com/office/drawing/2014/main" id="{111E6206-D8F8-ACB9-32B1-2637BCEE262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1750" y="6276975"/>
            <a:ext cx="565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značba mesta številke diapozitiva 5">
            <a:extLst>
              <a:ext uri="{FF2B5EF4-FFF2-40B4-BE49-F238E27FC236}">
                <a16:creationId xmlns:a16="http://schemas.microsoft.com/office/drawing/2014/main" id="{5F4CC374-EB3D-8ADF-C8EF-87B2070EB496}"/>
              </a:ext>
            </a:extLst>
          </p:cNvPr>
          <p:cNvSpPr txBox="1">
            <a:spLocks/>
          </p:cNvSpPr>
          <p:nvPr userDrawn="1"/>
        </p:nvSpPr>
        <p:spPr>
          <a:xfrm>
            <a:off x="0" y="6446838"/>
            <a:ext cx="12192000" cy="365125"/>
          </a:xfrm>
          <a:prstGeom prst="rect">
            <a:avLst/>
          </a:prstGeom>
        </p:spPr>
        <p:txBody>
          <a:bodyPr anchor="ctr"/>
          <a:lstStyle>
            <a:defPPr>
              <a:defRPr lang="en-US"/>
            </a:defPPr>
            <a:lvl1pPr algn="ctr" rtl="0" eaLnBrk="1" fontAlgn="auto" hangingPunct="1">
              <a:spcBef>
                <a:spcPts val="0"/>
              </a:spcBef>
              <a:spcAft>
                <a:spcPts val="0"/>
              </a:spcAft>
              <a:defRPr sz="1800" kern="1200" smtClean="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AC62102C-C76F-419D-9F84-47A26B1D91A9}" type="slidenum">
              <a:rPr lang="en-US"/>
              <a:pPr>
                <a:defRPr/>
              </a:pPr>
              <a:t>‹#›</a:t>
            </a:fld>
            <a:endParaRPr lang="en-US" dirty="0"/>
          </a:p>
        </p:txBody>
      </p:sp>
      <p:pic>
        <p:nvPicPr>
          <p:cNvPr id="8" name="Grafika 8">
            <a:extLst>
              <a:ext uri="{FF2B5EF4-FFF2-40B4-BE49-F238E27FC236}">
                <a16:creationId xmlns:a16="http://schemas.microsoft.com/office/drawing/2014/main" id="{533B3D85-E312-CC9E-FF78-5FB65F049D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76038" y="169863"/>
            <a:ext cx="5651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slov 1"/>
          <p:cNvSpPr>
            <a:spLocks noGrp="1"/>
          </p:cNvSpPr>
          <p:nvPr>
            <p:ph type="title"/>
          </p:nvPr>
        </p:nvSpPr>
        <p:spPr>
          <a:xfrm>
            <a:off x="643467" y="925689"/>
            <a:ext cx="10710333" cy="764999"/>
          </a:xfrm>
        </p:spPr>
        <p:txBody>
          <a:bodyPr>
            <a:normAutofit/>
          </a:bodyPr>
          <a:lstStyle>
            <a:lvl1pPr>
              <a:defRPr sz="4000">
                <a:solidFill>
                  <a:schemeClr val="accent3"/>
                </a:solidFill>
                <a:latin typeface="Arial Black" panose="020B0A04020102020204" pitchFamily="34" charset="0"/>
                <a:cs typeface="Arial" panose="020B0604020202020204" pitchFamily="34" charset="0"/>
              </a:defRPr>
            </a:lvl1pPr>
          </a:lstStyle>
          <a:p>
            <a:r>
              <a:rPr lang="sl-SI"/>
              <a:t>Kliknite, če želite urediti slog naslova matrice</a:t>
            </a:r>
            <a:endParaRPr lang="en-US" dirty="0"/>
          </a:p>
        </p:txBody>
      </p:sp>
      <p:sp>
        <p:nvSpPr>
          <p:cNvPr id="10" name="Označba mesta vsebine 2"/>
          <p:cNvSpPr>
            <a:spLocks noGrp="1"/>
          </p:cNvSpPr>
          <p:nvPr>
            <p:ph idx="1"/>
          </p:nvPr>
        </p:nvSpPr>
        <p:spPr>
          <a:xfrm>
            <a:off x="643468" y="2020711"/>
            <a:ext cx="5274734" cy="4156251"/>
          </a:xfrm>
        </p:spPr>
        <p:txBody>
          <a:bodyPr>
            <a:noAutofit/>
          </a:bodyPr>
          <a:lstStyle>
            <a:lvl1pPr marL="0" indent="0" algn="just">
              <a:lnSpc>
                <a:spcPct val="150000"/>
              </a:lnSpc>
              <a:buClr>
                <a:schemeClr val="accent3"/>
              </a:buClr>
              <a:buNone/>
              <a:defRPr sz="18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11" name="Označba mesta vsebine 2"/>
          <p:cNvSpPr>
            <a:spLocks noGrp="1"/>
          </p:cNvSpPr>
          <p:nvPr>
            <p:ph idx="15"/>
          </p:nvPr>
        </p:nvSpPr>
        <p:spPr>
          <a:xfrm>
            <a:off x="6180668" y="2020711"/>
            <a:ext cx="5274734" cy="4156251"/>
          </a:xfrm>
        </p:spPr>
        <p:txBody>
          <a:bodyPr>
            <a:noAutofit/>
          </a:bodyPr>
          <a:lstStyle>
            <a:lvl1pPr marL="0" indent="0" algn="just">
              <a:lnSpc>
                <a:spcPct val="150000"/>
              </a:lnSpc>
              <a:buClr>
                <a:schemeClr val="accent3"/>
              </a:buClr>
              <a:buNone/>
              <a:defRPr sz="1800">
                <a:solidFill>
                  <a:schemeClr val="bg1"/>
                </a:solidFill>
                <a:latin typeface="Arial" panose="020B0604020202020204" pitchFamily="34" charset="0"/>
                <a:cs typeface="Arial" panose="020B0604020202020204" pitchFamily="34" charset="0"/>
              </a:defRPr>
            </a:lvl1pPr>
            <a:lvl2pPr algn="just">
              <a:lnSpc>
                <a:spcPct val="150000"/>
              </a:lnSpc>
              <a:buClr>
                <a:schemeClr val="accent3"/>
              </a:buClr>
              <a:defRPr sz="1800">
                <a:solidFill>
                  <a:schemeClr val="bg1"/>
                </a:solidFill>
                <a:latin typeface="Arial" panose="020B0604020202020204" pitchFamily="34" charset="0"/>
                <a:cs typeface="Arial" panose="020B0604020202020204" pitchFamily="34" charset="0"/>
              </a:defRPr>
            </a:lvl2pPr>
            <a:lvl3pPr algn="just">
              <a:lnSpc>
                <a:spcPct val="150000"/>
              </a:lnSpc>
              <a:buClr>
                <a:schemeClr val="accent3"/>
              </a:buClr>
              <a:defRPr sz="1600">
                <a:solidFill>
                  <a:schemeClr val="bg1"/>
                </a:solidFill>
                <a:latin typeface="Arial" panose="020B0604020202020204" pitchFamily="34" charset="0"/>
                <a:cs typeface="Arial" panose="020B0604020202020204" pitchFamily="34" charset="0"/>
              </a:defRPr>
            </a:lvl3pPr>
            <a:lvl4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4pPr>
            <a:lvl5pPr algn="just">
              <a:lnSpc>
                <a:spcPct val="150000"/>
              </a:lnSpc>
              <a:buClr>
                <a:schemeClr val="accent3"/>
              </a:buClr>
              <a:defRPr sz="1400">
                <a:solidFill>
                  <a:schemeClr val="bg1"/>
                </a:solidFill>
                <a:latin typeface="Arial" panose="020B0604020202020204" pitchFamily="34" charset="0"/>
                <a:cs typeface="Arial" panose="020B0604020202020204" pitchFamily="34" charset="0"/>
              </a:defRPr>
            </a:lvl5pPr>
          </a:lstStyle>
          <a:p>
            <a:pPr lvl="0"/>
            <a:r>
              <a:rPr lang="sl-SI"/>
              <a:t>Kliknite za urejanje slogov besedila matrice</a:t>
            </a:r>
          </a:p>
        </p:txBody>
      </p:sp>
      <p:sp>
        <p:nvSpPr>
          <p:cNvPr id="9" name="Označba mesta številke diapozitiva 5">
            <a:extLst>
              <a:ext uri="{FF2B5EF4-FFF2-40B4-BE49-F238E27FC236}">
                <a16:creationId xmlns:a16="http://schemas.microsoft.com/office/drawing/2014/main" id="{463BC9E2-E898-3407-0245-008582659A48}"/>
              </a:ext>
            </a:extLst>
          </p:cNvPr>
          <p:cNvSpPr>
            <a:spLocks noGrp="1"/>
          </p:cNvSpPr>
          <p:nvPr>
            <p:ph type="sldNum" sz="quarter" idx="16"/>
          </p:nvPr>
        </p:nvSpPr>
        <p:spPr>
          <a:xfrm>
            <a:off x="0" y="6446838"/>
            <a:ext cx="12192000" cy="365125"/>
          </a:xfrm>
        </p:spPr>
        <p:txBody>
          <a:bodyPr/>
          <a:lstStyle>
            <a:lvl1pPr algn="ctr">
              <a:defRPr sz="1800">
                <a:solidFill>
                  <a:schemeClr val="tx2"/>
                </a:solidFill>
                <a:latin typeface="Arial Black" panose="020B0A04020102020204" pitchFamily="34" charset="0"/>
              </a:defRPr>
            </a:lvl1pPr>
          </a:lstStyle>
          <a:p>
            <a:pPr>
              <a:defRPr/>
            </a:pPr>
            <a:fld id="{9DA2A130-6A4E-4D2B-BE1D-E595B7E8633C}" type="slidenum">
              <a:rPr lang="en-US"/>
              <a:pPr>
                <a:defRPr/>
              </a:pPr>
              <a:t>‹#›</a:t>
            </a:fld>
            <a:endParaRPr lang="en-US" dirty="0"/>
          </a:p>
        </p:txBody>
      </p:sp>
    </p:spTree>
    <p:extLst>
      <p:ext uri="{BB962C8B-B14F-4D97-AF65-F5344CB8AC3E}">
        <p14:creationId xmlns:p14="http://schemas.microsoft.com/office/powerpoint/2010/main" val="3097551877"/>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značba mesta naslova 1">
            <a:extLst>
              <a:ext uri="{FF2B5EF4-FFF2-40B4-BE49-F238E27FC236}">
                <a16:creationId xmlns:a16="http://schemas.microsoft.com/office/drawing/2014/main" id="{D267E82E-AB41-99E7-E69A-4942001C095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en-US"/>
              <a:t>Kliknite, če želite urediti slog naslova matrice</a:t>
            </a:r>
            <a:endParaRPr lang="en-US" altLang="en-US"/>
          </a:p>
        </p:txBody>
      </p:sp>
      <p:sp>
        <p:nvSpPr>
          <p:cNvPr id="1027" name="Označba mesta besedila 2">
            <a:extLst>
              <a:ext uri="{FF2B5EF4-FFF2-40B4-BE49-F238E27FC236}">
                <a16:creationId xmlns:a16="http://schemas.microsoft.com/office/drawing/2014/main" id="{A105944E-E82C-76B9-16BF-0D00A1DBB5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en-US"/>
              <a:t>Kliknite za urejanje slogov besedila matrice</a:t>
            </a:r>
          </a:p>
          <a:p>
            <a:pPr lvl="1"/>
            <a:r>
              <a:rPr lang="sl-SI" altLang="en-US"/>
              <a:t>Druga raven</a:t>
            </a:r>
          </a:p>
          <a:p>
            <a:pPr lvl="2"/>
            <a:r>
              <a:rPr lang="sl-SI" altLang="en-US"/>
              <a:t>Tretja raven</a:t>
            </a:r>
          </a:p>
          <a:p>
            <a:pPr lvl="3"/>
            <a:r>
              <a:rPr lang="sl-SI" altLang="en-US"/>
              <a:t>Četrta raven</a:t>
            </a:r>
          </a:p>
          <a:p>
            <a:pPr lvl="4"/>
            <a:r>
              <a:rPr lang="sl-SI" altLang="en-US"/>
              <a:t>Peta raven</a:t>
            </a:r>
            <a:endParaRPr lang="en-US" altLang="en-US"/>
          </a:p>
        </p:txBody>
      </p:sp>
      <p:sp>
        <p:nvSpPr>
          <p:cNvPr id="4" name="Označba mesta datuma 3">
            <a:extLst>
              <a:ext uri="{FF2B5EF4-FFF2-40B4-BE49-F238E27FC236}">
                <a16:creationId xmlns:a16="http://schemas.microsoft.com/office/drawing/2014/main" id="{4A0647CB-5B70-83D8-F893-7A79F1B10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Označba mesta noge 4">
            <a:extLst>
              <a:ext uri="{FF2B5EF4-FFF2-40B4-BE49-F238E27FC236}">
                <a16:creationId xmlns:a16="http://schemas.microsoft.com/office/drawing/2014/main" id="{D0829C1E-7A0C-9F29-B5BC-DD5743AF6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Označba mesta številke diapozitiva 5">
            <a:extLst>
              <a:ext uri="{FF2B5EF4-FFF2-40B4-BE49-F238E27FC236}">
                <a16:creationId xmlns:a16="http://schemas.microsoft.com/office/drawing/2014/main" id="{1DF30F8B-AB8A-BC19-A55C-092236D50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3AE51DF-9FB3-4AD9-8D77-69744D6E25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slov 3">
            <a:extLst>
              <a:ext uri="{FF2B5EF4-FFF2-40B4-BE49-F238E27FC236}">
                <a16:creationId xmlns:a16="http://schemas.microsoft.com/office/drawing/2014/main" id="{8557C031-2AC8-CDE5-2E97-A31B4DB97AAE}"/>
              </a:ext>
            </a:extLst>
          </p:cNvPr>
          <p:cNvSpPr>
            <a:spLocks noGrp="1" noChangeArrowheads="1"/>
          </p:cNvSpPr>
          <p:nvPr>
            <p:ph type="ctrTitle"/>
          </p:nvPr>
        </p:nvSpPr>
        <p:spPr>
          <a:xfrm>
            <a:off x="1479550" y="3044825"/>
            <a:ext cx="9144000" cy="1320800"/>
          </a:xfrm>
        </p:spPr>
        <p:txBody>
          <a:bodyPr>
            <a:normAutofit fontScale="90000"/>
          </a:bodyPr>
          <a:lstStyle/>
          <a:p>
            <a:pPr eaLnBrk="1" hangingPunct="1"/>
            <a:r>
              <a:rPr lang="en-US" altLang="en-US" dirty="0"/>
              <a:t>WP3 </a:t>
            </a:r>
            <a:br>
              <a:rPr lang="en-US" altLang="en-US" dirty="0"/>
            </a:br>
            <a:r>
              <a:rPr lang="en-US" altLang="en-US" dirty="0"/>
              <a:t>February 2024</a:t>
            </a:r>
          </a:p>
        </p:txBody>
      </p:sp>
      <p:sp>
        <p:nvSpPr>
          <p:cNvPr id="21508" name="Označba mesta besedila 5">
            <a:extLst>
              <a:ext uri="{FF2B5EF4-FFF2-40B4-BE49-F238E27FC236}">
                <a16:creationId xmlns:a16="http://schemas.microsoft.com/office/drawing/2014/main" id="{343B3156-D2CC-A395-3087-7CFA4434FC00}"/>
              </a:ext>
            </a:extLst>
          </p:cNvPr>
          <p:cNvSpPr>
            <a:spLocks noGrp="1" noChangeArrowheads="1"/>
          </p:cNvSpPr>
          <p:nvPr>
            <p:ph type="body" sz="quarter" idx="10"/>
          </p:nvPr>
        </p:nvSpPr>
        <p:spPr>
          <a:xfrm>
            <a:off x="3690216" y="4511243"/>
            <a:ext cx="5210175" cy="385762"/>
          </a:xfrm>
        </p:spPr>
        <p:txBody>
          <a:bodyPr/>
          <a:lstStyle/>
          <a:p>
            <a:pPr eaLnBrk="1" hangingPunct="1"/>
            <a:r>
              <a:rPr lang="en-US" altLang="en-US" sz="1400" dirty="0"/>
              <a:t>Minna Kaarakainen, Savonia</a:t>
            </a:r>
          </a:p>
          <a:p>
            <a:pPr eaLnBrk="1" hangingPunct="1"/>
            <a:r>
              <a:rPr lang="en-US" altLang="en-US" sz="1400" dirty="0" err="1"/>
              <a:t>Miroslaw</a:t>
            </a:r>
            <a:r>
              <a:rPr lang="en-US" altLang="en-US" sz="1400" dirty="0"/>
              <a:t> </a:t>
            </a:r>
            <a:r>
              <a:rPr lang="en-US" altLang="en-US" sz="1400" dirty="0" err="1"/>
              <a:t>Wesolowski</a:t>
            </a:r>
            <a:r>
              <a:rPr lang="en-US" altLang="en-US" sz="1400" dirty="0"/>
              <a:t>, KUT</a:t>
            </a:r>
          </a:p>
        </p:txBody>
      </p:sp>
      <p:pic>
        <p:nvPicPr>
          <p:cNvPr id="21509" name="Picture 13">
            <a:extLst>
              <a:ext uri="{FF2B5EF4-FFF2-40B4-BE49-F238E27FC236}">
                <a16:creationId xmlns:a16="http://schemas.microsoft.com/office/drawing/2014/main" id="{CD2574B8-837E-1258-C453-171F7ECF5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6113463"/>
            <a:ext cx="151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a:extLst>
              <a:ext uri="{FF2B5EF4-FFF2-40B4-BE49-F238E27FC236}">
                <a16:creationId xmlns:a16="http://schemas.microsoft.com/office/drawing/2014/main" id="{BD039B22-4F8B-0661-4C70-386D472FB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75" y="5684838"/>
            <a:ext cx="9429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AF9B-AEF2-0992-6BE2-693AE0DED143}"/>
              </a:ext>
            </a:extLst>
          </p:cNvPr>
          <p:cNvSpPr>
            <a:spLocks noGrp="1"/>
          </p:cNvSpPr>
          <p:nvPr>
            <p:ph type="title"/>
          </p:nvPr>
        </p:nvSpPr>
        <p:spPr>
          <a:xfrm>
            <a:off x="622300" y="755650"/>
            <a:ext cx="10710863" cy="765175"/>
          </a:xfrm>
        </p:spPr>
        <p:txBody>
          <a:bodyPr/>
          <a:lstStyle/>
          <a:p>
            <a:pPr>
              <a:defRPr/>
            </a:pPr>
            <a:r>
              <a:rPr lang="fi-FI" dirty="0" err="1"/>
              <a:t>Indicators</a:t>
            </a:r>
            <a:endParaRPr lang="fi-FI" dirty="0"/>
          </a:p>
        </p:txBody>
      </p:sp>
      <p:pic>
        <p:nvPicPr>
          <p:cNvPr id="31747" name="Picture 4">
            <a:extLst>
              <a:ext uri="{FF2B5EF4-FFF2-40B4-BE49-F238E27FC236}">
                <a16:creationId xmlns:a16="http://schemas.microsoft.com/office/drawing/2014/main" id="{2BA5B7B2-DAEE-3E88-DA60-A3F5352B3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19554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C91299F7-83C7-6753-8E07-CE36A105F408}"/>
              </a:ext>
            </a:extLst>
          </p:cNvPr>
          <p:cNvSpPr/>
          <p:nvPr/>
        </p:nvSpPr>
        <p:spPr>
          <a:xfrm>
            <a:off x="4508500" y="1308100"/>
            <a:ext cx="2073275" cy="487997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fi-FI"/>
          </a:p>
        </p:txBody>
      </p:sp>
      <p:sp>
        <p:nvSpPr>
          <p:cNvPr id="4" name="Slide Number Placeholder 3">
            <a:extLst>
              <a:ext uri="{FF2B5EF4-FFF2-40B4-BE49-F238E27FC236}">
                <a16:creationId xmlns:a16="http://schemas.microsoft.com/office/drawing/2014/main" id="{E6590AF7-3AC5-4904-9132-0FCFFEA09E74}"/>
              </a:ext>
            </a:extLst>
          </p:cNvPr>
          <p:cNvSpPr>
            <a:spLocks noGrp="1"/>
          </p:cNvSpPr>
          <p:nvPr>
            <p:ph type="sldNum" sz="quarter" idx="10"/>
          </p:nvPr>
        </p:nvSpPr>
        <p:spPr/>
        <p:txBody>
          <a:bodyPr/>
          <a:lstStyle/>
          <a:p>
            <a:pPr>
              <a:defRPr/>
            </a:pPr>
            <a:fld id="{D3B288E8-3D06-45D7-85B7-670D71170F7B}" type="slidenum">
              <a:rPr lang="en-US" smtClean="0"/>
              <a:pPr>
                <a:defRPr/>
              </a:pPr>
              <a:t>10</a:t>
            </a:fld>
            <a:endParaRPr lang="en-US"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značba mesta besedila 2">
            <a:extLst>
              <a:ext uri="{FF2B5EF4-FFF2-40B4-BE49-F238E27FC236}">
                <a16:creationId xmlns:a16="http://schemas.microsoft.com/office/drawing/2014/main" id="{A2EAE2D5-3119-0706-5990-00509F0FE5D5}"/>
              </a:ext>
            </a:extLst>
          </p:cNvPr>
          <p:cNvSpPr>
            <a:spLocks noGrp="1" noChangeArrowheads="1"/>
          </p:cNvSpPr>
          <p:nvPr>
            <p:ph type="body" sz="quarter" idx="4294967295"/>
          </p:nvPr>
        </p:nvSpPr>
        <p:spPr>
          <a:xfrm>
            <a:off x="9053513" y="261938"/>
            <a:ext cx="2968625" cy="303212"/>
          </a:xfrm>
        </p:spPr>
        <p:txBody>
          <a:bodyPr/>
          <a:lstStyle/>
          <a:p>
            <a:pPr eaLnBrk="1" hangingPunct="1"/>
            <a:endParaRPr lang="en-US" altLang="en-US"/>
          </a:p>
        </p:txBody>
      </p:sp>
      <p:sp>
        <p:nvSpPr>
          <p:cNvPr id="2" name="Naslov 1">
            <a:extLst>
              <a:ext uri="{FF2B5EF4-FFF2-40B4-BE49-F238E27FC236}">
                <a16:creationId xmlns:a16="http://schemas.microsoft.com/office/drawing/2014/main" id="{29AFCE76-4C8A-CCFE-8446-88AE1BC14DD7}"/>
              </a:ext>
            </a:extLst>
          </p:cNvPr>
          <p:cNvSpPr>
            <a:spLocks noGrp="1"/>
          </p:cNvSpPr>
          <p:nvPr>
            <p:ph type="title"/>
          </p:nvPr>
        </p:nvSpPr>
        <p:spPr>
          <a:xfrm>
            <a:off x="2071688" y="2466975"/>
            <a:ext cx="8421687" cy="765175"/>
          </a:xfrm>
        </p:spPr>
        <p:txBody>
          <a:bodyPr rtlCol="0"/>
          <a:lstStyle/>
          <a:p>
            <a:pPr eaLnBrk="1" fontAlgn="auto" hangingPunct="1">
              <a:spcAft>
                <a:spcPts val="0"/>
              </a:spcAft>
              <a:defRPr/>
            </a:pPr>
            <a:r>
              <a:rPr lang="en-US" dirty="0"/>
              <a:t>Thank you</a:t>
            </a:r>
          </a:p>
        </p:txBody>
      </p:sp>
      <p:sp>
        <p:nvSpPr>
          <p:cNvPr id="3" name="Slide Number Placeholder 2">
            <a:extLst>
              <a:ext uri="{FF2B5EF4-FFF2-40B4-BE49-F238E27FC236}">
                <a16:creationId xmlns:a16="http://schemas.microsoft.com/office/drawing/2014/main" id="{96125256-6C9D-5162-8299-3821B7F723CD}"/>
              </a:ext>
            </a:extLst>
          </p:cNvPr>
          <p:cNvSpPr>
            <a:spLocks noGrp="1"/>
          </p:cNvSpPr>
          <p:nvPr>
            <p:ph type="sldNum" sz="quarter" idx="10"/>
          </p:nvPr>
        </p:nvSpPr>
        <p:spPr/>
        <p:txBody>
          <a:bodyPr/>
          <a:lstStyle/>
          <a:p>
            <a:pPr>
              <a:defRPr/>
            </a:pPr>
            <a:fld id="{48609588-3417-4ADC-AE95-A345063670C4}" type="slidenum">
              <a:rPr lang="en-US" smtClean="0"/>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značba mesta besedila 7">
            <a:extLst>
              <a:ext uri="{FF2B5EF4-FFF2-40B4-BE49-F238E27FC236}">
                <a16:creationId xmlns:a16="http://schemas.microsoft.com/office/drawing/2014/main" id="{9B55B5A8-D6C1-A8B4-D243-81D3D8AA85C6}"/>
              </a:ext>
            </a:extLst>
          </p:cNvPr>
          <p:cNvSpPr>
            <a:spLocks noGrp="1" noChangeArrowheads="1"/>
          </p:cNvSpPr>
          <p:nvPr>
            <p:ph type="body" sz="quarter" idx="4294967295"/>
          </p:nvPr>
        </p:nvSpPr>
        <p:spPr>
          <a:xfrm>
            <a:off x="9053513" y="261938"/>
            <a:ext cx="2968625" cy="303212"/>
          </a:xfrm>
        </p:spPr>
        <p:txBody>
          <a:bodyPr/>
          <a:lstStyle/>
          <a:p>
            <a:pPr eaLnBrk="1" hangingPunct="1"/>
            <a:endParaRPr lang="en-US" alt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4982-8095-4275-DB13-2723BB4F00EA}"/>
              </a:ext>
            </a:extLst>
          </p:cNvPr>
          <p:cNvSpPr>
            <a:spLocks noGrp="1"/>
          </p:cNvSpPr>
          <p:nvPr>
            <p:ph type="title"/>
          </p:nvPr>
        </p:nvSpPr>
        <p:spPr>
          <a:xfrm>
            <a:off x="542546" y="678059"/>
            <a:ext cx="10710333" cy="764999"/>
          </a:xfrm>
        </p:spPr>
        <p:txBody>
          <a:bodyPr/>
          <a:lstStyle/>
          <a:p>
            <a:r>
              <a:rPr lang="fi-FI" dirty="0"/>
              <a:t>Grand </a:t>
            </a:r>
            <a:r>
              <a:rPr lang="fi-FI" dirty="0" err="1"/>
              <a:t>innovation</a:t>
            </a:r>
            <a:r>
              <a:rPr lang="fi-FI" dirty="0"/>
              <a:t> </a:t>
            </a:r>
            <a:r>
              <a:rPr lang="fi-FI" dirty="0" err="1"/>
              <a:t>challenges</a:t>
            </a:r>
            <a:r>
              <a:rPr lang="fi-FI" dirty="0"/>
              <a:t> </a:t>
            </a:r>
          </a:p>
        </p:txBody>
      </p:sp>
      <p:sp>
        <p:nvSpPr>
          <p:cNvPr id="4" name="Slide Number Placeholder 3">
            <a:extLst>
              <a:ext uri="{FF2B5EF4-FFF2-40B4-BE49-F238E27FC236}">
                <a16:creationId xmlns:a16="http://schemas.microsoft.com/office/drawing/2014/main" id="{9ABB3311-D09B-8628-44C3-12391D4B088F}"/>
              </a:ext>
            </a:extLst>
          </p:cNvPr>
          <p:cNvSpPr>
            <a:spLocks noGrp="1"/>
          </p:cNvSpPr>
          <p:nvPr>
            <p:ph type="sldNum" sz="quarter" idx="10"/>
          </p:nvPr>
        </p:nvSpPr>
        <p:spPr/>
        <p:txBody>
          <a:bodyPr/>
          <a:lstStyle/>
          <a:p>
            <a:pPr>
              <a:defRPr/>
            </a:pPr>
            <a:fld id="{D3B288E8-3D06-45D7-85B7-670D71170F7B}" type="slidenum">
              <a:rPr lang="en-US" smtClean="0"/>
              <a:pPr>
                <a:defRPr/>
              </a:pPr>
              <a:t>2</a:t>
            </a:fld>
            <a:endParaRPr lang="en-US" dirty="0"/>
          </a:p>
        </p:txBody>
      </p:sp>
      <p:graphicFrame>
        <p:nvGraphicFramePr>
          <p:cNvPr id="7" name="Table 6">
            <a:extLst>
              <a:ext uri="{FF2B5EF4-FFF2-40B4-BE49-F238E27FC236}">
                <a16:creationId xmlns:a16="http://schemas.microsoft.com/office/drawing/2014/main" id="{F904FF7A-9A0C-664A-6DC6-4A791BFDFBB3}"/>
              </a:ext>
            </a:extLst>
          </p:cNvPr>
          <p:cNvGraphicFramePr>
            <a:graphicFrameLocks noGrp="1"/>
          </p:cNvGraphicFramePr>
          <p:nvPr>
            <p:extLst>
              <p:ext uri="{D42A27DB-BD31-4B8C-83A1-F6EECF244321}">
                <p14:modId xmlns:p14="http://schemas.microsoft.com/office/powerpoint/2010/main" val="506540082"/>
              </p:ext>
            </p:extLst>
          </p:nvPr>
        </p:nvGraphicFramePr>
        <p:xfrm>
          <a:off x="542546" y="1443058"/>
          <a:ext cx="11383768" cy="5198000"/>
        </p:xfrm>
        <a:graphic>
          <a:graphicData uri="http://schemas.openxmlformats.org/drawingml/2006/table">
            <a:tbl>
              <a:tblPr firstRow="1" firstCol="1" bandRow="1">
                <a:tableStyleId>{5C22544A-7EE6-4342-B048-85BDC9FD1C3A}</a:tableStyleId>
              </a:tblPr>
              <a:tblGrid>
                <a:gridCol w="2239607">
                  <a:extLst>
                    <a:ext uri="{9D8B030D-6E8A-4147-A177-3AD203B41FA5}">
                      <a16:colId xmlns:a16="http://schemas.microsoft.com/office/drawing/2014/main" val="2626661167"/>
                    </a:ext>
                  </a:extLst>
                </a:gridCol>
                <a:gridCol w="2835947">
                  <a:extLst>
                    <a:ext uri="{9D8B030D-6E8A-4147-A177-3AD203B41FA5}">
                      <a16:colId xmlns:a16="http://schemas.microsoft.com/office/drawing/2014/main" val="1248171336"/>
                    </a:ext>
                  </a:extLst>
                </a:gridCol>
                <a:gridCol w="3187422">
                  <a:extLst>
                    <a:ext uri="{9D8B030D-6E8A-4147-A177-3AD203B41FA5}">
                      <a16:colId xmlns:a16="http://schemas.microsoft.com/office/drawing/2014/main" val="1231611753"/>
                    </a:ext>
                  </a:extLst>
                </a:gridCol>
                <a:gridCol w="3120792">
                  <a:extLst>
                    <a:ext uri="{9D8B030D-6E8A-4147-A177-3AD203B41FA5}">
                      <a16:colId xmlns:a16="http://schemas.microsoft.com/office/drawing/2014/main" val="1018118924"/>
                    </a:ext>
                  </a:extLst>
                </a:gridCol>
              </a:tblGrid>
              <a:tr h="543765">
                <a:tc>
                  <a:txBody>
                    <a:bodyPr/>
                    <a:lstStyle/>
                    <a:p>
                      <a:pPr>
                        <a:lnSpc>
                          <a:spcPct val="107000"/>
                        </a:lnSpc>
                        <a:spcAft>
                          <a:spcPts val="800"/>
                        </a:spcAft>
                      </a:pPr>
                      <a:r>
                        <a:rPr lang="en-US" sz="1800" dirty="0">
                          <a:effectLst/>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a:effectLst/>
                        </a:rPr>
                        <a:t>Grand challenge 1:</a:t>
                      </a:r>
                      <a:endParaRPr lang="fi-FI" sz="1600">
                        <a:effectLst/>
                      </a:endParaRPr>
                    </a:p>
                    <a:p>
                      <a:pPr>
                        <a:lnSpc>
                          <a:spcPct val="107000"/>
                        </a:lnSpc>
                        <a:spcAft>
                          <a:spcPts val="800"/>
                        </a:spcAft>
                      </a:pPr>
                      <a:r>
                        <a:rPr lang="en-US" sz="1600">
                          <a:effectLst/>
                        </a:rPr>
                        <a:t>Future of work</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i-FI" sz="1600">
                          <a:effectLst/>
                        </a:rPr>
                        <a:t>Grand challenge 2:</a:t>
                      </a:r>
                    </a:p>
                    <a:p>
                      <a:pPr>
                        <a:lnSpc>
                          <a:spcPct val="107000"/>
                        </a:lnSpc>
                        <a:spcAft>
                          <a:spcPts val="800"/>
                        </a:spcAft>
                      </a:pPr>
                      <a:r>
                        <a:rPr lang="fi-FI" sz="1600">
                          <a:effectLst/>
                        </a:rPr>
                        <a:t>Green economy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i-FI" sz="1600" dirty="0">
                          <a:effectLst/>
                        </a:rPr>
                        <a:t>Grand </a:t>
                      </a:r>
                      <a:r>
                        <a:rPr lang="fi-FI" sz="1600" dirty="0" err="1">
                          <a:effectLst/>
                        </a:rPr>
                        <a:t>challenge</a:t>
                      </a:r>
                      <a:r>
                        <a:rPr lang="fi-FI" sz="1600" dirty="0">
                          <a:effectLst/>
                        </a:rPr>
                        <a:t> 3:</a:t>
                      </a:r>
                    </a:p>
                    <a:p>
                      <a:pPr>
                        <a:lnSpc>
                          <a:spcPct val="107000"/>
                        </a:lnSpc>
                        <a:spcAft>
                          <a:spcPts val="800"/>
                        </a:spcAft>
                      </a:pPr>
                      <a:r>
                        <a:rPr lang="fi-FI" sz="1600" dirty="0" err="1">
                          <a:effectLst/>
                        </a:rPr>
                        <a:t>Healthy</a:t>
                      </a:r>
                      <a:r>
                        <a:rPr lang="fi-FI" sz="1600" dirty="0">
                          <a:effectLst/>
                        </a:rPr>
                        <a:t> </a:t>
                      </a:r>
                      <a:r>
                        <a:rPr lang="fi-FI" sz="1600" dirty="0" err="1">
                          <a:effectLst/>
                        </a:rPr>
                        <a:t>living</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863764"/>
                  </a:ext>
                </a:extLst>
              </a:tr>
              <a:tr h="1917145">
                <a:tc>
                  <a:txBody>
                    <a:bodyPr/>
                    <a:lstStyle/>
                    <a:p>
                      <a:pPr>
                        <a:lnSpc>
                          <a:spcPct val="107000"/>
                        </a:lnSpc>
                        <a:spcAft>
                          <a:spcPts val="800"/>
                        </a:spcAft>
                      </a:pPr>
                      <a:r>
                        <a:rPr lang="fi-FI" sz="1600" dirty="0">
                          <a:effectLst/>
                        </a:rPr>
                        <a:t>Challenge </a:t>
                      </a:r>
                      <a:r>
                        <a:rPr lang="fi-FI" sz="1600" dirty="0" err="1">
                          <a:effectLst/>
                        </a:rPr>
                        <a:t>statements</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Support economic growth and competitiveness via the sustainable transition of industry to a new model of digitally-based production, while increasing quality of life for all employees.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We must give our society the capability to support the transition to economies that are low carbon, resource efficient and socially inclusive. </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The challenge is to harness innovation, research and social outreach to increase quality of life, extend lifespans and increase happiness.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68750"/>
                  </a:ext>
                </a:extLst>
              </a:tr>
              <a:tr h="1044179">
                <a:tc>
                  <a:txBody>
                    <a:bodyPr/>
                    <a:lstStyle/>
                    <a:p>
                      <a:pPr>
                        <a:lnSpc>
                          <a:spcPct val="107000"/>
                        </a:lnSpc>
                        <a:spcAft>
                          <a:spcPts val="800"/>
                        </a:spcAft>
                      </a:pPr>
                      <a:r>
                        <a:rPr lang="fi-FI" sz="1600">
                          <a:effectLst/>
                        </a:rPr>
                        <a:t>Subtopics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err="1">
                          <a:effectLst/>
                        </a:rPr>
                        <a:t>Twin</a:t>
                      </a:r>
                      <a:r>
                        <a:rPr lang="fi-FI" sz="1400" dirty="0">
                          <a:effectLst/>
                        </a:rPr>
                        <a:t> transition │ Smart Industry </a:t>
                      </a:r>
                      <a:r>
                        <a:rPr lang="fi-FI" sz="1400" dirty="0" err="1">
                          <a:effectLst/>
                        </a:rPr>
                        <a:t>Skills</a:t>
                      </a:r>
                      <a:r>
                        <a:rPr lang="fi-FI" sz="1400" dirty="0">
                          <a:effectLst/>
                        </a:rPr>
                        <a:t> for </a:t>
                      </a:r>
                      <a:r>
                        <a:rPr lang="fi-FI" sz="1400" dirty="0" err="1">
                          <a:effectLst/>
                        </a:rPr>
                        <a:t>future</a:t>
                      </a:r>
                      <a:r>
                        <a:rPr lang="fi-FI" sz="1400" dirty="0">
                          <a:effectLst/>
                        </a:rPr>
                        <a:t> │ </a:t>
                      </a:r>
                      <a:r>
                        <a:rPr lang="fi-FI" sz="1400" dirty="0" err="1">
                          <a:effectLst/>
                        </a:rPr>
                        <a:t>Collaborative</a:t>
                      </a:r>
                      <a:r>
                        <a:rPr lang="fi-FI" sz="1400" dirty="0">
                          <a:effectLst/>
                        </a:rPr>
                        <a:t> </a:t>
                      </a:r>
                      <a:r>
                        <a:rPr lang="fi-FI" sz="1400" dirty="0" err="1">
                          <a:effectLst/>
                        </a:rPr>
                        <a:t>intelligenc</a:t>
                      </a:r>
                      <a:r>
                        <a:rPr lang="fi-FI" sz="1400" dirty="0">
                          <a:effectLst/>
                        </a:rPr>
                        <a:t> │ LLL │ </a:t>
                      </a:r>
                      <a:r>
                        <a:rPr lang="fi-FI" sz="1400" dirty="0" err="1">
                          <a:effectLst/>
                        </a:rPr>
                        <a:t>Flexiblilty</a:t>
                      </a:r>
                      <a:r>
                        <a:rPr lang="fi-FI" sz="1400" dirty="0">
                          <a:effectLst/>
                        </a:rPr>
                        <a:t> of </a:t>
                      </a:r>
                      <a:r>
                        <a:rPr lang="fi-FI" sz="1400" dirty="0" err="1">
                          <a:effectLst/>
                        </a:rPr>
                        <a:t>workplace</a:t>
                      </a:r>
                      <a:r>
                        <a:rPr lang="fi-FI" sz="1400" dirty="0">
                          <a:effectLst/>
                        </a:rPr>
                        <a:t> │ Human-</a:t>
                      </a:r>
                      <a:r>
                        <a:rPr lang="fi-FI" sz="1400" dirty="0" err="1">
                          <a:effectLst/>
                        </a:rPr>
                        <a:t>Centric</a:t>
                      </a:r>
                      <a:r>
                        <a:rPr lang="fi-FI" sz="1400" dirty="0">
                          <a:effectLst/>
                        </a:rPr>
                        <a:t> </a:t>
                      </a:r>
                      <a:r>
                        <a:rPr lang="fi-FI" sz="1400" dirty="0" err="1">
                          <a:effectLst/>
                        </a:rPr>
                        <a:t>manufacturing</a:t>
                      </a:r>
                      <a:r>
                        <a:rPr lang="fi-FI" sz="1400" dirty="0">
                          <a:effectLst/>
                        </a:rPr>
                        <a:t>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err="1">
                          <a:effectLst/>
                        </a:rPr>
                        <a:t>Climate</a:t>
                      </a:r>
                      <a:r>
                        <a:rPr lang="fi-FI" sz="1400" dirty="0">
                          <a:effectLst/>
                        </a:rPr>
                        <a:t> </a:t>
                      </a:r>
                      <a:r>
                        <a:rPr lang="fi-FI" sz="1400" dirty="0" err="1">
                          <a:effectLst/>
                        </a:rPr>
                        <a:t>security</a:t>
                      </a:r>
                      <a:r>
                        <a:rPr lang="fi-FI" sz="1400" dirty="0">
                          <a:effectLst/>
                        </a:rPr>
                        <a:t> │ </a:t>
                      </a:r>
                      <a:r>
                        <a:rPr lang="fi-FI" sz="1400" dirty="0" err="1">
                          <a:effectLst/>
                        </a:rPr>
                        <a:t>Sustanable</a:t>
                      </a:r>
                      <a:r>
                        <a:rPr lang="fi-FI" sz="1400" dirty="0">
                          <a:effectLst/>
                        </a:rPr>
                        <a:t> </a:t>
                      </a:r>
                      <a:r>
                        <a:rPr lang="fi-FI" sz="1400" dirty="0" err="1">
                          <a:effectLst/>
                        </a:rPr>
                        <a:t>energy</a:t>
                      </a:r>
                      <a:r>
                        <a:rPr lang="fi-FI" sz="1400" dirty="0">
                          <a:effectLst/>
                        </a:rPr>
                        <a:t> engineering │ Green data │ Bio- and </a:t>
                      </a:r>
                      <a:r>
                        <a:rPr lang="fi-FI" sz="1400" dirty="0" err="1">
                          <a:effectLst/>
                        </a:rPr>
                        <a:t>circular</a:t>
                      </a:r>
                      <a:r>
                        <a:rPr lang="fi-FI" sz="1400" dirty="0">
                          <a:effectLst/>
                        </a:rPr>
                        <a:t> </a:t>
                      </a:r>
                      <a:r>
                        <a:rPr lang="fi-FI" sz="1400" dirty="0" err="1">
                          <a:effectLst/>
                        </a:rPr>
                        <a:t>economy</a:t>
                      </a:r>
                      <a:r>
                        <a:rPr lang="fi-FI" sz="1400" dirty="0">
                          <a:effectLst/>
                        </a:rPr>
                        <a:t> │ Green transition in </a:t>
                      </a:r>
                      <a:r>
                        <a:rPr lang="fi-FI" sz="1400" dirty="0" err="1">
                          <a:effectLst/>
                        </a:rPr>
                        <a:t>agriculture</a:t>
                      </a:r>
                      <a:r>
                        <a:rPr lang="fi-FI" sz="1400" dirty="0">
                          <a:effectLst/>
                        </a:rPr>
                        <a:t> and food </a:t>
                      </a:r>
                      <a:r>
                        <a:rPr lang="fi-FI" sz="1400" dirty="0" err="1">
                          <a:effectLst/>
                        </a:rPr>
                        <a:t>production</a:t>
                      </a:r>
                      <a:r>
                        <a:rPr lang="fi-FI" sz="1400" dirty="0">
                          <a:effectLst/>
                        </a:rPr>
                        <a:t> │ </a:t>
                      </a:r>
                      <a:r>
                        <a:rPr lang="fi-FI" sz="1400" dirty="0" err="1">
                          <a:effectLst/>
                        </a:rPr>
                        <a:t>Sustanable</a:t>
                      </a:r>
                      <a:r>
                        <a:rPr lang="fi-FI" sz="1400" dirty="0">
                          <a:effectLst/>
                        </a:rPr>
                        <a:t> </a:t>
                      </a:r>
                      <a:r>
                        <a:rPr lang="fi-FI" sz="1400" dirty="0" err="1">
                          <a:effectLst/>
                        </a:rPr>
                        <a:t>tourism</a:t>
                      </a:r>
                      <a:r>
                        <a:rPr lang="fi-FI" sz="1400" dirty="0">
                          <a:effectLst/>
                        </a:rPr>
                        <a:t> │ </a:t>
                      </a:r>
                      <a:r>
                        <a:rPr lang="fi-FI" sz="1400" dirty="0" err="1">
                          <a:effectLst/>
                        </a:rPr>
                        <a:t>Sustainable</a:t>
                      </a:r>
                      <a:r>
                        <a:rPr lang="fi-FI" sz="1400" dirty="0">
                          <a:effectLst/>
                        </a:rPr>
                        <a:t> design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a:effectLst/>
                        </a:rPr>
                        <a:t> Health </a:t>
                      </a:r>
                      <a:r>
                        <a:rPr lang="fi-FI" sz="1400" dirty="0" err="1">
                          <a:effectLst/>
                        </a:rPr>
                        <a:t>promotion</a:t>
                      </a:r>
                      <a:r>
                        <a:rPr lang="fi-FI" sz="1400" dirty="0">
                          <a:effectLst/>
                        </a:rPr>
                        <a:t> │ </a:t>
                      </a:r>
                      <a:r>
                        <a:rPr lang="fi-FI" sz="1400" dirty="0" err="1">
                          <a:effectLst/>
                        </a:rPr>
                        <a:t>Disease</a:t>
                      </a:r>
                      <a:r>
                        <a:rPr lang="fi-FI" sz="1400" dirty="0">
                          <a:effectLst/>
                        </a:rPr>
                        <a:t> prevention │ </a:t>
                      </a:r>
                      <a:r>
                        <a:rPr lang="fi-FI" sz="1400" dirty="0" err="1">
                          <a:effectLst/>
                        </a:rPr>
                        <a:t>Personalised</a:t>
                      </a:r>
                      <a:r>
                        <a:rPr lang="fi-FI" sz="1400" dirty="0">
                          <a:effectLst/>
                        </a:rPr>
                        <a:t> </a:t>
                      </a:r>
                      <a:r>
                        <a:rPr lang="fi-FI" sz="1400" dirty="0" err="1">
                          <a:effectLst/>
                        </a:rPr>
                        <a:t>nutrition</a:t>
                      </a:r>
                      <a:r>
                        <a:rPr lang="fi-FI" sz="1400" dirty="0">
                          <a:effectLst/>
                        </a:rPr>
                        <a:t> │Health </a:t>
                      </a:r>
                      <a:r>
                        <a:rPr lang="fi-FI" sz="1400" dirty="0" err="1">
                          <a:effectLst/>
                        </a:rPr>
                        <a:t>apps</a:t>
                      </a:r>
                      <a:r>
                        <a:rPr lang="fi-FI" sz="1400" dirty="0">
                          <a:effectLst/>
                        </a:rPr>
                        <a:t> │ </a:t>
                      </a:r>
                      <a:r>
                        <a:rPr lang="fi-FI" sz="1400" dirty="0" err="1">
                          <a:effectLst/>
                        </a:rPr>
                        <a:t>Workplace</a:t>
                      </a:r>
                      <a:r>
                        <a:rPr lang="fi-FI" sz="1400" dirty="0">
                          <a:effectLst/>
                        </a:rPr>
                        <a:t> design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114741"/>
                  </a:ext>
                </a:extLst>
              </a:tr>
              <a:tr h="1419277">
                <a:tc>
                  <a:txBody>
                    <a:bodyPr/>
                    <a:lstStyle/>
                    <a:p>
                      <a:pPr>
                        <a:lnSpc>
                          <a:spcPct val="107000"/>
                        </a:lnSpc>
                        <a:spcAft>
                          <a:spcPts val="800"/>
                        </a:spcAft>
                      </a:pPr>
                      <a:r>
                        <a:rPr lang="fi-FI" sz="1600" dirty="0" err="1">
                          <a:effectLst/>
                        </a:rPr>
                        <a:t>Leading</a:t>
                      </a:r>
                      <a:r>
                        <a:rPr lang="fi-FI" sz="1600" dirty="0">
                          <a:effectLst/>
                        </a:rPr>
                        <a:t> </a:t>
                      </a:r>
                      <a:r>
                        <a:rPr lang="fi-FI" sz="1600" dirty="0" err="1">
                          <a:effectLst/>
                        </a:rPr>
                        <a:t>insitution</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FH </a:t>
                      </a:r>
                      <a:r>
                        <a:rPr lang="en-US" sz="1400" dirty="0" err="1">
                          <a:effectLst/>
                        </a:rPr>
                        <a:t>Joanneum</a:t>
                      </a:r>
                      <a:r>
                        <a:rPr lang="en-US" sz="1400" dirty="0">
                          <a:effectLst/>
                        </a:rPr>
                        <a:t> </a:t>
                      </a:r>
                      <a:endParaRPr lang="fi-FI" sz="1400" dirty="0">
                        <a:effectLst/>
                      </a:endParaRPr>
                    </a:p>
                    <a:p>
                      <a:pPr>
                        <a:lnSpc>
                          <a:spcPct val="107000"/>
                        </a:lnSpc>
                        <a:spcAft>
                          <a:spcPts val="800"/>
                        </a:spcAft>
                      </a:pPr>
                      <a:r>
                        <a:rPr lang="en-US" sz="1400" dirty="0" err="1">
                          <a:effectLst/>
                        </a:rPr>
                        <a:t>Koszalin</a:t>
                      </a:r>
                      <a:r>
                        <a:rPr lang="en-US" sz="1400" dirty="0">
                          <a:effectLst/>
                        </a:rPr>
                        <a:t> University of Technology</a:t>
                      </a: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Savonia</a:t>
                      </a:r>
                      <a:endParaRPr lang="fi-FI" sz="1400" dirty="0">
                        <a:effectLst/>
                      </a:endParaRPr>
                    </a:p>
                    <a:p>
                      <a:pPr>
                        <a:lnSpc>
                          <a:spcPct val="107000"/>
                        </a:lnSpc>
                        <a:spcAft>
                          <a:spcPts val="800"/>
                        </a:spcAft>
                      </a:pPr>
                      <a:r>
                        <a:rPr lang="en-US" sz="1400" dirty="0">
                          <a:effectLst/>
                        </a:rPr>
                        <a:t>MCAST</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DHBW</a:t>
                      </a:r>
                      <a:endParaRPr lang="fi-FI" sz="1400" dirty="0">
                        <a:effectLst/>
                      </a:endParaRPr>
                    </a:p>
                    <a:p>
                      <a:pPr>
                        <a:lnSpc>
                          <a:spcPct val="107000"/>
                        </a:lnSpc>
                        <a:spcAft>
                          <a:spcPts val="800"/>
                        </a:spcAft>
                      </a:pPr>
                      <a:r>
                        <a:rPr lang="en-US" sz="1400" dirty="0">
                          <a:effectLst/>
                        </a:rPr>
                        <a:t>PAR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8923547"/>
                  </a:ext>
                </a:extLst>
              </a:tr>
            </a:tbl>
          </a:graphicData>
        </a:graphic>
      </p:graphicFrame>
      <p:graphicFrame>
        <p:nvGraphicFramePr>
          <p:cNvPr id="8" name="Table 7">
            <a:extLst>
              <a:ext uri="{FF2B5EF4-FFF2-40B4-BE49-F238E27FC236}">
                <a16:creationId xmlns:a16="http://schemas.microsoft.com/office/drawing/2014/main" id="{74379668-317B-8EB5-A373-BD413D40D54B}"/>
              </a:ext>
            </a:extLst>
          </p:cNvPr>
          <p:cNvGraphicFramePr>
            <a:graphicFrameLocks noGrp="1"/>
          </p:cNvGraphicFramePr>
          <p:nvPr>
            <p:extLst>
              <p:ext uri="{D42A27DB-BD31-4B8C-83A1-F6EECF244321}">
                <p14:modId xmlns:p14="http://schemas.microsoft.com/office/powerpoint/2010/main" val="3485117530"/>
              </p:ext>
            </p:extLst>
          </p:nvPr>
        </p:nvGraphicFramePr>
        <p:xfrm>
          <a:off x="542546" y="1443058"/>
          <a:ext cx="11383768" cy="5198000"/>
        </p:xfrm>
        <a:graphic>
          <a:graphicData uri="http://schemas.openxmlformats.org/drawingml/2006/table">
            <a:tbl>
              <a:tblPr firstRow="1" firstCol="1" bandRow="1">
                <a:tableStyleId>{5C22544A-7EE6-4342-B048-85BDC9FD1C3A}</a:tableStyleId>
              </a:tblPr>
              <a:tblGrid>
                <a:gridCol w="2239607">
                  <a:extLst>
                    <a:ext uri="{9D8B030D-6E8A-4147-A177-3AD203B41FA5}">
                      <a16:colId xmlns:a16="http://schemas.microsoft.com/office/drawing/2014/main" val="2626661167"/>
                    </a:ext>
                  </a:extLst>
                </a:gridCol>
                <a:gridCol w="2835947">
                  <a:extLst>
                    <a:ext uri="{9D8B030D-6E8A-4147-A177-3AD203B41FA5}">
                      <a16:colId xmlns:a16="http://schemas.microsoft.com/office/drawing/2014/main" val="1248171336"/>
                    </a:ext>
                  </a:extLst>
                </a:gridCol>
                <a:gridCol w="3187422">
                  <a:extLst>
                    <a:ext uri="{9D8B030D-6E8A-4147-A177-3AD203B41FA5}">
                      <a16:colId xmlns:a16="http://schemas.microsoft.com/office/drawing/2014/main" val="1231611753"/>
                    </a:ext>
                  </a:extLst>
                </a:gridCol>
                <a:gridCol w="3120792">
                  <a:extLst>
                    <a:ext uri="{9D8B030D-6E8A-4147-A177-3AD203B41FA5}">
                      <a16:colId xmlns:a16="http://schemas.microsoft.com/office/drawing/2014/main" val="1018118924"/>
                    </a:ext>
                  </a:extLst>
                </a:gridCol>
              </a:tblGrid>
              <a:tr h="543765">
                <a:tc>
                  <a:txBody>
                    <a:bodyPr/>
                    <a:lstStyle/>
                    <a:p>
                      <a:pPr>
                        <a:lnSpc>
                          <a:spcPct val="107000"/>
                        </a:lnSpc>
                        <a:spcAft>
                          <a:spcPts val="800"/>
                        </a:spcAft>
                      </a:pPr>
                      <a:r>
                        <a:rPr lang="en-US" sz="1800" dirty="0">
                          <a:effectLst/>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a:effectLst/>
                        </a:rPr>
                        <a:t>Grand challenge 1:</a:t>
                      </a:r>
                      <a:endParaRPr lang="fi-FI" sz="1600">
                        <a:effectLst/>
                      </a:endParaRPr>
                    </a:p>
                    <a:p>
                      <a:pPr>
                        <a:lnSpc>
                          <a:spcPct val="107000"/>
                        </a:lnSpc>
                        <a:spcAft>
                          <a:spcPts val="800"/>
                        </a:spcAft>
                      </a:pPr>
                      <a:r>
                        <a:rPr lang="en-US" sz="1600">
                          <a:effectLst/>
                        </a:rPr>
                        <a:t>Future of work</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i-FI" sz="1600">
                          <a:effectLst/>
                        </a:rPr>
                        <a:t>Grand challenge 2:</a:t>
                      </a:r>
                    </a:p>
                    <a:p>
                      <a:pPr>
                        <a:lnSpc>
                          <a:spcPct val="107000"/>
                        </a:lnSpc>
                        <a:spcAft>
                          <a:spcPts val="800"/>
                        </a:spcAft>
                      </a:pPr>
                      <a:r>
                        <a:rPr lang="fi-FI" sz="1600">
                          <a:effectLst/>
                        </a:rPr>
                        <a:t>Green economy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i-FI" sz="1600" dirty="0">
                          <a:effectLst/>
                        </a:rPr>
                        <a:t>Grand </a:t>
                      </a:r>
                      <a:r>
                        <a:rPr lang="fi-FI" sz="1600" dirty="0" err="1">
                          <a:effectLst/>
                        </a:rPr>
                        <a:t>challenge</a:t>
                      </a:r>
                      <a:r>
                        <a:rPr lang="fi-FI" sz="1600" dirty="0">
                          <a:effectLst/>
                        </a:rPr>
                        <a:t> 3:</a:t>
                      </a:r>
                    </a:p>
                    <a:p>
                      <a:pPr>
                        <a:lnSpc>
                          <a:spcPct val="107000"/>
                        </a:lnSpc>
                        <a:spcAft>
                          <a:spcPts val="800"/>
                        </a:spcAft>
                      </a:pPr>
                      <a:r>
                        <a:rPr lang="fi-FI" sz="1600" dirty="0" err="1">
                          <a:effectLst/>
                        </a:rPr>
                        <a:t>Healthy</a:t>
                      </a:r>
                      <a:r>
                        <a:rPr lang="fi-FI" sz="1600" dirty="0">
                          <a:effectLst/>
                        </a:rPr>
                        <a:t> </a:t>
                      </a:r>
                      <a:r>
                        <a:rPr lang="fi-FI" sz="1600" dirty="0" err="1">
                          <a:effectLst/>
                        </a:rPr>
                        <a:t>living</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863764"/>
                  </a:ext>
                </a:extLst>
              </a:tr>
              <a:tr h="1917145">
                <a:tc>
                  <a:txBody>
                    <a:bodyPr/>
                    <a:lstStyle/>
                    <a:p>
                      <a:pPr>
                        <a:lnSpc>
                          <a:spcPct val="107000"/>
                        </a:lnSpc>
                        <a:spcAft>
                          <a:spcPts val="800"/>
                        </a:spcAft>
                      </a:pPr>
                      <a:r>
                        <a:rPr lang="fi-FI" sz="1600" dirty="0">
                          <a:effectLst/>
                        </a:rPr>
                        <a:t>Challenge </a:t>
                      </a:r>
                      <a:r>
                        <a:rPr lang="fi-FI" sz="1600" dirty="0" err="1">
                          <a:effectLst/>
                        </a:rPr>
                        <a:t>statements</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Support economic growth and competitiveness via the sustainable transition of industry to a new model of digitally-based production, while increasing quality of life for all employees.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We must give our society the capability to support the transition to economies that are low carbon, resource efficient and socially inclusive. </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The challenge is to harness innovation, research and social outreach to increase quality of life, extend lifespans and increase happiness.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68750"/>
                  </a:ext>
                </a:extLst>
              </a:tr>
              <a:tr h="1044179">
                <a:tc>
                  <a:txBody>
                    <a:bodyPr/>
                    <a:lstStyle/>
                    <a:p>
                      <a:pPr>
                        <a:lnSpc>
                          <a:spcPct val="107000"/>
                        </a:lnSpc>
                        <a:spcAft>
                          <a:spcPts val="800"/>
                        </a:spcAft>
                      </a:pPr>
                      <a:r>
                        <a:rPr lang="fi-FI" sz="1600">
                          <a:effectLst/>
                        </a:rPr>
                        <a:t>Subtopics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err="1">
                          <a:effectLst/>
                        </a:rPr>
                        <a:t>Twin</a:t>
                      </a:r>
                      <a:r>
                        <a:rPr lang="fi-FI" sz="1400" dirty="0">
                          <a:effectLst/>
                        </a:rPr>
                        <a:t> transition │ Smart Industry </a:t>
                      </a:r>
                      <a:r>
                        <a:rPr lang="fi-FI" sz="1400" dirty="0" err="1">
                          <a:effectLst/>
                        </a:rPr>
                        <a:t>Skills</a:t>
                      </a:r>
                      <a:r>
                        <a:rPr lang="fi-FI" sz="1400" dirty="0">
                          <a:effectLst/>
                        </a:rPr>
                        <a:t> for </a:t>
                      </a:r>
                      <a:r>
                        <a:rPr lang="fi-FI" sz="1400" dirty="0" err="1">
                          <a:effectLst/>
                        </a:rPr>
                        <a:t>future</a:t>
                      </a:r>
                      <a:r>
                        <a:rPr lang="fi-FI" sz="1400" dirty="0">
                          <a:effectLst/>
                        </a:rPr>
                        <a:t> │ </a:t>
                      </a:r>
                      <a:r>
                        <a:rPr lang="fi-FI" sz="1400" dirty="0" err="1">
                          <a:effectLst/>
                        </a:rPr>
                        <a:t>Collaborative</a:t>
                      </a:r>
                      <a:r>
                        <a:rPr lang="fi-FI" sz="1400" dirty="0">
                          <a:effectLst/>
                        </a:rPr>
                        <a:t> </a:t>
                      </a:r>
                      <a:r>
                        <a:rPr lang="fi-FI" sz="1400" dirty="0" err="1">
                          <a:effectLst/>
                        </a:rPr>
                        <a:t>intelligenc</a:t>
                      </a:r>
                      <a:r>
                        <a:rPr lang="fi-FI" sz="1400" dirty="0">
                          <a:effectLst/>
                        </a:rPr>
                        <a:t> │ LLL │ </a:t>
                      </a:r>
                      <a:r>
                        <a:rPr lang="fi-FI" sz="1400" dirty="0" err="1">
                          <a:effectLst/>
                        </a:rPr>
                        <a:t>Flexiblilty</a:t>
                      </a:r>
                      <a:r>
                        <a:rPr lang="fi-FI" sz="1400" dirty="0">
                          <a:effectLst/>
                        </a:rPr>
                        <a:t> of </a:t>
                      </a:r>
                      <a:r>
                        <a:rPr lang="fi-FI" sz="1400" dirty="0" err="1">
                          <a:effectLst/>
                        </a:rPr>
                        <a:t>workplace</a:t>
                      </a:r>
                      <a:r>
                        <a:rPr lang="fi-FI" sz="1400" dirty="0">
                          <a:effectLst/>
                        </a:rPr>
                        <a:t> │ Human-</a:t>
                      </a:r>
                      <a:r>
                        <a:rPr lang="fi-FI" sz="1400" dirty="0" err="1">
                          <a:effectLst/>
                        </a:rPr>
                        <a:t>Centric</a:t>
                      </a:r>
                      <a:r>
                        <a:rPr lang="fi-FI" sz="1400" dirty="0">
                          <a:effectLst/>
                        </a:rPr>
                        <a:t> </a:t>
                      </a:r>
                      <a:r>
                        <a:rPr lang="fi-FI" sz="1400" dirty="0" err="1">
                          <a:effectLst/>
                        </a:rPr>
                        <a:t>manufacturing</a:t>
                      </a:r>
                      <a:r>
                        <a:rPr lang="fi-FI" sz="1400" dirty="0">
                          <a:effectLst/>
                        </a:rPr>
                        <a:t>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err="1">
                          <a:effectLst/>
                        </a:rPr>
                        <a:t>Climate</a:t>
                      </a:r>
                      <a:r>
                        <a:rPr lang="fi-FI" sz="1400" dirty="0">
                          <a:effectLst/>
                        </a:rPr>
                        <a:t> </a:t>
                      </a:r>
                      <a:r>
                        <a:rPr lang="fi-FI" sz="1400" dirty="0" err="1">
                          <a:effectLst/>
                        </a:rPr>
                        <a:t>security</a:t>
                      </a:r>
                      <a:r>
                        <a:rPr lang="fi-FI" sz="1400" dirty="0">
                          <a:effectLst/>
                        </a:rPr>
                        <a:t> │ </a:t>
                      </a:r>
                      <a:r>
                        <a:rPr lang="fi-FI" sz="1400" dirty="0" err="1">
                          <a:effectLst/>
                        </a:rPr>
                        <a:t>Sustanable</a:t>
                      </a:r>
                      <a:r>
                        <a:rPr lang="fi-FI" sz="1400" dirty="0">
                          <a:effectLst/>
                        </a:rPr>
                        <a:t> </a:t>
                      </a:r>
                      <a:r>
                        <a:rPr lang="fi-FI" sz="1400" dirty="0" err="1">
                          <a:effectLst/>
                        </a:rPr>
                        <a:t>energy</a:t>
                      </a:r>
                      <a:r>
                        <a:rPr lang="fi-FI" sz="1400" dirty="0">
                          <a:effectLst/>
                        </a:rPr>
                        <a:t> engineering │ Green data │ Bio- and </a:t>
                      </a:r>
                      <a:r>
                        <a:rPr lang="fi-FI" sz="1400" dirty="0" err="1">
                          <a:effectLst/>
                        </a:rPr>
                        <a:t>circular</a:t>
                      </a:r>
                      <a:r>
                        <a:rPr lang="fi-FI" sz="1400" dirty="0">
                          <a:effectLst/>
                        </a:rPr>
                        <a:t> </a:t>
                      </a:r>
                      <a:r>
                        <a:rPr lang="fi-FI" sz="1400" dirty="0" err="1">
                          <a:effectLst/>
                        </a:rPr>
                        <a:t>economy</a:t>
                      </a:r>
                      <a:r>
                        <a:rPr lang="fi-FI" sz="1400" dirty="0">
                          <a:effectLst/>
                        </a:rPr>
                        <a:t> │ Green transition in </a:t>
                      </a:r>
                      <a:r>
                        <a:rPr lang="fi-FI" sz="1400" dirty="0" err="1">
                          <a:effectLst/>
                        </a:rPr>
                        <a:t>agriculture</a:t>
                      </a:r>
                      <a:r>
                        <a:rPr lang="fi-FI" sz="1400" dirty="0">
                          <a:effectLst/>
                        </a:rPr>
                        <a:t> and food </a:t>
                      </a:r>
                      <a:r>
                        <a:rPr lang="fi-FI" sz="1400" dirty="0" err="1">
                          <a:effectLst/>
                        </a:rPr>
                        <a:t>production</a:t>
                      </a:r>
                      <a:r>
                        <a:rPr lang="fi-FI" sz="1400" dirty="0">
                          <a:effectLst/>
                        </a:rPr>
                        <a:t> │ </a:t>
                      </a:r>
                      <a:r>
                        <a:rPr lang="fi-FI" sz="1400" dirty="0" err="1">
                          <a:effectLst/>
                        </a:rPr>
                        <a:t>Sustanable</a:t>
                      </a:r>
                      <a:r>
                        <a:rPr lang="fi-FI" sz="1400" dirty="0">
                          <a:effectLst/>
                        </a:rPr>
                        <a:t> </a:t>
                      </a:r>
                      <a:r>
                        <a:rPr lang="fi-FI" sz="1400" dirty="0" err="1">
                          <a:effectLst/>
                        </a:rPr>
                        <a:t>tourism</a:t>
                      </a:r>
                      <a:r>
                        <a:rPr lang="fi-FI" sz="1400" dirty="0">
                          <a:effectLst/>
                        </a:rPr>
                        <a:t> │ </a:t>
                      </a:r>
                      <a:r>
                        <a:rPr lang="fi-FI" sz="1400" dirty="0" err="1">
                          <a:effectLst/>
                        </a:rPr>
                        <a:t>Sustainable</a:t>
                      </a:r>
                      <a:r>
                        <a:rPr lang="fi-FI" sz="1400" dirty="0">
                          <a:effectLst/>
                        </a:rPr>
                        <a:t> design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i-FI" sz="1400" dirty="0">
                          <a:effectLst/>
                        </a:rPr>
                        <a:t> Health </a:t>
                      </a:r>
                      <a:r>
                        <a:rPr lang="fi-FI" sz="1400" dirty="0" err="1">
                          <a:effectLst/>
                        </a:rPr>
                        <a:t>promotion</a:t>
                      </a:r>
                      <a:r>
                        <a:rPr lang="fi-FI" sz="1400" dirty="0">
                          <a:effectLst/>
                        </a:rPr>
                        <a:t> │ </a:t>
                      </a:r>
                      <a:r>
                        <a:rPr lang="fi-FI" sz="1400" dirty="0" err="1">
                          <a:effectLst/>
                        </a:rPr>
                        <a:t>Disease</a:t>
                      </a:r>
                      <a:r>
                        <a:rPr lang="fi-FI" sz="1400" dirty="0">
                          <a:effectLst/>
                        </a:rPr>
                        <a:t> prevention │ </a:t>
                      </a:r>
                      <a:r>
                        <a:rPr lang="fi-FI" sz="1400" dirty="0" err="1">
                          <a:effectLst/>
                        </a:rPr>
                        <a:t>Personalised</a:t>
                      </a:r>
                      <a:r>
                        <a:rPr lang="fi-FI" sz="1400" dirty="0">
                          <a:effectLst/>
                        </a:rPr>
                        <a:t> </a:t>
                      </a:r>
                      <a:r>
                        <a:rPr lang="fi-FI" sz="1400" dirty="0" err="1">
                          <a:effectLst/>
                        </a:rPr>
                        <a:t>nutrition</a:t>
                      </a:r>
                      <a:r>
                        <a:rPr lang="fi-FI" sz="1400" dirty="0">
                          <a:effectLst/>
                        </a:rPr>
                        <a:t> │Health </a:t>
                      </a:r>
                      <a:r>
                        <a:rPr lang="fi-FI" sz="1400" dirty="0" err="1">
                          <a:effectLst/>
                        </a:rPr>
                        <a:t>apps</a:t>
                      </a:r>
                      <a:r>
                        <a:rPr lang="fi-FI" sz="1400" dirty="0">
                          <a:effectLst/>
                        </a:rPr>
                        <a:t> │ </a:t>
                      </a:r>
                      <a:r>
                        <a:rPr lang="fi-FI" sz="1400" dirty="0" err="1">
                          <a:effectLst/>
                        </a:rPr>
                        <a:t>Workplace</a:t>
                      </a:r>
                      <a:r>
                        <a:rPr lang="fi-FI" sz="1400" dirty="0">
                          <a:effectLst/>
                        </a:rPr>
                        <a:t> design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114741"/>
                  </a:ext>
                </a:extLst>
              </a:tr>
              <a:tr h="1419277">
                <a:tc>
                  <a:txBody>
                    <a:bodyPr/>
                    <a:lstStyle/>
                    <a:p>
                      <a:pPr>
                        <a:lnSpc>
                          <a:spcPct val="107000"/>
                        </a:lnSpc>
                        <a:spcAft>
                          <a:spcPts val="800"/>
                        </a:spcAft>
                      </a:pPr>
                      <a:r>
                        <a:rPr lang="fi-FI" sz="1600" dirty="0" err="1">
                          <a:effectLst/>
                        </a:rPr>
                        <a:t>Leading</a:t>
                      </a:r>
                      <a:r>
                        <a:rPr lang="fi-FI" sz="1600" dirty="0">
                          <a:effectLst/>
                        </a:rPr>
                        <a:t> </a:t>
                      </a:r>
                      <a:r>
                        <a:rPr lang="fi-FI" sz="1600" dirty="0" err="1">
                          <a:effectLst/>
                        </a:rPr>
                        <a:t>insitution</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FH </a:t>
                      </a:r>
                      <a:r>
                        <a:rPr lang="en-US" sz="1400" dirty="0" err="1">
                          <a:effectLst/>
                        </a:rPr>
                        <a:t>Joanneum</a:t>
                      </a:r>
                      <a:r>
                        <a:rPr lang="en-US" sz="1400" dirty="0">
                          <a:effectLst/>
                        </a:rPr>
                        <a:t> </a:t>
                      </a:r>
                      <a:endParaRPr lang="fi-FI" sz="1400" dirty="0">
                        <a:effectLst/>
                      </a:endParaRPr>
                    </a:p>
                    <a:p>
                      <a:pPr>
                        <a:lnSpc>
                          <a:spcPct val="107000"/>
                        </a:lnSpc>
                        <a:spcAft>
                          <a:spcPts val="800"/>
                        </a:spcAft>
                      </a:pPr>
                      <a:r>
                        <a:rPr lang="en-US" sz="1400" dirty="0" err="1">
                          <a:effectLst/>
                        </a:rPr>
                        <a:t>Koszalin</a:t>
                      </a:r>
                      <a:r>
                        <a:rPr lang="en-US" sz="1400" dirty="0">
                          <a:effectLst/>
                        </a:rPr>
                        <a:t> University of Technology</a:t>
                      </a: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Savonia</a:t>
                      </a:r>
                      <a:endParaRPr lang="fi-FI" sz="1400" dirty="0">
                        <a:effectLst/>
                      </a:endParaRPr>
                    </a:p>
                    <a:p>
                      <a:pPr>
                        <a:lnSpc>
                          <a:spcPct val="107000"/>
                        </a:lnSpc>
                        <a:spcAft>
                          <a:spcPts val="800"/>
                        </a:spcAft>
                      </a:pPr>
                      <a:r>
                        <a:rPr lang="en-US" sz="1400" dirty="0">
                          <a:effectLst/>
                        </a:rPr>
                        <a:t>MCAST</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DHBW</a:t>
                      </a:r>
                      <a:endParaRPr lang="fi-FI" sz="1400" dirty="0">
                        <a:effectLst/>
                      </a:endParaRPr>
                    </a:p>
                    <a:p>
                      <a:pPr>
                        <a:lnSpc>
                          <a:spcPct val="107000"/>
                        </a:lnSpc>
                        <a:spcAft>
                          <a:spcPts val="800"/>
                        </a:spcAft>
                      </a:pPr>
                      <a:r>
                        <a:rPr lang="en-US" sz="1400" dirty="0">
                          <a:effectLst/>
                        </a:rPr>
                        <a:t>PAR </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8923547"/>
                  </a:ext>
                </a:extLst>
              </a:tr>
            </a:tbl>
          </a:graphicData>
        </a:graphic>
      </p:graphicFrame>
      <p:pic>
        <p:nvPicPr>
          <p:cNvPr id="9" name="Picture 8">
            <a:extLst>
              <a:ext uri="{FF2B5EF4-FFF2-40B4-BE49-F238E27FC236}">
                <a16:creationId xmlns:a16="http://schemas.microsoft.com/office/drawing/2014/main" id="{5E5260FE-0C5B-3B37-2EEF-E661B2957BE2}"/>
              </a:ext>
            </a:extLst>
          </p:cNvPr>
          <p:cNvPicPr>
            <a:picLocks noChangeAspect="1"/>
          </p:cNvPicPr>
          <p:nvPr/>
        </p:nvPicPr>
        <p:blipFill>
          <a:blip r:embed="rId2"/>
          <a:stretch>
            <a:fillRect/>
          </a:stretch>
        </p:blipFill>
        <p:spPr>
          <a:xfrm>
            <a:off x="5811102" y="6014640"/>
            <a:ext cx="1155482" cy="354523"/>
          </a:xfrm>
          <a:prstGeom prst="rect">
            <a:avLst/>
          </a:prstGeom>
        </p:spPr>
      </p:pic>
      <p:pic>
        <p:nvPicPr>
          <p:cNvPr id="10" name="Picture 9">
            <a:extLst>
              <a:ext uri="{FF2B5EF4-FFF2-40B4-BE49-F238E27FC236}">
                <a16:creationId xmlns:a16="http://schemas.microsoft.com/office/drawing/2014/main" id="{E65D4F53-293D-B298-A7C8-1A0ADACA8C1E}"/>
              </a:ext>
            </a:extLst>
          </p:cNvPr>
          <p:cNvPicPr>
            <a:picLocks noChangeAspect="1"/>
          </p:cNvPicPr>
          <p:nvPr/>
        </p:nvPicPr>
        <p:blipFill>
          <a:blip r:embed="rId3"/>
          <a:stretch>
            <a:fillRect/>
          </a:stretch>
        </p:blipFill>
        <p:spPr>
          <a:xfrm>
            <a:off x="7179179" y="5882494"/>
            <a:ext cx="1130462" cy="445816"/>
          </a:xfrm>
          <a:prstGeom prst="rect">
            <a:avLst/>
          </a:prstGeom>
        </p:spPr>
      </p:pic>
      <p:pic>
        <p:nvPicPr>
          <p:cNvPr id="11" name="Picture 10">
            <a:extLst>
              <a:ext uri="{FF2B5EF4-FFF2-40B4-BE49-F238E27FC236}">
                <a16:creationId xmlns:a16="http://schemas.microsoft.com/office/drawing/2014/main" id="{27838B89-90CB-41F6-5A6E-049B53CE654C}"/>
              </a:ext>
            </a:extLst>
          </p:cNvPr>
          <p:cNvPicPr>
            <a:picLocks noChangeAspect="1"/>
          </p:cNvPicPr>
          <p:nvPr/>
        </p:nvPicPr>
        <p:blipFill>
          <a:blip r:embed="rId4"/>
          <a:stretch>
            <a:fillRect/>
          </a:stretch>
        </p:blipFill>
        <p:spPr>
          <a:xfrm>
            <a:off x="2797252" y="5984466"/>
            <a:ext cx="1441403" cy="317109"/>
          </a:xfrm>
          <a:prstGeom prst="rect">
            <a:avLst/>
          </a:prstGeom>
        </p:spPr>
      </p:pic>
      <p:pic>
        <p:nvPicPr>
          <p:cNvPr id="12" name="Picture 11">
            <a:extLst>
              <a:ext uri="{FF2B5EF4-FFF2-40B4-BE49-F238E27FC236}">
                <a16:creationId xmlns:a16="http://schemas.microsoft.com/office/drawing/2014/main" id="{FA86FBEB-C22E-4A61-6F04-C64D4ED51002}"/>
              </a:ext>
            </a:extLst>
          </p:cNvPr>
          <p:cNvPicPr>
            <a:picLocks noChangeAspect="1"/>
          </p:cNvPicPr>
          <p:nvPr/>
        </p:nvPicPr>
        <p:blipFill>
          <a:blip r:embed="rId5"/>
          <a:stretch>
            <a:fillRect/>
          </a:stretch>
        </p:blipFill>
        <p:spPr>
          <a:xfrm>
            <a:off x="4438436" y="5749943"/>
            <a:ext cx="715721" cy="710918"/>
          </a:xfrm>
          <a:prstGeom prst="rect">
            <a:avLst/>
          </a:prstGeom>
        </p:spPr>
      </p:pic>
      <p:pic>
        <p:nvPicPr>
          <p:cNvPr id="13" name="Picture 12">
            <a:extLst>
              <a:ext uri="{FF2B5EF4-FFF2-40B4-BE49-F238E27FC236}">
                <a16:creationId xmlns:a16="http://schemas.microsoft.com/office/drawing/2014/main" id="{8101010E-ACE8-EB46-C2FB-473D613D6EE6}"/>
              </a:ext>
            </a:extLst>
          </p:cNvPr>
          <p:cNvPicPr>
            <a:picLocks noChangeAspect="1"/>
          </p:cNvPicPr>
          <p:nvPr/>
        </p:nvPicPr>
        <p:blipFill>
          <a:blip r:embed="rId6"/>
          <a:stretch>
            <a:fillRect/>
          </a:stretch>
        </p:blipFill>
        <p:spPr>
          <a:xfrm>
            <a:off x="8933219" y="5950479"/>
            <a:ext cx="1155482" cy="445816"/>
          </a:xfrm>
          <a:prstGeom prst="rect">
            <a:avLst/>
          </a:prstGeom>
        </p:spPr>
      </p:pic>
      <p:pic>
        <p:nvPicPr>
          <p:cNvPr id="14" name="Picture 13">
            <a:extLst>
              <a:ext uri="{FF2B5EF4-FFF2-40B4-BE49-F238E27FC236}">
                <a16:creationId xmlns:a16="http://schemas.microsoft.com/office/drawing/2014/main" id="{AFA15D4C-16F9-E06D-EEC2-BF8C7A9F1058}"/>
              </a:ext>
            </a:extLst>
          </p:cNvPr>
          <p:cNvPicPr>
            <a:picLocks noChangeAspect="1"/>
          </p:cNvPicPr>
          <p:nvPr/>
        </p:nvPicPr>
        <p:blipFill>
          <a:blip r:embed="rId7"/>
          <a:stretch>
            <a:fillRect/>
          </a:stretch>
        </p:blipFill>
        <p:spPr>
          <a:xfrm>
            <a:off x="10334663" y="5892334"/>
            <a:ext cx="1345689" cy="490251"/>
          </a:xfrm>
          <a:prstGeom prst="rect">
            <a:avLst/>
          </a:prstGeom>
        </p:spPr>
      </p:pic>
    </p:spTree>
    <p:extLst>
      <p:ext uri="{BB962C8B-B14F-4D97-AF65-F5344CB8AC3E}">
        <p14:creationId xmlns:p14="http://schemas.microsoft.com/office/powerpoint/2010/main" val="15180410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B037-0FFC-0D97-3ED0-AE5786F85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49850-CAC9-B7DA-EE79-5EB264607267}"/>
              </a:ext>
            </a:extLst>
          </p:cNvPr>
          <p:cNvSpPr>
            <a:spLocks noGrp="1"/>
          </p:cNvSpPr>
          <p:nvPr>
            <p:ph type="title"/>
          </p:nvPr>
        </p:nvSpPr>
        <p:spPr>
          <a:xfrm>
            <a:off x="613329" y="537851"/>
            <a:ext cx="10710333" cy="764999"/>
          </a:xfrm>
        </p:spPr>
        <p:txBody>
          <a:bodyPr/>
          <a:lstStyle/>
          <a:p>
            <a:r>
              <a:rPr lang="fi-FI" dirty="0"/>
              <a:t>WP3 </a:t>
            </a:r>
            <a:r>
              <a:rPr lang="fi-FI" dirty="0" err="1"/>
              <a:t>coreteam</a:t>
            </a:r>
            <a:r>
              <a:rPr lang="fi-FI" dirty="0"/>
              <a:t> (1/2024)</a:t>
            </a:r>
          </a:p>
        </p:txBody>
      </p:sp>
      <p:sp>
        <p:nvSpPr>
          <p:cNvPr id="6" name="Rectángulo 16">
            <a:extLst>
              <a:ext uri="{FF2B5EF4-FFF2-40B4-BE49-F238E27FC236}">
                <a16:creationId xmlns:a16="http://schemas.microsoft.com/office/drawing/2014/main" id="{ED2F89DC-594F-1A1D-674E-AF0CCA8BC80A}"/>
              </a:ext>
            </a:extLst>
          </p:cNvPr>
          <p:cNvSpPr/>
          <p:nvPr/>
        </p:nvSpPr>
        <p:spPr>
          <a:xfrm>
            <a:off x="377273" y="4802859"/>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67" dirty="0">
                <a:solidFill>
                  <a:schemeClr val="tx1"/>
                </a:solidFill>
              </a:rPr>
              <a:t> </a:t>
            </a: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(KTU)</a:t>
            </a:r>
          </a:p>
        </p:txBody>
      </p:sp>
      <p:sp>
        <p:nvSpPr>
          <p:cNvPr id="7" name="Rectángulo 25">
            <a:extLst>
              <a:ext uri="{FF2B5EF4-FFF2-40B4-BE49-F238E27FC236}">
                <a16:creationId xmlns:a16="http://schemas.microsoft.com/office/drawing/2014/main" id="{96190F7C-4B0F-55A5-A215-A08659D437C7}"/>
              </a:ext>
            </a:extLst>
          </p:cNvPr>
          <p:cNvSpPr/>
          <p:nvPr/>
        </p:nvSpPr>
        <p:spPr>
          <a:xfrm>
            <a:off x="2189727" y="3743731"/>
            <a:ext cx="1562141"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Leader:</a:t>
            </a:r>
          </a:p>
          <a:p>
            <a:pPr algn="ctr"/>
            <a:r>
              <a:rPr lang="es-ES" sz="1400" dirty="0">
                <a:solidFill>
                  <a:srgbClr val="000000"/>
                </a:solidFill>
                <a:latin typeface="Arial"/>
              </a:rPr>
              <a:t>Maja Dragan (FHJ)</a:t>
            </a:r>
          </a:p>
        </p:txBody>
      </p:sp>
      <p:sp>
        <p:nvSpPr>
          <p:cNvPr id="8" name="Rectángulo 23">
            <a:extLst>
              <a:ext uri="{FF2B5EF4-FFF2-40B4-BE49-F238E27FC236}">
                <a16:creationId xmlns:a16="http://schemas.microsoft.com/office/drawing/2014/main" id="{F0FD1392-51E5-9B91-EC22-748C9ACB54BF}"/>
              </a:ext>
            </a:extLst>
          </p:cNvPr>
          <p:cNvSpPr/>
          <p:nvPr/>
        </p:nvSpPr>
        <p:spPr>
          <a:xfrm>
            <a:off x="2189727" y="4808818"/>
            <a:ext cx="1562141"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a:t>
            </a:r>
            <a:r>
              <a:rPr lang="es-ES" sz="1400" dirty="0" err="1">
                <a:solidFill>
                  <a:srgbClr val="000000"/>
                </a:solidFill>
                <a:latin typeface="Arial"/>
              </a:rPr>
              <a:t>Co-leader</a:t>
            </a:r>
            <a:r>
              <a:rPr lang="es-ES" sz="1400" dirty="0">
                <a:solidFill>
                  <a:srgbClr val="000000"/>
                </a:solidFill>
                <a:latin typeface="Arial"/>
              </a:rPr>
              <a:t> Krzysztof Wasilewski (KUT)</a:t>
            </a:r>
          </a:p>
        </p:txBody>
      </p:sp>
      <p:sp>
        <p:nvSpPr>
          <p:cNvPr id="9" name="Rectángulo 35">
            <a:extLst>
              <a:ext uri="{FF2B5EF4-FFF2-40B4-BE49-F238E27FC236}">
                <a16:creationId xmlns:a16="http://schemas.microsoft.com/office/drawing/2014/main" id="{601CAF95-F0CD-6061-8151-812E22036C95}"/>
              </a:ext>
            </a:extLst>
          </p:cNvPr>
          <p:cNvSpPr/>
          <p:nvPr/>
        </p:nvSpPr>
        <p:spPr>
          <a:xfrm>
            <a:off x="377273" y="3737771"/>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00" kern="0" dirty="0" err="1">
                <a:solidFill>
                  <a:srgbClr val="000000"/>
                </a:solidFill>
                <a:latin typeface="Arial"/>
                <a:sym typeface="Arial"/>
              </a:rPr>
              <a:t>Chair</a:t>
            </a:r>
            <a:r>
              <a:rPr lang="es-ES" sz="1400" dirty="0">
                <a:solidFill>
                  <a:srgbClr val="000000"/>
                </a:solidFill>
                <a:latin typeface="Arial"/>
              </a:rPr>
              <a:t>: </a:t>
            </a:r>
            <a:r>
              <a:rPr lang="es-ES" sz="1400" dirty="0" err="1">
                <a:solidFill>
                  <a:schemeClr val="tx1"/>
                </a:solidFill>
              </a:rPr>
              <a:t>Minna</a:t>
            </a:r>
            <a:r>
              <a:rPr lang="es-ES" sz="1400" dirty="0">
                <a:solidFill>
                  <a:schemeClr val="tx1"/>
                </a:solidFill>
              </a:rPr>
              <a:t> </a:t>
            </a:r>
            <a:r>
              <a:rPr lang="es-ES" sz="1400" dirty="0" err="1">
                <a:solidFill>
                  <a:schemeClr val="tx1"/>
                </a:solidFill>
              </a:rPr>
              <a:t>Kaarakainen</a:t>
            </a:r>
            <a:r>
              <a:rPr lang="es-ES" sz="1400" dirty="0">
                <a:solidFill>
                  <a:schemeClr val="tx1"/>
                </a:solidFill>
              </a:rPr>
              <a:t> </a:t>
            </a:r>
          </a:p>
          <a:p>
            <a:pPr algn="ctr"/>
            <a:r>
              <a:rPr lang="es-ES" sz="1400" dirty="0">
                <a:solidFill>
                  <a:schemeClr val="tx1"/>
                </a:solidFill>
              </a:rPr>
              <a:t>(WP3 Leader) (SAVONIA)</a:t>
            </a:r>
          </a:p>
        </p:txBody>
      </p:sp>
      <p:sp>
        <p:nvSpPr>
          <p:cNvPr id="10" name="Hexágono 18">
            <a:extLst>
              <a:ext uri="{FF2B5EF4-FFF2-40B4-BE49-F238E27FC236}">
                <a16:creationId xmlns:a16="http://schemas.microsoft.com/office/drawing/2014/main" id="{0F31E9B5-3E3C-7FDB-469F-90F4EA1DF601}"/>
              </a:ext>
            </a:extLst>
          </p:cNvPr>
          <p:cNvSpPr/>
          <p:nvPr/>
        </p:nvSpPr>
        <p:spPr>
          <a:xfrm>
            <a:off x="1013178" y="1534865"/>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endParaRPr lang="es-ES" sz="1867" kern="0">
              <a:solidFill>
                <a:srgbClr val="FFFDFF"/>
              </a:solidFill>
              <a:latin typeface="Arial"/>
              <a:sym typeface="Arial"/>
            </a:endParaRPr>
          </a:p>
        </p:txBody>
      </p:sp>
      <p:sp>
        <p:nvSpPr>
          <p:cNvPr id="11" name="CuadroTexto 19">
            <a:extLst>
              <a:ext uri="{FF2B5EF4-FFF2-40B4-BE49-F238E27FC236}">
                <a16:creationId xmlns:a16="http://schemas.microsoft.com/office/drawing/2014/main" id="{765B810F-E840-8A25-9266-5AFE196B5FFB}"/>
              </a:ext>
            </a:extLst>
          </p:cNvPr>
          <p:cNvSpPr txBox="1"/>
          <p:nvPr/>
        </p:nvSpPr>
        <p:spPr>
          <a:xfrm>
            <a:off x="1254308" y="1950607"/>
            <a:ext cx="1590849" cy="954300"/>
          </a:xfrm>
          <a:prstGeom prst="rect">
            <a:avLst/>
          </a:prstGeom>
          <a:noFill/>
        </p:spPr>
        <p:txBody>
          <a:bodyPr wrap="square">
            <a:spAutoFit/>
          </a:bodyP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1</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cs typeface="Arial"/>
                <a:sym typeface="Arial"/>
              </a:rPr>
              <a:t>Future </a:t>
            </a:r>
            <a:r>
              <a:rPr lang="de-DE" sz="1867" b="1" i="1" kern="0" dirty="0" err="1">
                <a:solidFill>
                  <a:srgbClr val="FFFDFF"/>
                </a:solidFill>
                <a:latin typeface="Arial"/>
                <a:cs typeface="Arial"/>
                <a:sym typeface="Arial"/>
              </a:rPr>
              <a:t>of</a:t>
            </a:r>
            <a:r>
              <a:rPr lang="de-DE" sz="1867" b="1" i="1" kern="0" dirty="0">
                <a:solidFill>
                  <a:srgbClr val="FFFDFF"/>
                </a:solidFill>
                <a:latin typeface="Arial"/>
                <a:cs typeface="Arial"/>
                <a:sym typeface="Arial"/>
              </a:rPr>
              <a:t> Work</a:t>
            </a:r>
            <a:endParaRPr lang="de-DE" sz="1867" b="1" i="1" kern="0" dirty="0">
              <a:solidFill>
                <a:srgbClr val="FFFDFF"/>
              </a:solidFill>
              <a:latin typeface="Arial"/>
              <a:ea typeface="Arial"/>
              <a:cs typeface="Arial"/>
              <a:sym typeface="Arial"/>
            </a:endParaRPr>
          </a:p>
        </p:txBody>
      </p:sp>
      <p:sp>
        <p:nvSpPr>
          <p:cNvPr id="12" name="Hexágono 20">
            <a:extLst>
              <a:ext uri="{FF2B5EF4-FFF2-40B4-BE49-F238E27FC236}">
                <a16:creationId xmlns:a16="http://schemas.microsoft.com/office/drawing/2014/main" id="{07F51805-A52D-0CC4-1C3C-F5B1CE0FEF95}"/>
              </a:ext>
            </a:extLst>
          </p:cNvPr>
          <p:cNvSpPr/>
          <p:nvPr/>
        </p:nvSpPr>
        <p:spPr>
          <a:xfrm>
            <a:off x="4931941" y="1534865"/>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endParaRPr lang="es-ES" sz="1867" kern="0">
              <a:solidFill>
                <a:srgbClr val="FFFDFF"/>
              </a:solidFill>
              <a:latin typeface="Arial"/>
              <a:sym typeface="Arial"/>
            </a:endParaRPr>
          </a:p>
        </p:txBody>
      </p:sp>
      <p:sp>
        <p:nvSpPr>
          <p:cNvPr id="13" name="Hexágono 22">
            <a:extLst>
              <a:ext uri="{FF2B5EF4-FFF2-40B4-BE49-F238E27FC236}">
                <a16:creationId xmlns:a16="http://schemas.microsoft.com/office/drawing/2014/main" id="{5C71C0F5-F1F1-A12C-8FA3-8D9AF93A2CFD}"/>
              </a:ext>
            </a:extLst>
          </p:cNvPr>
          <p:cNvSpPr/>
          <p:nvPr/>
        </p:nvSpPr>
        <p:spPr>
          <a:xfrm>
            <a:off x="8957314" y="1636465"/>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endParaRPr lang="es-ES" sz="1867" kern="0">
              <a:solidFill>
                <a:srgbClr val="FFFDFF"/>
              </a:solidFill>
              <a:latin typeface="Arial"/>
              <a:sym typeface="Arial"/>
            </a:endParaRPr>
          </a:p>
        </p:txBody>
      </p:sp>
      <p:sp>
        <p:nvSpPr>
          <p:cNvPr id="14" name="CuadroTexto 26">
            <a:extLst>
              <a:ext uri="{FF2B5EF4-FFF2-40B4-BE49-F238E27FC236}">
                <a16:creationId xmlns:a16="http://schemas.microsoft.com/office/drawing/2014/main" id="{30855568-D857-C384-3236-F0AE66071734}"/>
              </a:ext>
            </a:extLst>
          </p:cNvPr>
          <p:cNvSpPr txBox="1"/>
          <p:nvPr/>
        </p:nvSpPr>
        <p:spPr>
          <a:xfrm>
            <a:off x="5148070" y="1923945"/>
            <a:ext cx="1590849" cy="954300"/>
          </a:xfrm>
          <a:prstGeom prst="rect">
            <a:avLst/>
          </a:prstGeom>
          <a:noFill/>
        </p:spPr>
        <p:txBody>
          <a:bodyPr wrap="square">
            <a:spAutoFit/>
          </a:bodyP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2</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cs typeface="Arial"/>
                <a:sym typeface="Arial"/>
              </a:rPr>
              <a:t>Green</a:t>
            </a: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ea typeface="Arial"/>
                <a:cs typeface="Arial"/>
                <a:sym typeface="Arial"/>
              </a:rPr>
              <a:t>Economy</a:t>
            </a:r>
          </a:p>
        </p:txBody>
      </p:sp>
      <p:sp>
        <p:nvSpPr>
          <p:cNvPr id="15" name="CuadroTexto 27">
            <a:extLst>
              <a:ext uri="{FF2B5EF4-FFF2-40B4-BE49-F238E27FC236}">
                <a16:creationId xmlns:a16="http://schemas.microsoft.com/office/drawing/2014/main" id="{632A3790-3225-AB36-8EC8-DD0AC8FDED1E}"/>
              </a:ext>
            </a:extLst>
          </p:cNvPr>
          <p:cNvSpPr txBox="1"/>
          <p:nvPr/>
        </p:nvSpPr>
        <p:spPr>
          <a:xfrm>
            <a:off x="9185572" y="2004827"/>
            <a:ext cx="1590849" cy="954300"/>
          </a:xfrm>
          <a:prstGeom prst="rect">
            <a:avLst/>
          </a:prstGeom>
          <a:noFill/>
        </p:spPr>
        <p:txBody>
          <a:bodyPr wrap="square">
            <a:spAutoFit/>
          </a:bodyP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a:t>
            </a:r>
            <a:r>
              <a:rPr lang="de-DE" dirty="0">
                <a:solidFill>
                  <a:srgbClr val="FFFDFF"/>
                </a:solidFill>
              </a:rPr>
              <a:t>3</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err="1">
                <a:solidFill>
                  <a:srgbClr val="FFFDFF"/>
                </a:solidFill>
                <a:latin typeface="Arial"/>
                <a:cs typeface="Arial"/>
                <a:sym typeface="Arial"/>
              </a:rPr>
              <a:t>Healthy</a:t>
            </a:r>
            <a:endParaRPr lang="de-DE" sz="1867" b="1" i="1"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ea typeface="Arial"/>
                <a:cs typeface="Arial"/>
                <a:sym typeface="Arial"/>
              </a:rPr>
              <a:t>Living</a:t>
            </a:r>
          </a:p>
        </p:txBody>
      </p:sp>
      <p:sp>
        <p:nvSpPr>
          <p:cNvPr id="16" name="Rectángulo 28">
            <a:extLst>
              <a:ext uri="{FF2B5EF4-FFF2-40B4-BE49-F238E27FC236}">
                <a16:creationId xmlns:a16="http://schemas.microsoft.com/office/drawing/2014/main" id="{FF265CA2-D7E0-DC54-71D6-62E8C064335C}"/>
              </a:ext>
            </a:extLst>
          </p:cNvPr>
          <p:cNvSpPr/>
          <p:nvPr/>
        </p:nvSpPr>
        <p:spPr>
          <a:xfrm>
            <a:off x="4304113" y="4802859"/>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(KUT)</a:t>
            </a:r>
          </a:p>
        </p:txBody>
      </p:sp>
      <p:sp>
        <p:nvSpPr>
          <p:cNvPr id="17" name="Rectángulo 29">
            <a:extLst>
              <a:ext uri="{FF2B5EF4-FFF2-40B4-BE49-F238E27FC236}">
                <a16:creationId xmlns:a16="http://schemas.microsoft.com/office/drawing/2014/main" id="{E52DF9BF-74DF-2092-69AF-F39EB1AF5C3A}"/>
              </a:ext>
            </a:extLst>
          </p:cNvPr>
          <p:cNvSpPr/>
          <p:nvPr/>
        </p:nvSpPr>
        <p:spPr>
          <a:xfrm>
            <a:off x="6116568" y="3743731"/>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Leader: Jyri Wuorisalo (SAVONIA)</a:t>
            </a:r>
          </a:p>
        </p:txBody>
      </p:sp>
      <p:sp>
        <p:nvSpPr>
          <p:cNvPr id="18" name="Rectángulo 30">
            <a:extLst>
              <a:ext uri="{FF2B5EF4-FFF2-40B4-BE49-F238E27FC236}">
                <a16:creationId xmlns:a16="http://schemas.microsoft.com/office/drawing/2014/main" id="{C19863FC-7A46-CCCD-67C2-B7B7485822F3}"/>
              </a:ext>
            </a:extLst>
          </p:cNvPr>
          <p:cNvSpPr/>
          <p:nvPr/>
        </p:nvSpPr>
        <p:spPr>
          <a:xfrm>
            <a:off x="6116568" y="4808818"/>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Co-Leade: Louis Aquilina (MCAST)</a:t>
            </a:r>
          </a:p>
        </p:txBody>
      </p:sp>
      <p:sp>
        <p:nvSpPr>
          <p:cNvPr id="19" name="Rectángulo 31">
            <a:extLst>
              <a:ext uri="{FF2B5EF4-FFF2-40B4-BE49-F238E27FC236}">
                <a16:creationId xmlns:a16="http://schemas.microsoft.com/office/drawing/2014/main" id="{C1D4E193-84FC-683E-1D6A-5357DE2EED20}"/>
              </a:ext>
            </a:extLst>
          </p:cNvPr>
          <p:cNvSpPr/>
          <p:nvPr/>
        </p:nvSpPr>
        <p:spPr>
          <a:xfrm>
            <a:off x="4304113" y="3737771"/>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defRPr/>
            </a:pPr>
            <a:r>
              <a:rPr lang="es-ES" sz="1400" dirty="0" err="1">
                <a:solidFill>
                  <a:srgbClr val="000000"/>
                </a:solidFill>
                <a:latin typeface="Arial"/>
              </a:rPr>
              <a:t>Chair</a:t>
            </a:r>
            <a:r>
              <a:rPr lang="es-ES" sz="1400" dirty="0">
                <a:solidFill>
                  <a:srgbClr val="000000"/>
                </a:solidFill>
                <a:latin typeface="Arial"/>
              </a:rPr>
              <a:t>: Minna Kaarakainen </a:t>
            </a:r>
          </a:p>
          <a:p>
            <a:pPr algn="ctr"/>
            <a:r>
              <a:rPr lang="es-ES" sz="1400" dirty="0">
                <a:solidFill>
                  <a:srgbClr val="000000"/>
                </a:solidFill>
                <a:latin typeface="Arial"/>
              </a:rPr>
              <a:t>(WP3 Leader) (SAVONIA)</a:t>
            </a:r>
          </a:p>
        </p:txBody>
      </p:sp>
      <p:sp>
        <p:nvSpPr>
          <p:cNvPr id="20" name="Rectángulo 32">
            <a:extLst>
              <a:ext uri="{FF2B5EF4-FFF2-40B4-BE49-F238E27FC236}">
                <a16:creationId xmlns:a16="http://schemas.microsoft.com/office/drawing/2014/main" id="{880E97C9-2214-4850-C4D7-682857321757}"/>
              </a:ext>
            </a:extLst>
          </p:cNvPr>
          <p:cNvSpPr/>
          <p:nvPr/>
        </p:nvSpPr>
        <p:spPr>
          <a:xfrm>
            <a:off x="8302073" y="4796901"/>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67" dirty="0">
                <a:solidFill>
                  <a:schemeClr val="tx1"/>
                </a:solidFill>
              </a:rPr>
              <a:t> </a:t>
            </a: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(KUT)</a:t>
            </a:r>
          </a:p>
        </p:txBody>
      </p:sp>
      <p:sp>
        <p:nvSpPr>
          <p:cNvPr id="21" name="Rectángulo 33">
            <a:extLst>
              <a:ext uri="{FF2B5EF4-FFF2-40B4-BE49-F238E27FC236}">
                <a16:creationId xmlns:a16="http://schemas.microsoft.com/office/drawing/2014/main" id="{B81CE19F-467E-5A73-6267-516CBB637DEE}"/>
              </a:ext>
            </a:extLst>
          </p:cNvPr>
          <p:cNvSpPr/>
          <p:nvPr/>
        </p:nvSpPr>
        <p:spPr>
          <a:xfrm>
            <a:off x="10114528" y="3737773"/>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Leader: Kathrin Friedrichs  (DHBW)</a:t>
            </a:r>
          </a:p>
        </p:txBody>
      </p:sp>
      <p:sp>
        <p:nvSpPr>
          <p:cNvPr id="22" name="Rectángulo 34">
            <a:extLst>
              <a:ext uri="{FF2B5EF4-FFF2-40B4-BE49-F238E27FC236}">
                <a16:creationId xmlns:a16="http://schemas.microsoft.com/office/drawing/2014/main" id="{517D143C-3FD0-50BE-77FB-9B87FDF6F92B}"/>
              </a:ext>
            </a:extLst>
          </p:cNvPr>
          <p:cNvSpPr/>
          <p:nvPr/>
        </p:nvSpPr>
        <p:spPr>
          <a:xfrm>
            <a:off x="10114528" y="4802859"/>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Co-Leader: Andrea </a:t>
            </a:r>
            <a:r>
              <a:rPr lang="es-ES" sz="1400" dirty="0" err="1">
                <a:solidFill>
                  <a:srgbClr val="000000"/>
                </a:solidFill>
                <a:latin typeface="Arial"/>
              </a:rPr>
              <a:t>Milić</a:t>
            </a:r>
            <a:endParaRPr lang="es-ES" sz="1400" dirty="0">
              <a:solidFill>
                <a:srgbClr val="000000"/>
              </a:solidFill>
              <a:latin typeface="Arial"/>
            </a:endParaRPr>
          </a:p>
          <a:p>
            <a:pPr algn="ctr"/>
            <a:r>
              <a:rPr lang="es-ES" sz="1400" dirty="0">
                <a:solidFill>
                  <a:srgbClr val="000000"/>
                </a:solidFill>
                <a:latin typeface="Arial"/>
              </a:rPr>
              <a:t> (PAR)</a:t>
            </a:r>
          </a:p>
        </p:txBody>
      </p:sp>
      <p:sp>
        <p:nvSpPr>
          <p:cNvPr id="23" name="Rectángulo 45">
            <a:extLst>
              <a:ext uri="{FF2B5EF4-FFF2-40B4-BE49-F238E27FC236}">
                <a16:creationId xmlns:a16="http://schemas.microsoft.com/office/drawing/2014/main" id="{D0639C31-D333-2AD6-D92C-7496F3CE6623}"/>
              </a:ext>
            </a:extLst>
          </p:cNvPr>
          <p:cNvSpPr/>
          <p:nvPr/>
        </p:nvSpPr>
        <p:spPr>
          <a:xfrm>
            <a:off x="8302073" y="3731813"/>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defRPr/>
            </a:pPr>
            <a:r>
              <a:rPr lang="es-ES" sz="1400" dirty="0" err="1">
                <a:solidFill>
                  <a:srgbClr val="000000"/>
                </a:solidFill>
                <a:latin typeface="Arial"/>
              </a:rPr>
              <a:t>Chair</a:t>
            </a:r>
            <a:r>
              <a:rPr lang="es-ES" sz="1400" dirty="0">
                <a:solidFill>
                  <a:srgbClr val="000000"/>
                </a:solidFill>
                <a:latin typeface="Arial"/>
              </a:rPr>
              <a:t>: Minna Kaarakainen </a:t>
            </a:r>
          </a:p>
          <a:p>
            <a:pPr algn="ctr"/>
            <a:r>
              <a:rPr lang="es-ES" sz="1400" dirty="0">
                <a:solidFill>
                  <a:srgbClr val="000000"/>
                </a:solidFill>
                <a:latin typeface="Arial"/>
              </a:rPr>
              <a:t>(WP3 Leader) (SAVONIA)</a:t>
            </a:r>
          </a:p>
        </p:txBody>
      </p:sp>
      <p:sp>
        <p:nvSpPr>
          <p:cNvPr id="24" name="Rectángulo 23">
            <a:extLst>
              <a:ext uri="{FF2B5EF4-FFF2-40B4-BE49-F238E27FC236}">
                <a16:creationId xmlns:a16="http://schemas.microsoft.com/office/drawing/2014/main" id="{EC79FF12-8128-C047-8B1E-E1ABECB977BA}"/>
              </a:ext>
            </a:extLst>
          </p:cNvPr>
          <p:cNvSpPr/>
          <p:nvPr/>
        </p:nvSpPr>
        <p:spPr>
          <a:xfrm>
            <a:off x="403668" y="5756950"/>
            <a:ext cx="3348200" cy="6911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Local WP3 </a:t>
            </a:r>
            <a:r>
              <a:rPr lang="es-ES" sz="1400" dirty="0" err="1">
                <a:solidFill>
                  <a:srgbClr val="000000"/>
                </a:solidFill>
                <a:latin typeface="Arial"/>
              </a:rPr>
              <a:t>heads</a:t>
            </a:r>
            <a:r>
              <a:rPr lang="es-ES" sz="1400" dirty="0">
                <a:solidFill>
                  <a:srgbClr val="000000"/>
                </a:solidFill>
                <a:latin typeface="Arial"/>
              </a:rPr>
              <a:t> + </a:t>
            </a:r>
            <a:r>
              <a:rPr lang="es-ES" sz="1400" dirty="0" err="1">
                <a:solidFill>
                  <a:srgbClr val="000000"/>
                </a:solidFill>
                <a:latin typeface="Arial"/>
              </a:rPr>
              <a:t>Coordinators</a:t>
            </a:r>
            <a:r>
              <a:rPr lang="es-ES" sz="1400" dirty="0">
                <a:solidFill>
                  <a:srgbClr val="000000"/>
                </a:solidFill>
                <a:latin typeface="Arial"/>
              </a:rPr>
              <a:t> </a:t>
            </a:r>
            <a:r>
              <a:rPr lang="es-ES" sz="1400" dirty="0" err="1">
                <a:solidFill>
                  <a:srgbClr val="000000"/>
                </a:solidFill>
                <a:latin typeface="Arial"/>
              </a:rPr>
              <a:t>of</a:t>
            </a:r>
            <a:r>
              <a:rPr lang="es-ES" sz="1400" dirty="0">
                <a:solidFill>
                  <a:srgbClr val="000000"/>
                </a:solidFill>
                <a:latin typeface="Arial"/>
              </a:rPr>
              <a:t> </a:t>
            </a:r>
            <a:r>
              <a:rPr lang="es-ES" sz="1400" dirty="0" err="1">
                <a:solidFill>
                  <a:srgbClr val="000000"/>
                </a:solidFill>
                <a:latin typeface="Arial"/>
              </a:rPr>
              <a:t>the</a:t>
            </a:r>
            <a:r>
              <a:rPr lang="es-ES" sz="1400" dirty="0">
                <a:solidFill>
                  <a:srgbClr val="000000"/>
                </a:solidFill>
                <a:latin typeface="Arial"/>
              </a:rPr>
              <a:t> GC </a:t>
            </a:r>
            <a:r>
              <a:rPr lang="es-ES" sz="1400" dirty="0" err="1">
                <a:solidFill>
                  <a:srgbClr val="000000"/>
                </a:solidFill>
                <a:latin typeface="Arial"/>
              </a:rPr>
              <a:t>activities</a:t>
            </a:r>
            <a:r>
              <a:rPr lang="es-ES" sz="1400" dirty="0">
                <a:solidFill>
                  <a:srgbClr val="000000"/>
                </a:solidFill>
                <a:latin typeface="Arial"/>
              </a:rPr>
              <a:t> </a:t>
            </a:r>
            <a:r>
              <a:rPr lang="es-ES" sz="1400" dirty="0" err="1">
                <a:solidFill>
                  <a:srgbClr val="000000"/>
                </a:solidFill>
                <a:latin typeface="Arial"/>
              </a:rPr>
              <a:t>from</a:t>
            </a:r>
            <a:r>
              <a:rPr lang="es-ES" sz="1400" dirty="0">
                <a:solidFill>
                  <a:srgbClr val="000000"/>
                </a:solidFill>
                <a:latin typeface="Arial"/>
              </a:rPr>
              <a:t> </a:t>
            </a:r>
            <a:r>
              <a:rPr lang="es-ES" sz="1400" dirty="0" err="1">
                <a:solidFill>
                  <a:srgbClr val="000000"/>
                </a:solidFill>
                <a:latin typeface="Arial"/>
              </a:rPr>
              <a:t>each</a:t>
            </a:r>
            <a:r>
              <a:rPr lang="es-ES" sz="1400" dirty="0">
                <a:solidFill>
                  <a:srgbClr val="000000"/>
                </a:solidFill>
                <a:latin typeface="Arial"/>
              </a:rPr>
              <a:t> </a:t>
            </a:r>
            <a:r>
              <a:rPr lang="es-ES" sz="1400" dirty="0" err="1">
                <a:solidFill>
                  <a:srgbClr val="000000"/>
                </a:solidFill>
                <a:latin typeface="Arial"/>
              </a:rPr>
              <a:t>organisation</a:t>
            </a:r>
            <a:endParaRPr lang="es-ES" sz="1400" dirty="0">
              <a:solidFill>
                <a:srgbClr val="000000"/>
              </a:solidFill>
              <a:latin typeface="Arial"/>
            </a:endParaRPr>
          </a:p>
        </p:txBody>
      </p:sp>
      <p:sp>
        <p:nvSpPr>
          <p:cNvPr id="25" name="Rectángulo 23">
            <a:extLst>
              <a:ext uri="{FF2B5EF4-FFF2-40B4-BE49-F238E27FC236}">
                <a16:creationId xmlns:a16="http://schemas.microsoft.com/office/drawing/2014/main" id="{48D135C0-C712-CA25-8450-5E08E2B08DAA}"/>
              </a:ext>
            </a:extLst>
          </p:cNvPr>
          <p:cNvSpPr/>
          <p:nvPr/>
        </p:nvSpPr>
        <p:spPr>
          <a:xfrm>
            <a:off x="4304113" y="5756952"/>
            <a:ext cx="3348200" cy="691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Local WP3 </a:t>
            </a:r>
            <a:r>
              <a:rPr lang="es-ES" sz="1400" dirty="0" err="1">
                <a:solidFill>
                  <a:srgbClr val="000000"/>
                </a:solidFill>
                <a:latin typeface="Arial"/>
              </a:rPr>
              <a:t>heads</a:t>
            </a:r>
            <a:r>
              <a:rPr lang="es-ES" sz="1400" dirty="0">
                <a:solidFill>
                  <a:srgbClr val="000000"/>
                </a:solidFill>
                <a:latin typeface="Arial"/>
              </a:rPr>
              <a:t> + </a:t>
            </a:r>
            <a:r>
              <a:rPr lang="es-ES" sz="1400" dirty="0" err="1">
                <a:solidFill>
                  <a:srgbClr val="000000"/>
                </a:solidFill>
                <a:latin typeface="Arial"/>
              </a:rPr>
              <a:t>Coordinators</a:t>
            </a:r>
            <a:r>
              <a:rPr lang="es-ES" sz="1400" dirty="0">
                <a:solidFill>
                  <a:srgbClr val="000000"/>
                </a:solidFill>
                <a:latin typeface="Arial"/>
              </a:rPr>
              <a:t> </a:t>
            </a:r>
            <a:r>
              <a:rPr lang="es-ES" sz="1400" dirty="0" err="1">
                <a:solidFill>
                  <a:srgbClr val="000000"/>
                </a:solidFill>
                <a:latin typeface="Arial"/>
              </a:rPr>
              <a:t>of</a:t>
            </a:r>
            <a:r>
              <a:rPr lang="es-ES" sz="1400" dirty="0">
                <a:solidFill>
                  <a:srgbClr val="000000"/>
                </a:solidFill>
                <a:latin typeface="Arial"/>
              </a:rPr>
              <a:t> </a:t>
            </a:r>
            <a:r>
              <a:rPr lang="es-ES" sz="1400" dirty="0" err="1">
                <a:solidFill>
                  <a:srgbClr val="000000"/>
                </a:solidFill>
                <a:latin typeface="Arial"/>
              </a:rPr>
              <a:t>the</a:t>
            </a:r>
            <a:r>
              <a:rPr lang="es-ES" sz="1400" dirty="0">
                <a:solidFill>
                  <a:srgbClr val="000000"/>
                </a:solidFill>
                <a:latin typeface="Arial"/>
              </a:rPr>
              <a:t> GC </a:t>
            </a:r>
            <a:r>
              <a:rPr lang="es-ES" sz="1400" dirty="0" err="1">
                <a:solidFill>
                  <a:srgbClr val="000000"/>
                </a:solidFill>
                <a:latin typeface="Arial"/>
              </a:rPr>
              <a:t>activities</a:t>
            </a:r>
            <a:r>
              <a:rPr lang="es-ES" sz="1400" dirty="0">
                <a:solidFill>
                  <a:srgbClr val="000000"/>
                </a:solidFill>
                <a:latin typeface="Arial"/>
              </a:rPr>
              <a:t> </a:t>
            </a:r>
            <a:r>
              <a:rPr lang="es-ES" sz="1400" dirty="0" err="1">
                <a:solidFill>
                  <a:srgbClr val="000000"/>
                </a:solidFill>
                <a:latin typeface="Arial"/>
              </a:rPr>
              <a:t>from</a:t>
            </a:r>
            <a:r>
              <a:rPr lang="es-ES" sz="1400" dirty="0">
                <a:solidFill>
                  <a:srgbClr val="000000"/>
                </a:solidFill>
                <a:latin typeface="Arial"/>
              </a:rPr>
              <a:t> </a:t>
            </a:r>
            <a:r>
              <a:rPr lang="es-ES" sz="1400" dirty="0" err="1">
                <a:solidFill>
                  <a:srgbClr val="000000"/>
                </a:solidFill>
                <a:latin typeface="Arial"/>
              </a:rPr>
              <a:t>each</a:t>
            </a:r>
            <a:r>
              <a:rPr lang="es-ES" sz="1400" dirty="0">
                <a:solidFill>
                  <a:srgbClr val="000000"/>
                </a:solidFill>
                <a:latin typeface="Arial"/>
              </a:rPr>
              <a:t> </a:t>
            </a:r>
            <a:r>
              <a:rPr lang="es-ES" sz="1400" dirty="0" err="1">
                <a:solidFill>
                  <a:srgbClr val="000000"/>
                </a:solidFill>
                <a:latin typeface="Arial"/>
              </a:rPr>
              <a:t>organisation</a:t>
            </a:r>
            <a:endParaRPr lang="es-ES" sz="1400" dirty="0">
              <a:solidFill>
                <a:srgbClr val="000000"/>
              </a:solidFill>
              <a:latin typeface="Arial"/>
            </a:endParaRPr>
          </a:p>
        </p:txBody>
      </p:sp>
      <p:sp>
        <p:nvSpPr>
          <p:cNvPr id="26" name="Rectángulo 23">
            <a:extLst>
              <a:ext uri="{FF2B5EF4-FFF2-40B4-BE49-F238E27FC236}">
                <a16:creationId xmlns:a16="http://schemas.microsoft.com/office/drawing/2014/main" id="{EA3971DC-2B3A-1573-C89B-DB7606A64E97}"/>
              </a:ext>
            </a:extLst>
          </p:cNvPr>
          <p:cNvSpPr/>
          <p:nvPr/>
        </p:nvSpPr>
        <p:spPr>
          <a:xfrm>
            <a:off x="8302073" y="5756952"/>
            <a:ext cx="3348200" cy="691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Local WP3 </a:t>
            </a:r>
            <a:r>
              <a:rPr lang="es-ES" sz="1400" dirty="0" err="1">
                <a:solidFill>
                  <a:srgbClr val="000000"/>
                </a:solidFill>
                <a:latin typeface="Arial"/>
              </a:rPr>
              <a:t>heads</a:t>
            </a:r>
            <a:r>
              <a:rPr lang="es-ES" sz="1400" dirty="0">
                <a:solidFill>
                  <a:srgbClr val="000000"/>
                </a:solidFill>
                <a:latin typeface="Arial"/>
              </a:rPr>
              <a:t> + </a:t>
            </a:r>
            <a:r>
              <a:rPr lang="es-ES" sz="1400" dirty="0" err="1">
                <a:solidFill>
                  <a:srgbClr val="000000"/>
                </a:solidFill>
                <a:latin typeface="Arial"/>
              </a:rPr>
              <a:t>Coordinators</a:t>
            </a:r>
            <a:r>
              <a:rPr lang="es-ES" sz="1400" dirty="0">
                <a:solidFill>
                  <a:srgbClr val="000000"/>
                </a:solidFill>
                <a:latin typeface="Arial"/>
              </a:rPr>
              <a:t> </a:t>
            </a:r>
            <a:r>
              <a:rPr lang="es-ES" sz="1400" dirty="0" err="1">
                <a:solidFill>
                  <a:srgbClr val="000000"/>
                </a:solidFill>
                <a:latin typeface="Arial"/>
              </a:rPr>
              <a:t>of</a:t>
            </a:r>
            <a:r>
              <a:rPr lang="es-ES" sz="1400" dirty="0">
                <a:solidFill>
                  <a:srgbClr val="000000"/>
                </a:solidFill>
                <a:latin typeface="Arial"/>
              </a:rPr>
              <a:t> </a:t>
            </a:r>
            <a:r>
              <a:rPr lang="es-ES" sz="1400" dirty="0" err="1">
                <a:solidFill>
                  <a:srgbClr val="000000"/>
                </a:solidFill>
                <a:latin typeface="Arial"/>
              </a:rPr>
              <a:t>the</a:t>
            </a:r>
            <a:r>
              <a:rPr lang="es-ES" sz="1400" dirty="0">
                <a:solidFill>
                  <a:srgbClr val="000000"/>
                </a:solidFill>
                <a:latin typeface="Arial"/>
              </a:rPr>
              <a:t> GC </a:t>
            </a:r>
            <a:r>
              <a:rPr lang="es-ES" sz="1400" dirty="0" err="1">
                <a:solidFill>
                  <a:srgbClr val="000000"/>
                </a:solidFill>
                <a:latin typeface="Arial"/>
              </a:rPr>
              <a:t>activities</a:t>
            </a:r>
            <a:r>
              <a:rPr lang="es-ES" sz="1400" dirty="0">
                <a:solidFill>
                  <a:srgbClr val="000000"/>
                </a:solidFill>
                <a:latin typeface="Arial"/>
              </a:rPr>
              <a:t> </a:t>
            </a:r>
            <a:r>
              <a:rPr lang="es-ES" sz="1400" dirty="0" err="1">
                <a:solidFill>
                  <a:srgbClr val="000000"/>
                </a:solidFill>
                <a:latin typeface="Arial"/>
              </a:rPr>
              <a:t>from</a:t>
            </a:r>
            <a:r>
              <a:rPr lang="es-ES" sz="1400" dirty="0">
                <a:solidFill>
                  <a:srgbClr val="000000"/>
                </a:solidFill>
                <a:latin typeface="Arial"/>
              </a:rPr>
              <a:t> </a:t>
            </a:r>
            <a:r>
              <a:rPr lang="es-ES" sz="1400" dirty="0" err="1">
                <a:solidFill>
                  <a:srgbClr val="000000"/>
                </a:solidFill>
                <a:latin typeface="Arial"/>
              </a:rPr>
              <a:t>each</a:t>
            </a:r>
            <a:r>
              <a:rPr lang="es-ES" sz="1400" dirty="0">
                <a:solidFill>
                  <a:srgbClr val="000000"/>
                </a:solidFill>
                <a:latin typeface="Arial"/>
              </a:rPr>
              <a:t> </a:t>
            </a:r>
            <a:r>
              <a:rPr lang="es-ES" sz="1400" dirty="0" err="1">
                <a:solidFill>
                  <a:srgbClr val="000000"/>
                </a:solidFill>
                <a:latin typeface="Arial"/>
              </a:rPr>
              <a:t>organisation</a:t>
            </a:r>
            <a:endParaRPr lang="es-ES" sz="1400" dirty="0">
              <a:solidFill>
                <a:srgbClr val="000000"/>
              </a:solidFill>
              <a:latin typeface="Arial"/>
            </a:endParaRPr>
          </a:p>
        </p:txBody>
      </p:sp>
      <p:sp>
        <p:nvSpPr>
          <p:cNvPr id="3" name="Slide Number Placeholder 2">
            <a:extLst>
              <a:ext uri="{FF2B5EF4-FFF2-40B4-BE49-F238E27FC236}">
                <a16:creationId xmlns:a16="http://schemas.microsoft.com/office/drawing/2014/main" id="{E7ABDD0F-8227-FD11-50E4-B86A7471535F}"/>
              </a:ext>
            </a:extLst>
          </p:cNvPr>
          <p:cNvSpPr>
            <a:spLocks noGrp="1"/>
          </p:cNvSpPr>
          <p:nvPr>
            <p:ph type="sldNum" sz="quarter" idx="10"/>
          </p:nvPr>
        </p:nvSpPr>
        <p:spPr/>
        <p:txBody>
          <a:bodyPr/>
          <a:lstStyle/>
          <a:p>
            <a:pPr>
              <a:defRPr/>
            </a:pPr>
            <a:fld id="{D3B288E8-3D06-45D7-85B7-670D71170F7B}" type="slidenum">
              <a:rPr lang="en-US" smtClean="0"/>
              <a:pPr>
                <a:defRPr/>
              </a:pPr>
              <a:t>3</a:t>
            </a:fld>
            <a:endParaRPr lang="en-US" dirty="0"/>
          </a:p>
        </p:txBody>
      </p:sp>
    </p:spTree>
    <p:extLst>
      <p:ext uri="{BB962C8B-B14F-4D97-AF65-F5344CB8AC3E}">
        <p14:creationId xmlns:p14="http://schemas.microsoft.com/office/powerpoint/2010/main" val="407938737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30196-BC8A-E523-F3DC-2A37D0A17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E9E20-2BC2-2CD1-4AEE-730C6085AEEC}"/>
              </a:ext>
            </a:extLst>
          </p:cNvPr>
          <p:cNvSpPr>
            <a:spLocks noGrp="1"/>
          </p:cNvSpPr>
          <p:nvPr>
            <p:ph type="title"/>
          </p:nvPr>
        </p:nvSpPr>
        <p:spPr/>
        <p:txBody>
          <a:bodyPr/>
          <a:lstStyle/>
          <a:p>
            <a:r>
              <a:rPr lang="fi-FI" dirty="0"/>
              <a:t>GC1 team </a:t>
            </a:r>
          </a:p>
        </p:txBody>
      </p:sp>
      <p:sp>
        <p:nvSpPr>
          <p:cNvPr id="7" name="Rectángulo 13">
            <a:extLst>
              <a:ext uri="{FF2B5EF4-FFF2-40B4-BE49-F238E27FC236}">
                <a16:creationId xmlns:a16="http://schemas.microsoft.com/office/drawing/2014/main" id="{327F2DF4-7770-73FF-5B26-879DCA38CD32}"/>
              </a:ext>
            </a:extLst>
          </p:cNvPr>
          <p:cNvSpPr/>
          <p:nvPr/>
        </p:nvSpPr>
        <p:spPr>
          <a:xfrm>
            <a:off x="4177952" y="1635570"/>
            <a:ext cx="7379641" cy="1066959"/>
          </a:xfrm>
          <a:prstGeom prst="rect">
            <a:avLst/>
          </a:prstGeom>
        </p:spPr>
        <p:txBody>
          <a:bodyPr wrap="square" lIns="121920" tIns="60960" rIns="121920" bIns="60960" anchor="t">
            <a:spAutoFit/>
          </a:bodyPr>
          <a:lstStyle/>
          <a:p>
            <a:pPr algn="just">
              <a:spcBef>
                <a:spcPts val="800"/>
              </a:spcBef>
            </a:pPr>
            <a:endParaRPr lang="en-US" sz="1600" dirty="0"/>
          </a:p>
          <a:p>
            <a:pPr marL="228594" indent="-228594" algn="just">
              <a:spcBef>
                <a:spcPts val="800"/>
              </a:spcBef>
              <a:buFont typeface="Arial" panose="020B0604020202020204" pitchFamily="34" charset="0"/>
              <a:buChar char="•"/>
            </a:pPr>
            <a:endParaRPr lang="en-US" sz="1600" dirty="0"/>
          </a:p>
          <a:p>
            <a:pPr marL="228594" indent="-228594" algn="just">
              <a:spcBef>
                <a:spcPts val="800"/>
              </a:spcBef>
              <a:buFont typeface="Arial" panose="020B0604020202020204" pitchFamily="34" charset="0"/>
              <a:buChar char="•"/>
            </a:pPr>
            <a:endParaRPr lang="en-US" sz="1600" dirty="0"/>
          </a:p>
        </p:txBody>
      </p:sp>
      <p:sp>
        <p:nvSpPr>
          <p:cNvPr id="8" name="Rectángulo 16">
            <a:extLst>
              <a:ext uri="{FF2B5EF4-FFF2-40B4-BE49-F238E27FC236}">
                <a16:creationId xmlns:a16="http://schemas.microsoft.com/office/drawing/2014/main" id="{E9273EE5-E5B9-BBC8-7F83-20323F601675}"/>
              </a:ext>
            </a:extLst>
          </p:cNvPr>
          <p:cNvSpPr/>
          <p:nvPr/>
        </p:nvSpPr>
        <p:spPr>
          <a:xfrm>
            <a:off x="3897602" y="4986821"/>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67" dirty="0">
                <a:solidFill>
                  <a:schemeClr val="tx1"/>
                </a:solidFill>
              </a:rPr>
              <a:t> </a:t>
            </a: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(KTU)</a:t>
            </a:r>
          </a:p>
        </p:txBody>
      </p:sp>
      <p:sp>
        <p:nvSpPr>
          <p:cNvPr id="9" name="Rectángulo 25">
            <a:extLst>
              <a:ext uri="{FF2B5EF4-FFF2-40B4-BE49-F238E27FC236}">
                <a16:creationId xmlns:a16="http://schemas.microsoft.com/office/drawing/2014/main" id="{D0FB73AB-4FD1-1BB9-4AA1-9911422A2ECB}"/>
              </a:ext>
            </a:extLst>
          </p:cNvPr>
          <p:cNvSpPr/>
          <p:nvPr/>
        </p:nvSpPr>
        <p:spPr>
          <a:xfrm>
            <a:off x="5688500" y="3844675"/>
            <a:ext cx="1562141"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Leader:</a:t>
            </a:r>
          </a:p>
          <a:p>
            <a:pPr algn="ctr"/>
            <a:r>
              <a:rPr lang="es-ES" sz="1400" dirty="0">
                <a:solidFill>
                  <a:srgbClr val="000000"/>
                </a:solidFill>
                <a:latin typeface="Arial"/>
              </a:rPr>
              <a:t>Maja Dragan (FHJ)</a:t>
            </a:r>
          </a:p>
        </p:txBody>
      </p:sp>
      <p:sp>
        <p:nvSpPr>
          <p:cNvPr id="10" name="Rectángulo 23">
            <a:extLst>
              <a:ext uri="{FF2B5EF4-FFF2-40B4-BE49-F238E27FC236}">
                <a16:creationId xmlns:a16="http://schemas.microsoft.com/office/drawing/2014/main" id="{23F8A701-8694-F413-E57E-5CF18BE43000}"/>
              </a:ext>
            </a:extLst>
          </p:cNvPr>
          <p:cNvSpPr/>
          <p:nvPr/>
        </p:nvSpPr>
        <p:spPr>
          <a:xfrm>
            <a:off x="5688500" y="4989698"/>
            <a:ext cx="1562141"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GC1: </a:t>
            </a:r>
            <a:r>
              <a:rPr lang="es-ES" sz="1400" dirty="0" err="1">
                <a:solidFill>
                  <a:srgbClr val="000000"/>
                </a:solidFill>
                <a:latin typeface="Arial"/>
              </a:rPr>
              <a:t>Co-leader</a:t>
            </a:r>
            <a:r>
              <a:rPr lang="es-ES" sz="1400" dirty="0">
                <a:solidFill>
                  <a:srgbClr val="000000"/>
                </a:solidFill>
                <a:latin typeface="Arial"/>
              </a:rPr>
              <a:t> Krzysztof Wasilewski (KUT)</a:t>
            </a:r>
          </a:p>
        </p:txBody>
      </p:sp>
      <p:sp>
        <p:nvSpPr>
          <p:cNvPr id="11" name="Rectángulo 35">
            <a:extLst>
              <a:ext uri="{FF2B5EF4-FFF2-40B4-BE49-F238E27FC236}">
                <a16:creationId xmlns:a16="http://schemas.microsoft.com/office/drawing/2014/main" id="{E5007167-6138-4200-5F65-F2CDBFD80F93}"/>
              </a:ext>
            </a:extLst>
          </p:cNvPr>
          <p:cNvSpPr/>
          <p:nvPr/>
        </p:nvSpPr>
        <p:spPr>
          <a:xfrm>
            <a:off x="3897602" y="3844675"/>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00" kern="0" dirty="0" err="1">
                <a:solidFill>
                  <a:srgbClr val="000000"/>
                </a:solidFill>
                <a:latin typeface="Arial"/>
                <a:sym typeface="Arial"/>
              </a:rPr>
              <a:t>Chair</a:t>
            </a:r>
            <a:r>
              <a:rPr lang="es-ES" sz="1400" dirty="0">
                <a:solidFill>
                  <a:srgbClr val="000000"/>
                </a:solidFill>
                <a:latin typeface="Arial"/>
              </a:rPr>
              <a:t>: </a:t>
            </a:r>
            <a:r>
              <a:rPr lang="es-ES" sz="1400" dirty="0" err="1">
                <a:solidFill>
                  <a:schemeClr val="tx1"/>
                </a:solidFill>
              </a:rPr>
              <a:t>Minna</a:t>
            </a:r>
            <a:r>
              <a:rPr lang="es-ES" sz="1400" dirty="0">
                <a:solidFill>
                  <a:schemeClr val="tx1"/>
                </a:solidFill>
              </a:rPr>
              <a:t> </a:t>
            </a:r>
            <a:r>
              <a:rPr lang="es-ES" sz="1400" dirty="0" err="1">
                <a:solidFill>
                  <a:schemeClr val="tx1"/>
                </a:solidFill>
              </a:rPr>
              <a:t>Kaarakainen</a:t>
            </a:r>
            <a:r>
              <a:rPr lang="es-ES" sz="1400" dirty="0">
                <a:solidFill>
                  <a:schemeClr val="tx1"/>
                </a:solidFill>
              </a:rPr>
              <a:t> </a:t>
            </a:r>
          </a:p>
          <a:p>
            <a:pPr algn="ctr"/>
            <a:r>
              <a:rPr lang="es-ES" sz="1400" dirty="0">
                <a:solidFill>
                  <a:schemeClr val="tx1"/>
                </a:solidFill>
              </a:rPr>
              <a:t>(WP3 Leader) (SAVONIA)</a:t>
            </a:r>
          </a:p>
        </p:txBody>
      </p:sp>
      <p:sp>
        <p:nvSpPr>
          <p:cNvPr id="12" name="Hexágono 18">
            <a:extLst>
              <a:ext uri="{FF2B5EF4-FFF2-40B4-BE49-F238E27FC236}">
                <a16:creationId xmlns:a16="http://schemas.microsoft.com/office/drawing/2014/main" id="{ADE416E1-98F6-29B6-183C-A1E49ED97AAA}"/>
              </a:ext>
            </a:extLst>
          </p:cNvPr>
          <p:cNvSpPr/>
          <p:nvPr/>
        </p:nvSpPr>
        <p:spPr>
          <a:xfrm>
            <a:off x="4758091" y="1769371"/>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1</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cs typeface="Arial"/>
                <a:sym typeface="Arial"/>
              </a:rPr>
              <a:t>Future </a:t>
            </a:r>
            <a:r>
              <a:rPr lang="de-DE" sz="1867" b="1" i="1" kern="0" dirty="0" err="1">
                <a:solidFill>
                  <a:srgbClr val="FFFDFF"/>
                </a:solidFill>
                <a:latin typeface="Arial"/>
                <a:cs typeface="Arial"/>
                <a:sym typeface="Arial"/>
              </a:rPr>
              <a:t>of</a:t>
            </a:r>
            <a:r>
              <a:rPr lang="de-DE" sz="1867" b="1" i="1" kern="0" dirty="0">
                <a:solidFill>
                  <a:srgbClr val="FFFDFF"/>
                </a:solidFill>
                <a:latin typeface="Arial"/>
                <a:cs typeface="Arial"/>
                <a:sym typeface="Arial"/>
              </a:rPr>
              <a:t> Work</a:t>
            </a:r>
            <a:endParaRPr lang="de-DE" sz="1867" b="1" i="1" kern="0" dirty="0">
              <a:solidFill>
                <a:srgbClr val="FFFDFF"/>
              </a:solidFill>
              <a:latin typeface="Arial"/>
              <a:ea typeface="Arial"/>
              <a:cs typeface="Arial"/>
              <a:sym typeface="Arial"/>
            </a:endParaRPr>
          </a:p>
        </p:txBody>
      </p:sp>
      <p:sp>
        <p:nvSpPr>
          <p:cNvPr id="13" name="Rectángulo 35">
            <a:extLst>
              <a:ext uri="{FF2B5EF4-FFF2-40B4-BE49-F238E27FC236}">
                <a16:creationId xmlns:a16="http://schemas.microsoft.com/office/drawing/2014/main" id="{BE2B3184-0EFD-396D-FB2B-3AEE4DAB30D1}"/>
              </a:ext>
            </a:extLst>
          </p:cNvPr>
          <p:cNvSpPr/>
          <p:nvPr/>
        </p:nvSpPr>
        <p:spPr>
          <a:xfrm>
            <a:off x="7791544" y="523204"/>
            <a:ext cx="2599453" cy="1525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n-US" sz="1400" b="1" kern="0" dirty="0">
                <a:solidFill>
                  <a:srgbClr val="000000"/>
                </a:solidFill>
                <a:latin typeface="Arial"/>
                <a:sym typeface="Arial"/>
              </a:rPr>
              <a:t>Academic secretariat of a joint dual master in GC1: </a:t>
            </a:r>
          </a:p>
          <a:p>
            <a:pPr algn="ctr" defTabSz="1219170" eaLnBrk="1" fontAlgn="auto" hangingPunct="1">
              <a:spcBef>
                <a:spcPts val="0"/>
              </a:spcBef>
              <a:spcAft>
                <a:spcPts val="0"/>
              </a:spcAft>
              <a:buClr>
                <a:srgbClr val="000000"/>
              </a:buClr>
              <a:defRPr/>
            </a:pPr>
            <a:r>
              <a:rPr lang="en-US" sz="1400" kern="0" dirty="0">
                <a:solidFill>
                  <a:srgbClr val="000000"/>
                </a:solidFill>
                <a:latin typeface="Arial"/>
                <a:sym typeface="Arial"/>
              </a:rPr>
              <a:t>KUT, MU, DHBW, FHJ, JNU, MCAST, PAR, ESTIA, SAVONIA</a:t>
            </a:r>
          </a:p>
        </p:txBody>
      </p:sp>
      <p:sp>
        <p:nvSpPr>
          <p:cNvPr id="14" name="Rectángulo 30">
            <a:extLst>
              <a:ext uri="{FF2B5EF4-FFF2-40B4-BE49-F238E27FC236}">
                <a16:creationId xmlns:a16="http://schemas.microsoft.com/office/drawing/2014/main" id="{4CBBC13F-9F63-5401-8932-1761F4B8E921}"/>
              </a:ext>
            </a:extLst>
          </p:cNvPr>
          <p:cNvSpPr/>
          <p:nvPr/>
        </p:nvSpPr>
        <p:spPr>
          <a:xfrm>
            <a:off x="7791542" y="2126926"/>
            <a:ext cx="2599453"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latin typeface="Arial"/>
              </a:rPr>
              <a:t>Coordinators of a joint dual master in GC1: </a:t>
            </a:r>
          </a:p>
          <a:p>
            <a:pPr algn="ctr"/>
            <a:r>
              <a:rPr lang="en-US" sz="1400" kern="0" dirty="0">
                <a:solidFill>
                  <a:srgbClr val="000000"/>
                </a:solidFill>
                <a:latin typeface="Arial"/>
                <a:sym typeface="Arial"/>
              </a:rPr>
              <a:t>KUT, MU, DHBW, FHJ, JNU, MCAST, PAR, ESTIA, SAVONIA</a:t>
            </a:r>
          </a:p>
        </p:txBody>
      </p:sp>
      <p:sp>
        <p:nvSpPr>
          <p:cNvPr id="15" name="Rectángulo 30">
            <a:extLst>
              <a:ext uri="{FF2B5EF4-FFF2-40B4-BE49-F238E27FC236}">
                <a16:creationId xmlns:a16="http://schemas.microsoft.com/office/drawing/2014/main" id="{12D17C72-E388-A96B-8DA7-7EF9655D3887}"/>
              </a:ext>
            </a:extLst>
          </p:cNvPr>
          <p:cNvSpPr/>
          <p:nvPr/>
        </p:nvSpPr>
        <p:spPr>
          <a:xfrm>
            <a:off x="7791542" y="3563570"/>
            <a:ext cx="2599452"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Coordinators</a:t>
            </a:r>
            <a:r>
              <a:rPr lang="es-ES" sz="1400" b="1" dirty="0">
                <a:solidFill>
                  <a:srgbClr val="000000"/>
                </a:solidFill>
                <a:latin typeface="Arial"/>
              </a:rPr>
              <a:t> </a:t>
            </a:r>
            <a:r>
              <a:rPr lang="es-ES" sz="1400" b="1" dirty="0" err="1">
                <a:solidFill>
                  <a:srgbClr val="000000"/>
                </a:solidFill>
                <a:latin typeface="Arial"/>
              </a:rPr>
              <a:t>for</a:t>
            </a:r>
            <a:r>
              <a:rPr lang="es-ES" sz="1400" b="1" dirty="0">
                <a:solidFill>
                  <a:srgbClr val="000000"/>
                </a:solidFill>
                <a:latin typeface="Arial"/>
              </a:rPr>
              <a:t> GC1 </a:t>
            </a:r>
            <a:r>
              <a:rPr lang="es-ES" sz="1400" b="1" dirty="0" err="1">
                <a:solidFill>
                  <a:srgbClr val="000000"/>
                </a:solidFill>
                <a:latin typeface="Arial"/>
              </a:rPr>
              <a:t>activities</a:t>
            </a:r>
            <a:r>
              <a:rPr lang="es-ES" sz="1400" b="1" dirty="0">
                <a:solidFill>
                  <a:srgbClr val="000000"/>
                </a:solidFill>
                <a:latin typeface="Arial"/>
              </a:rPr>
              <a:t>: </a:t>
            </a:r>
          </a:p>
          <a:p>
            <a:pPr algn="ctr"/>
            <a:r>
              <a:rPr lang="en-US" sz="1400" kern="0" dirty="0">
                <a:solidFill>
                  <a:srgbClr val="000000"/>
                </a:solidFill>
                <a:latin typeface="Arial"/>
                <a:sym typeface="Arial"/>
              </a:rPr>
              <a:t>KUT, MU, DHBW, FHJ, JNU, MCAST, PAR, ESTIA, SAVONIA</a:t>
            </a:r>
          </a:p>
        </p:txBody>
      </p:sp>
      <p:sp>
        <p:nvSpPr>
          <p:cNvPr id="16" name="Rectángulo 23">
            <a:extLst>
              <a:ext uri="{FF2B5EF4-FFF2-40B4-BE49-F238E27FC236}">
                <a16:creationId xmlns:a16="http://schemas.microsoft.com/office/drawing/2014/main" id="{4C22E146-7F31-C6FD-BFE0-D88059947FAD}"/>
              </a:ext>
            </a:extLst>
          </p:cNvPr>
          <p:cNvSpPr/>
          <p:nvPr/>
        </p:nvSpPr>
        <p:spPr>
          <a:xfrm>
            <a:off x="7791542" y="5013618"/>
            <a:ext cx="2599452"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Experts</a:t>
            </a:r>
            <a:endParaRPr lang="es-ES" sz="1400" b="1" dirty="0">
              <a:solidFill>
                <a:srgbClr val="000000"/>
              </a:solidFill>
              <a:latin typeface="Arial"/>
            </a:endParaRPr>
          </a:p>
          <a:p>
            <a:pPr algn="ctr"/>
            <a:r>
              <a:rPr lang="en-US" sz="1400" kern="0" dirty="0">
                <a:solidFill>
                  <a:srgbClr val="000000"/>
                </a:solidFill>
                <a:latin typeface="Arial"/>
                <a:sym typeface="Arial"/>
              </a:rPr>
              <a:t>KUT, MU, DHBW, FHJ, JNU, MCAST, PAR, ESTIA, SAVONIA</a:t>
            </a:r>
            <a:endParaRPr lang="es-ES" sz="1400" dirty="0">
              <a:solidFill>
                <a:srgbClr val="000000"/>
              </a:solidFill>
              <a:latin typeface="Arial"/>
            </a:endParaRPr>
          </a:p>
        </p:txBody>
      </p:sp>
      <p:sp>
        <p:nvSpPr>
          <p:cNvPr id="17" name="Rectángulo 23">
            <a:extLst>
              <a:ext uri="{FF2B5EF4-FFF2-40B4-BE49-F238E27FC236}">
                <a16:creationId xmlns:a16="http://schemas.microsoft.com/office/drawing/2014/main" id="{6CB1F11B-1D82-03F5-FA9D-0F2384BA69C0}"/>
              </a:ext>
            </a:extLst>
          </p:cNvPr>
          <p:cNvSpPr/>
          <p:nvPr/>
        </p:nvSpPr>
        <p:spPr>
          <a:xfrm>
            <a:off x="7791542" y="6006139"/>
            <a:ext cx="2599451" cy="432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solidFill>
                  <a:srgbClr val="000000"/>
                </a:solidFill>
                <a:latin typeface="Arial"/>
              </a:rPr>
              <a:t>Stakeholders</a:t>
            </a:r>
            <a:endParaRPr lang="en-US" sz="1400" kern="0" dirty="0">
              <a:solidFill>
                <a:srgbClr val="000000"/>
              </a:solidFill>
              <a:latin typeface="Arial"/>
              <a:sym typeface="Arial"/>
            </a:endParaRPr>
          </a:p>
        </p:txBody>
      </p:sp>
      <p:sp>
        <p:nvSpPr>
          <p:cNvPr id="3" name="Slide Number Placeholder 2">
            <a:extLst>
              <a:ext uri="{FF2B5EF4-FFF2-40B4-BE49-F238E27FC236}">
                <a16:creationId xmlns:a16="http://schemas.microsoft.com/office/drawing/2014/main" id="{17AC1D42-2AF3-A5E4-4426-6B9D0A1DD44E}"/>
              </a:ext>
            </a:extLst>
          </p:cNvPr>
          <p:cNvSpPr>
            <a:spLocks noGrp="1"/>
          </p:cNvSpPr>
          <p:nvPr>
            <p:ph type="sldNum" sz="quarter" idx="10"/>
          </p:nvPr>
        </p:nvSpPr>
        <p:spPr/>
        <p:txBody>
          <a:bodyPr/>
          <a:lstStyle/>
          <a:p>
            <a:pPr>
              <a:defRPr/>
            </a:pPr>
            <a:fld id="{D3B288E8-3D06-45D7-85B7-670D71170F7B}" type="slidenum">
              <a:rPr lang="en-US" smtClean="0"/>
              <a:pPr>
                <a:defRPr/>
              </a:pPr>
              <a:t>4</a:t>
            </a:fld>
            <a:endParaRPr lang="en-US" dirty="0"/>
          </a:p>
        </p:txBody>
      </p:sp>
    </p:spTree>
    <p:extLst>
      <p:ext uri="{BB962C8B-B14F-4D97-AF65-F5344CB8AC3E}">
        <p14:creationId xmlns:p14="http://schemas.microsoft.com/office/powerpoint/2010/main" val="3486804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C6A8-F930-E850-739D-1537FC538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DF94E-0ADD-D600-4661-32FEDFCF3D03}"/>
              </a:ext>
            </a:extLst>
          </p:cNvPr>
          <p:cNvSpPr>
            <a:spLocks noGrp="1"/>
          </p:cNvSpPr>
          <p:nvPr>
            <p:ph type="title"/>
          </p:nvPr>
        </p:nvSpPr>
        <p:spPr/>
        <p:txBody>
          <a:bodyPr/>
          <a:lstStyle/>
          <a:p>
            <a:r>
              <a:rPr lang="fi-FI" dirty="0"/>
              <a:t>GC2 team</a:t>
            </a:r>
          </a:p>
        </p:txBody>
      </p:sp>
      <p:sp>
        <p:nvSpPr>
          <p:cNvPr id="6" name="Hexágono 18">
            <a:extLst>
              <a:ext uri="{FF2B5EF4-FFF2-40B4-BE49-F238E27FC236}">
                <a16:creationId xmlns:a16="http://schemas.microsoft.com/office/drawing/2014/main" id="{C5E312F0-4EE9-8E09-F6C1-3CD3FF1E4C64}"/>
              </a:ext>
            </a:extLst>
          </p:cNvPr>
          <p:cNvSpPr/>
          <p:nvPr/>
        </p:nvSpPr>
        <p:spPr>
          <a:xfrm>
            <a:off x="4457503" y="1808946"/>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2</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a:solidFill>
                  <a:srgbClr val="FFFDFF"/>
                </a:solidFill>
                <a:latin typeface="Arial"/>
                <a:cs typeface="Arial"/>
                <a:sym typeface="Arial"/>
              </a:rPr>
              <a:t>Green </a:t>
            </a:r>
            <a:r>
              <a:rPr lang="de-DE" sz="1867" b="1" i="1" kern="0" dirty="0" err="1">
                <a:solidFill>
                  <a:srgbClr val="FFFDFF"/>
                </a:solidFill>
                <a:latin typeface="Arial"/>
                <a:cs typeface="Arial"/>
                <a:sym typeface="Arial"/>
              </a:rPr>
              <a:t>economy</a:t>
            </a:r>
            <a:endParaRPr lang="de-DE" sz="1867" b="1" i="1" kern="0" dirty="0">
              <a:solidFill>
                <a:srgbClr val="FFFDFF"/>
              </a:solidFill>
              <a:latin typeface="Arial"/>
              <a:ea typeface="Arial"/>
              <a:cs typeface="Arial"/>
              <a:sym typeface="Arial"/>
            </a:endParaRPr>
          </a:p>
        </p:txBody>
      </p:sp>
      <p:sp>
        <p:nvSpPr>
          <p:cNvPr id="7" name="Rectángulo 28">
            <a:extLst>
              <a:ext uri="{FF2B5EF4-FFF2-40B4-BE49-F238E27FC236}">
                <a16:creationId xmlns:a16="http://schemas.microsoft.com/office/drawing/2014/main" id="{A561B8A6-ED9F-8C81-DDAD-1C5A7C548FEF}"/>
              </a:ext>
            </a:extLst>
          </p:cNvPr>
          <p:cNvSpPr/>
          <p:nvPr/>
        </p:nvSpPr>
        <p:spPr>
          <a:xfrm>
            <a:off x="3969687" y="4943091"/>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(KUT)</a:t>
            </a:r>
          </a:p>
        </p:txBody>
      </p:sp>
      <p:sp>
        <p:nvSpPr>
          <p:cNvPr id="8" name="Rectángulo 29">
            <a:extLst>
              <a:ext uri="{FF2B5EF4-FFF2-40B4-BE49-F238E27FC236}">
                <a16:creationId xmlns:a16="http://schemas.microsoft.com/office/drawing/2014/main" id="{D5F9EAAD-C0C1-5230-4ECA-F14CAE43AF45}"/>
              </a:ext>
            </a:extLst>
          </p:cNvPr>
          <p:cNvSpPr/>
          <p:nvPr/>
        </p:nvSpPr>
        <p:spPr>
          <a:xfrm>
            <a:off x="5711364" y="3857777"/>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GC2 Leader: Jyri Wuorisalo (SAVONIA)</a:t>
            </a:r>
          </a:p>
        </p:txBody>
      </p:sp>
      <p:sp>
        <p:nvSpPr>
          <p:cNvPr id="9" name="Rectángulo 30">
            <a:extLst>
              <a:ext uri="{FF2B5EF4-FFF2-40B4-BE49-F238E27FC236}">
                <a16:creationId xmlns:a16="http://schemas.microsoft.com/office/drawing/2014/main" id="{1FEE9E1D-4F71-B9D8-3092-94CE8B05714E}"/>
              </a:ext>
            </a:extLst>
          </p:cNvPr>
          <p:cNvSpPr/>
          <p:nvPr/>
        </p:nvSpPr>
        <p:spPr>
          <a:xfrm>
            <a:off x="5711364" y="4928497"/>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GC2 Co-Leader: Louis Aquilina (MCAST)</a:t>
            </a:r>
          </a:p>
        </p:txBody>
      </p:sp>
      <p:sp>
        <p:nvSpPr>
          <p:cNvPr id="10" name="Rectángulo 31">
            <a:extLst>
              <a:ext uri="{FF2B5EF4-FFF2-40B4-BE49-F238E27FC236}">
                <a16:creationId xmlns:a16="http://schemas.microsoft.com/office/drawing/2014/main" id="{A93C6DAC-893F-2C11-2389-B0737B600B94}"/>
              </a:ext>
            </a:extLst>
          </p:cNvPr>
          <p:cNvSpPr/>
          <p:nvPr/>
        </p:nvSpPr>
        <p:spPr>
          <a:xfrm>
            <a:off x="3969687" y="3857777"/>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defRPr/>
            </a:pPr>
            <a:r>
              <a:rPr lang="es-ES" sz="1400" dirty="0" err="1">
                <a:solidFill>
                  <a:srgbClr val="000000"/>
                </a:solidFill>
                <a:latin typeface="Arial"/>
              </a:rPr>
              <a:t>Chair</a:t>
            </a:r>
            <a:r>
              <a:rPr lang="es-ES" sz="1400" dirty="0">
                <a:solidFill>
                  <a:srgbClr val="000000"/>
                </a:solidFill>
                <a:latin typeface="Arial"/>
              </a:rPr>
              <a:t>: Minna Kaarakainen </a:t>
            </a:r>
          </a:p>
          <a:p>
            <a:pPr algn="ctr"/>
            <a:r>
              <a:rPr lang="es-ES" sz="1400" dirty="0">
                <a:solidFill>
                  <a:srgbClr val="000000"/>
                </a:solidFill>
                <a:latin typeface="Arial"/>
              </a:rPr>
              <a:t>(WP3 Leader) (SAVONIA)</a:t>
            </a:r>
          </a:p>
        </p:txBody>
      </p:sp>
      <p:sp>
        <p:nvSpPr>
          <p:cNvPr id="11" name="TextBox 10">
            <a:extLst>
              <a:ext uri="{FF2B5EF4-FFF2-40B4-BE49-F238E27FC236}">
                <a16:creationId xmlns:a16="http://schemas.microsoft.com/office/drawing/2014/main" id="{9F56F161-8FC4-6F68-FB09-354DECF78731}"/>
              </a:ext>
            </a:extLst>
          </p:cNvPr>
          <p:cNvSpPr txBox="1"/>
          <p:nvPr/>
        </p:nvSpPr>
        <p:spPr>
          <a:xfrm>
            <a:off x="3676706" y="6770246"/>
            <a:ext cx="5114542" cy="338554"/>
          </a:xfrm>
          <a:prstGeom prst="rect">
            <a:avLst/>
          </a:prstGeom>
          <a:noFill/>
        </p:spPr>
        <p:txBody>
          <a:bodyPr wrap="none" rtlCol="0">
            <a:spAutoFit/>
          </a:bodyPr>
          <a:lstStyle/>
          <a:p>
            <a:r>
              <a:rPr lang="fi-FI" sz="1600" dirty="0" err="1"/>
              <a:t>Names</a:t>
            </a:r>
            <a:r>
              <a:rPr lang="fi-FI" sz="1600" dirty="0"/>
              <a:t> </a:t>
            </a:r>
            <a:r>
              <a:rPr lang="fi-FI" sz="1600" dirty="0" err="1"/>
              <a:t>are</a:t>
            </a:r>
            <a:r>
              <a:rPr lang="fi-FI" sz="1600" dirty="0"/>
              <a:t> </a:t>
            </a:r>
            <a:r>
              <a:rPr lang="fi-FI" sz="1600" dirty="0" err="1"/>
              <a:t>from</a:t>
            </a:r>
            <a:r>
              <a:rPr lang="fi-FI" sz="1600" dirty="0"/>
              <a:t> </a:t>
            </a:r>
            <a:r>
              <a:rPr lang="fi-FI" sz="1600" dirty="0" err="1"/>
              <a:t>the</a:t>
            </a:r>
            <a:r>
              <a:rPr lang="fi-FI" sz="1600" dirty="0"/>
              <a:t> </a:t>
            </a:r>
            <a:r>
              <a:rPr lang="fi-FI" sz="1600" dirty="0" err="1"/>
              <a:t>alliance</a:t>
            </a:r>
            <a:r>
              <a:rPr lang="fi-FI" sz="1600" dirty="0"/>
              <a:t> </a:t>
            </a:r>
            <a:r>
              <a:rPr lang="fi-FI" sz="1600" dirty="0" err="1"/>
              <a:t>directory</a:t>
            </a:r>
            <a:r>
              <a:rPr lang="fi-FI" sz="1600" dirty="0"/>
              <a:t>: </a:t>
            </a:r>
            <a:r>
              <a:rPr lang="fi-FI" sz="1600" dirty="0" err="1"/>
              <a:t>this</a:t>
            </a:r>
            <a:r>
              <a:rPr lang="fi-FI" sz="1600" dirty="0"/>
              <a:t> </a:t>
            </a:r>
            <a:r>
              <a:rPr lang="fi-FI" sz="1600" dirty="0" err="1"/>
              <a:t>will</a:t>
            </a:r>
            <a:r>
              <a:rPr lang="fi-FI" sz="1600" dirty="0"/>
              <a:t> </a:t>
            </a:r>
            <a:r>
              <a:rPr lang="fi-FI" sz="1600" dirty="0" err="1"/>
              <a:t>be</a:t>
            </a:r>
            <a:r>
              <a:rPr lang="fi-FI" sz="1600" dirty="0"/>
              <a:t> </a:t>
            </a:r>
            <a:r>
              <a:rPr lang="fi-FI" sz="1600" dirty="0" err="1"/>
              <a:t>updated</a:t>
            </a:r>
            <a:r>
              <a:rPr lang="fi-FI" sz="1600" dirty="0"/>
              <a:t> </a:t>
            </a:r>
          </a:p>
        </p:txBody>
      </p:sp>
      <p:sp>
        <p:nvSpPr>
          <p:cNvPr id="12" name="Rectángulo 35">
            <a:extLst>
              <a:ext uri="{FF2B5EF4-FFF2-40B4-BE49-F238E27FC236}">
                <a16:creationId xmlns:a16="http://schemas.microsoft.com/office/drawing/2014/main" id="{DA07075D-E9AE-C404-8235-09021EE8BDE0}"/>
              </a:ext>
            </a:extLst>
          </p:cNvPr>
          <p:cNvSpPr/>
          <p:nvPr/>
        </p:nvSpPr>
        <p:spPr>
          <a:xfrm>
            <a:off x="7791544" y="523204"/>
            <a:ext cx="2599453" cy="1525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n-US" sz="1400" b="1" kern="0" dirty="0">
                <a:solidFill>
                  <a:srgbClr val="000000"/>
                </a:solidFill>
                <a:latin typeface="Arial"/>
                <a:sym typeface="Arial"/>
              </a:rPr>
              <a:t>Academic secretariat of a joint dual master in GC2: </a:t>
            </a:r>
          </a:p>
          <a:p>
            <a:pPr algn="ctr" defTabSz="1219170" eaLnBrk="1" fontAlgn="auto" hangingPunct="1">
              <a:spcBef>
                <a:spcPts val="0"/>
              </a:spcBef>
              <a:spcAft>
                <a:spcPts val="0"/>
              </a:spcAft>
              <a:buClr>
                <a:srgbClr val="000000"/>
              </a:buClr>
              <a:defRPr/>
            </a:pPr>
            <a:r>
              <a:rPr lang="en-US" sz="1400" kern="0" dirty="0">
                <a:solidFill>
                  <a:srgbClr val="000000"/>
                </a:solidFill>
                <a:latin typeface="Arial"/>
                <a:sym typeface="Arial"/>
              </a:rPr>
              <a:t>KUT, MU, DHBW, FHJ, JNU, MCAST, PAR, ESTIA, SAVONIA</a:t>
            </a:r>
          </a:p>
        </p:txBody>
      </p:sp>
      <p:sp>
        <p:nvSpPr>
          <p:cNvPr id="13" name="Rectángulo 30">
            <a:extLst>
              <a:ext uri="{FF2B5EF4-FFF2-40B4-BE49-F238E27FC236}">
                <a16:creationId xmlns:a16="http://schemas.microsoft.com/office/drawing/2014/main" id="{7D1ECEBE-C8B1-3224-21FB-72949756094D}"/>
              </a:ext>
            </a:extLst>
          </p:cNvPr>
          <p:cNvSpPr/>
          <p:nvPr/>
        </p:nvSpPr>
        <p:spPr>
          <a:xfrm>
            <a:off x="7791541" y="2093173"/>
            <a:ext cx="2599453"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latin typeface="Arial"/>
              </a:rPr>
              <a:t>Coordinators of a joint dual master in GC2: </a:t>
            </a:r>
          </a:p>
          <a:p>
            <a:pPr algn="ctr"/>
            <a:r>
              <a:rPr lang="en-US" sz="1400" kern="0" dirty="0">
                <a:solidFill>
                  <a:srgbClr val="000000"/>
                </a:solidFill>
                <a:latin typeface="Arial"/>
                <a:sym typeface="Arial"/>
              </a:rPr>
              <a:t>KUT, MU, DHBW, FHJ, JNU, MCAST, PAR, ESTIA, SAVONIA</a:t>
            </a:r>
          </a:p>
        </p:txBody>
      </p:sp>
      <p:sp>
        <p:nvSpPr>
          <p:cNvPr id="14" name="Rectángulo 30">
            <a:extLst>
              <a:ext uri="{FF2B5EF4-FFF2-40B4-BE49-F238E27FC236}">
                <a16:creationId xmlns:a16="http://schemas.microsoft.com/office/drawing/2014/main" id="{9A4AA4A2-F919-0D5D-9E39-E784B8F1912C}"/>
              </a:ext>
            </a:extLst>
          </p:cNvPr>
          <p:cNvSpPr/>
          <p:nvPr/>
        </p:nvSpPr>
        <p:spPr>
          <a:xfrm>
            <a:off x="7791541" y="3510363"/>
            <a:ext cx="2599452"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Coordinators</a:t>
            </a:r>
            <a:r>
              <a:rPr lang="es-ES" sz="1400" b="1" dirty="0">
                <a:solidFill>
                  <a:srgbClr val="000000"/>
                </a:solidFill>
                <a:latin typeface="Arial"/>
              </a:rPr>
              <a:t> </a:t>
            </a:r>
            <a:r>
              <a:rPr lang="es-ES" sz="1400" b="1" dirty="0" err="1">
                <a:solidFill>
                  <a:srgbClr val="000000"/>
                </a:solidFill>
                <a:latin typeface="Arial"/>
              </a:rPr>
              <a:t>for</a:t>
            </a:r>
            <a:r>
              <a:rPr lang="es-ES" sz="1400" b="1" dirty="0">
                <a:solidFill>
                  <a:srgbClr val="000000"/>
                </a:solidFill>
                <a:latin typeface="Arial"/>
              </a:rPr>
              <a:t> GC2 </a:t>
            </a:r>
            <a:r>
              <a:rPr lang="es-ES" sz="1400" b="1" dirty="0" err="1">
                <a:solidFill>
                  <a:srgbClr val="000000"/>
                </a:solidFill>
                <a:latin typeface="Arial"/>
              </a:rPr>
              <a:t>activities</a:t>
            </a:r>
            <a:r>
              <a:rPr lang="es-ES" sz="1400" b="1" dirty="0">
                <a:solidFill>
                  <a:srgbClr val="000000"/>
                </a:solidFill>
                <a:latin typeface="Arial"/>
              </a:rPr>
              <a:t>: </a:t>
            </a:r>
          </a:p>
          <a:p>
            <a:pPr algn="ctr"/>
            <a:r>
              <a:rPr lang="en-US" sz="1400" kern="0" dirty="0">
                <a:solidFill>
                  <a:srgbClr val="000000"/>
                </a:solidFill>
                <a:latin typeface="Arial"/>
                <a:sym typeface="Arial"/>
              </a:rPr>
              <a:t>KUT, MU, DHBW, FHJ, JNU, MCAST, PAR, ESTIA, SAVONIA</a:t>
            </a:r>
          </a:p>
        </p:txBody>
      </p:sp>
      <p:sp>
        <p:nvSpPr>
          <p:cNvPr id="15" name="Rectángulo 23">
            <a:extLst>
              <a:ext uri="{FF2B5EF4-FFF2-40B4-BE49-F238E27FC236}">
                <a16:creationId xmlns:a16="http://schemas.microsoft.com/office/drawing/2014/main" id="{05F17FC5-CAEE-DD9E-F04C-B8F9C39E4664}"/>
              </a:ext>
            </a:extLst>
          </p:cNvPr>
          <p:cNvSpPr/>
          <p:nvPr/>
        </p:nvSpPr>
        <p:spPr>
          <a:xfrm>
            <a:off x="7791541" y="4955521"/>
            <a:ext cx="2599452"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Experts</a:t>
            </a:r>
            <a:endParaRPr lang="es-ES" sz="1400" b="1" dirty="0">
              <a:solidFill>
                <a:srgbClr val="000000"/>
              </a:solidFill>
              <a:latin typeface="Arial"/>
            </a:endParaRPr>
          </a:p>
          <a:p>
            <a:pPr algn="ctr"/>
            <a:r>
              <a:rPr lang="en-US" sz="1400" kern="0" dirty="0">
                <a:solidFill>
                  <a:srgbClr val="000000"/>
                </a:solidFill>
                <a:latin typeface="Arial"/>
                <a:sym typeface="Arial"/>
              </a:rPr>
              <a:t>KUT, MU, DHBW, FHJ, JNU, MCAST, PAR, ESTIA, SAVONIA</a:t>
            </a:r>
            <a:endParaRPr lang="es-ES" sz="1400" dirty="0">
              <a:solidFill>
                <a:srgbClr val="000000"/>
              </a:solidFill>
              <a:latin typeface="Arial"/>
            </a:endParaRPr>
          </a:p>
        </p:txBody>
      </p:sp>
      <p:sp>
        <p:nvSpPr>
          <p:cNvPr id="16" name="Rectángulo 23">
            <a:extLst>
              <a:ext uri="{FF2B5EF4-FFF2-40B4-BE49-F238E27FC236}">
                <a16:creationId xmlns:a16="http://schemas.microsoft.com/office/drawing/2014/main" id="{B342AAC0-4FFD-ABF5-9906-DA9E3C6B4311}"/>
              </a:ext>
            </a:extLst>
          </p:cNvPr>
          <p:cNvSpPr/>
          <p:nvPr/>
        </p:nvSpPr>
        <p:spPr>
          <a:xfrm>
            <a:off x="7791542" y="5941305"/>
            <a:ext cx="2599451" cy="432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solidFill>
                  <a:srgbClr val="000000"/>
                </a:solidFill>
                <a:latin typeface="Arial"/>
              </a:rPr>
              <a:t>Stakeholders</a:t>
            </a:r>
            <a:endParaRPr lang="en-US" sz="1400" kern="0" dirty="0">
              <a:solidFill>
                <a:srgbClr val="000000"/>
              </a:solidFill>
              <a:latin typeface="Arial"/>
              <a:sym typeface="Arial"/>
            </a:endParaRPr>
          </a:p>
        </p:txBody>
      </p:sp>
      <p:sp>
        <p:nvSpPr>
          <p:cNvPr id="3" name="Slide Number Placeholder 2">
            <a:extLst>
              <a:ext uri="{FF2B5EF4-FFF2-40B4-BE49-F238E27FC236}">
                <a16:creationId xmlns:a16="http://schemas.microsoft.com/office/drawing/2014/main" id="{55E1D581-D3F9-C600-0D03-FD708D89F71C}"/>
              </a:ext>
            </a:extLst>
          </p:cNvPr>
          <p:cNvSpPr>
            <a:spLocks noGrp="1"/>
          </p:cNvSpPr>
          <p:nvPr>
            <p:ph type="sldNum" sz="quarter" idx="10"/>
          </p:nvPr>
        </p:nvSpPr>
        <p:spPr/>
        <p:txBody>
          <a:bodyPr/>
          <a:lstStyle/>
          <a:p>
            <a:pPr>
              <a:defRPr/>
            </a:pPr>
            <a:fld id="{D3B288E8-3D06-45D7-85B7-670D71170F7B}" type="slidenum">
              <a:rPr lang="en-US" smtClean="0"/>
              <a:pPr>
                <a:defRPr/>
              </a:pPr>
              <a:t>5</a:t>
            </a:fld>
            <a:endParaRPr lang="en-US" dirty="0"/>
          </a:p>
        </p:txBody>
      </p:sp>
    </p:spTree>
    <p:extLst>
      <p:ext uri="{BB962C8B-B14F-4D97-AF65-F5344CB8AC3E}">
        <p14:creationId xmlns:p14="http://schemas.microsoft.com/office/powerpoint/2010/main" val="155144849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2417-CD2C-A2B3-C265-0EFA6E475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7FE0F-42FA-218A-E08F-DBB73F8FC8EE}"/>
              </a:ext>
            </a:extLst>
          </p:cNvPr>
          <p:cNvSpPr>
            <a:spLocks noGrp="1"/>
          </p:cNvSpPr>
          <p:nvPr>
            <p:ph type="title"/>
          </p:nvPr>
        </p:nvSpPr>
        <p:spPr/>
        <p:txBody>
          <a:bodyPr/>
          <a:lstStyle/>
          <a:p>
            <a:r>
              <a:rPr lang="fi-FI" dirty="0"/>
              <a:t>GC3 team</a:t>
            </a:r>
          </a:p>
        </p:txBody>
      </p:sp>
      <p:sp>
        <p:nvSpPr>
          <p:cNvPr id="6" name="Rectángulo 16">
            <a:extLst>
              <a:ext uri="{FF2B5EF4-FFF2-40B4-BE49-F238E27FC236}">
                <a16:creationId xmlns:a16="http://schemas.microsoft.com/office/drawing/2014/main" id="{E74EBBF9-D29C-C886-B663-42A36FD04BB5}"/>
              </a:ext>
            </a:extLst>
          </p:cNvPr>
          <p:cNvSpPr/>
          <p:nvPr/>
        </p:nvSpPr>
        <p:spPr>
          <a:xfrm>
            <a:off x="3883259" y="5025849"/>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67" dirty="0">
                <a:solidFill>
                  <a:schemeClr val="tx1"/>
                </a:solidFill>
              </a:rPr>
              <a:t> </a:t>
            </a:r>
            <a:r>
              <a:rPr lang="es-ES" sz="1400" dirty="0">
                <a:solidFill>
                  <a:srgbClr val="000000"/>
                </a:solidFill>
                <a:latin typeface="Arial"/>
              </a:rPr>
              <a:t>WP3 Co-Leader: </a:t>
            </a:r>
            <a:r>
              <a:rPr lang="es-ES" sz="1400" dirty="0" err="1">
                <a:solidFill>
                  <a:srgbClr val="000000"/>
                </a:solidFill>
                <a:latin typeface="Arial"/>
              </a:rPr>
              <a:t>Miroslaw</a:t>
            </a:r>
            <a:r>
              <a:rPr lang="es-ES" sz="1400" dirty="0">
                <a:solidFill>
                  <a:srgbClr val="000000"/>
                </a:solidFill>
                <a:latin typeface="Arial"/>
              </a:rPr>
              <a:t> </a:t>
            </a:r>
            <a:r>
              <a:rPr lang="es-ES" sz="1400" dirty="0" err="1">
                <a:solidFill>
                  <a:srgbClr val="000000"/>
                </a:solidFill>
                <a:latin typeface="Arial"/>
              </a:rPr>
              <a:t>Wesolowski</a:t>
            </a:r>
            <a:r>
              <a:rPr lang="es-ES" sz="1400" dirty="0">
                <a:solidFill>
                  <a:srgbClr val="000000"/>
                </a:solidFill>
                <a:latin typeface="Arial"/>
              </a:rPr>
              <a:t> (KUT)</a:t>
            </a:r>
          </a:p>
        </p:txBody>
      </p:sp>
      <p:sp>
        <p:nvSpPr>
          <p:cNvPr id="7" name="Rectángulo 35">
            <a:extLst>
              <a:ext uri="{FF2B5EF4-FFF2-40B4-BE49-F238E27FC236}">
                <a16:creationId xmlns:a16="http://schemas.microsoft.com/office/drawing/2014/main" id="{30241A67-AA04-BF74-A3F4-A4FFCC04C7F6}"/>
              </a:ext>
            </a:extLst>
          </p:cNvPr>
          <p:cNvSpPr/>
          <p:nvPr/>
        </p:nvSpPr>
        <p:spPr>
          <a:xfrm>
            <a:off x="3883261" y="3895475"/>
            <a:ext cx="1614935"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s-ES" sz="1400" kern="0" dirty="0" err="1">
                <a:solidFill>
                  <a:srgbClr val="000000"/>
                </a:solidFill>
                <a:latin typeface="Arial"/>
                <a:sym typeface="Arial"/>
              </a:rPr>
              <a:t>Chair</a:t>
            </a:r>
            <a:r>
              <a:rPr lang="es-ES" sz="1400" dirty="0">
                <a:solidFill>
                  <a:srgbClr val="000000"/>
                </a:solidFill>
                <a:latin typeface="Arial"/>
              </a:rPr>
              <a:t>: </a:t>
            </a:r>
            <a:r>
              <a:rPr lang="es-ES" sz="1400" dirty="0" err="1">
                <a:solidFill>
                  <a:schemeClr val="tx1"/>
                </a:solidFill>
              </a:rPr>
              <a:t>Minna</a:t>
            </a:r>
            <a:r>
              <a:rPr lang="es-ES" sz="1400" dirty="0">
                <a:solidFill>
                  <a:schemeClr val="tx1"/>
                </a:solidFill>
              </a:rPr>
              <a:t> </a:t>
            </a:r>
            <a:r>
              <a:rPr lang="es-ES" sz="1400" dirty="0" err="1">
                <a:solidFill>
                  <a:schemeClr val="tx1"/>
                </a:solidFill>
              </a:rPr>
              <a:t>Kaarakainen</a:t>
            </a:r>
            <a:r>
              <a:rPr lang="es-ES" sz="1400" dirty="0">
                <a:solidFill>
                  <a:schemeClr val="tx1"/>
                </a:solidFill>
              </a:rPr>
              <a:t> </a:t>
            </a:r>
          </a:p>
          <a:p>
            <a:pPr algn="ctr"/>
            <a:r>
              <a:rPr lang="es-ES" sz="1400" dirty="0">
                <a:solidFill>
                  <a:schemeClr val="tx1"/>
                </a:solidFill>
              </a:rPr>
              <a:t>(WP3 Leader) (SAVONIA)</a:t>
            </a:r>
          </a:p>
        </p:txBody>
      </p:sp>
      <p:sp>
        <p:nvSpPr>
          <p:cNvPr id="8" name="Hexágono 18">
            <a:extLst>
              <a:ext uri="{FF2B5EF4-FFF2-40B4-BE49-F238E27FC236}">
                <a16:creationId xmlns:a16="http://schemas.microsoft.com/office/drawing/2014/main" id="{893F7AFB-D6F7-FE23-9CC0-886A3186A28E}"/>
              </a:ext>
            </a:extLst>
          </p:cNvPr>
          <p:cNvSpPr/>
          <p:nvPr/>
        </p:nvSpPr>
        <p:spPr>
          <a:xfrm>
            <a:off x="4423539" y="1879086"/>
            <a:ext cx="2073111" cy="1787164"/>
          </a:xfrm>
          <a:prstGeom prst="hexagon">
            <a:avLst/>
          </a:prstGeom>
          <a:solidFill>
            <a:srgbClr val="1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de-DE" sz="1867" kern="0" dirty="0">
                <a:solidFill>
                  <a:srgbClr val="FFFDFF"/>
                </a:solidFill>
                <a:latin typeface="Arial"/>
                <a:ea typeface="Arial"/>
                <a:cs typeface="Arial"/>
                <a:sym typeface="Arial"/>
              </a:rPr>
              <a:t>GC 3</a:t>
            </a:r>
            <a:endParaRPr lang="de-DE" sz="1867" kern="0" dirty="0">
              <a:solidFill>
                <a:srgbClr val="FFFDFF"/>
              </a:solidFill>
              <a:latin typeface="Arial"/>
              <a:cs typeface="Arial"/>
              <a:sym typeface="Arial"/>
            </a:endParaRPr>
          </a:p>
          <a:p>
            <a:pPr algn="ctr" defTabSz="1219170" eaLnBrk="1" fontAlgn="auto" hangingPunct="1">
              <a:spcBef>
                <a:spcPts val="0"/>
              </a:spcBef>
              <a:spcAft>
                <a:spcPts val="0"/>
              </a:spcAft>
              <a:buClr>
                <a:srgbClr val="000000"/>
              </a:buClr>
              <a:defRPr/>
            </a:pPr>
            <a:r>
              <a:rPr lang="de-DE" sz="1867" b="1" i="1" kern="0" dirty="0" err="1">
                <a:solidFill>
                  <a:srgbClr val="FFFDFF"/>
                </a:solidFill>
                <a:latin typeface="Arial"/>
                <a:cs typeface="Arial"/>
                <a:sym typeface="Arial"/>
              </a:rPr>
              <a:t>Healthy</a:t>
            </a:r>
            <a:r>
              <a:rPr lang="de-DE" sz="1867" b="1" i="1" kern="0" dirty="0">
                <a:solidFill>
                  <a:srgbClr val="FFFDFF"/>
                </a:solidFill>
                <a:latin typeface="Arial"/>
                <a:cs typeface="Arial"/>
                <a:sym typeface="Arial"/>
              </a:rPr>
              <a:t> </a:t>
            </a:r>
            <a:r>
              <a:rPr lang="de-DE" sz="1867" b="1" i="1" kern="0" dirty="0" err="1">
                <a:solidFill>
                  <a:srgbClr val="FFFDFF"/>
                </a:solidFill>
                <a:latin typeface="Arial"/>
                <a:cs typeface="Arial"/>
                <a:sym typeface="Arial"/>
              </a:rPr>
              <a:t>living</a:t>
            </a:r>
            <a:r>
              <a:rPr lang="de-DE" sz="1867" b="1" i="1" kern="0" dirty="0">
                <a:solidFill>
                  <a:srgbClr val="FFFDFF"/>
                </a:solidFill>
                <a:latin typeface="Arial"/>
                <a:cs typeface="Arial"/>
                <a:sym typeface="Arial"/>
              </a:rPr>
              <a:t> </a:t>
            </a:r>
            <a:endParaRPr lang="de-DE" sz="1867" b="1" i="1" kern="0" dirty="0">
              <a:solidFill>
                <a:srgbClr val="FFFDFF"/>
              </a:solidFill>
              <a:latin typeface="Arial"/>
              <a:ea typeface="Arial"/>
              <a:cs typeface="Arial"/>
              <a:sym typeface="Arial"/>
            </a:endParaRPr>
          </a:p>
        </p:txBody>
      </p:sp>
      <p:sp>
        <p:nvSpPr>
          <p:cNvPr id="9" name="Rectángulo 33">
            <a:extLst>
              <a:ext uri="{FF2B5EF4-FFF2-40B4-BE49-F238E27FC236}">
                <a16:creationId xmlns:a16="http://schemas.microsoft.com/office/drawing/2014/main" id="{4F46B781-3B8F-C6E3-B1A4-6C8042240512}"/>
              </a:ext>
            </a:extLst>
          </p:cNvPr>
          <p:cNvSpPr/>
          <p:nvPr/>
        </p:nvSpPr>
        <p:spPr>
          <a:xfrm>
            <a:off x="5666341" y="3895475"/>
            <a:ext cx="1488192"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GC3 Leader: Kathrin Friedrichs  (DHBW)</a:t>
            </a:r>
          </a:p>
        </p:txBody>
      </p:sp>
      <p:sp>
        <p:nvSpPr>
          <p:cNvPr id="10" name="Rectángulo 34">
            <a:extLst>
              <a:ext uri="{FF2B5EF4-FFF2-40B4-BE49-F238E27FC236}">
                <a16:creationId xmlns:a16="http://schemas.microsoft.com/office/drawing/2014/main" id="{DE6C90D8-04E5-4517-9A72-14E94F695A85}"/>
              </a:ext>
            </a:extLst>
          </p:cNvPr>
          <p:cNvSpPr/>
          <p:nvPr/>
        </p:nvSpPr>
        <p:spPr>
          <a:xfrm>
            <a:off x="5666340" y="5025849"/>
            <a:ext cx="1488193"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latin typeface="Arial"/>
              </a:rPr>
              <a:t>GC3 Co-Leader: Andrea </a:t>
            </a:r>
            <a:r>
              <a:rPr lang="es-ES" sz="1400" dirty="0" err="1">
                <a:solidFill>
                  <a:srgbClr val="000000"/>
                </a:solidFill>
                <a:latin typeface="Arial"/>
              </a:rPr>
              <a:t>Milić</a:t>
            </a:r>
            <a:endParaRPr lang="es-ES" sz="1400" dirty="0">
              <a:solidFill>
                <a:srgbClr val="000000"/>
              </a:solidFill>
              <a:latin typeface="Arial"/>
            </a:endParaRPr>
          </a:p>
          <a:p>
            <a:pPr algn="ctr"/>
            <a:r>
              <a:rPr lang="es-ES" sz="1400" dirty="0">
                <a:solidFill>
                  <a:srgbClr val="000000"/>
                </a:solidFill>
                <a:latin typeface="Arial"/>
              </a:rPr>
              <a:t> (PAR)</a:t>
            </a:r>
          </a:p>
        </p:txBody>
      </p:sp>
      <p:sp>
        <p:nvSpPr>
          <p:cNvPr id="11" name="TextBox 10">
            <a:extLst>
              <a:ext uri="{FF2B5EF4-FFF2-40B4-BE49-F238E27FC236}">
                <a16:creationId xmlns:a16="http://schemas.microsoft.com/office/drawing/2014/main" id="{D0448445-0E48-4E32-7C41-81D915E46C82}"/>
              </a:ext>
            </a:extLst>
          </p:cNvPr>
          <p:cNvSpPr txBox="1"/>
          <p:nvPr/>
        </p:nvSpPr>
        <p:spPr>
          <a:xfrm>
            <a:off x="-600719" y="6858000"/>
            <a:ext cx="5114542" cy="338554"/>
          </a:xfrm>
          <a:prstGeom prst="rect">
            <a:avLst/>
          </a:prstGeom>
          <a:noFill/>
        </p:spPr>
        <p:txBody>
          <a:bodyPr wrap="none" rtlCol="0">
            <a:spAutoFit/>
          </a:bodyPr>
          <a:lstStyle/>
          <a:p>
            <a:r>
              <a:rPr lang="fi-FI" sz="1600" dirty="0" err="1"/>
              <a:t>Names</a:t>
            </a:r>
            <a:r>
              <a:rPr lang="fi-FI" sz="1600" dirty="0"/>
              <a:t> </a:t>
            </a:r>
            <a:r>
              <a:rPr lang="fi-FI" sz="1600" dirty="0" err="1"/>
              <a:t>are</a:t>
            </a:r>
            <a:r>
              <a:rPr lang="fi-FI" sz="1600" dirty="0"/>
              <a:t> </a:t>
            </a:r>
            <a:r>
              <a:rPr lang="fi-FI" sz="1600" dirty="0" err="1"/>
              <a:t>from</a:t>
            </a:r>
            <a:r>
              <a:rPr lang="fi-FI" sz="1600" dirty="0"/>
              <a:t> </a:t>
            </a:r>
            <a:r>
              <a:rPr lang="fi-FI" sz="1600" dirty="0" err="1"/>
              <a:t>the</a:t>
            </a:r>
            <a:r>
              <a:rPr lang="fi-FI" sz="1600" dirty="0"/>
              <a:t> </a:t>
            </a:r>
            <a:r>
              <a:rPr lang="fi-FI" sz="1600" dirty="0" err="1"/>
              <a:t>alliance</a:t>
            </a:r>
            <a:r>
              <a:rPr lang="fi-FI" sz="1600" dirty="0"/>
              <a:t> </a:t>
            </a:r>
            <a:r>
              <a:rPr lang="fi-FI" sz="1600" dirty="0" err="1"/>
              <a:t>directory</a:t>
            </a:r>
            <a:r>
              <a:rPr lang="fi-FI" sz="1600" dirty="0"/>
              <a:t>: </a:t>
            </a:r>
            <a:r>
              <a:rPr lang="fi-FI" sz="1600" dirty="0" err="1"/>
              <a:t>this</a:t>
            </a:r>
            <a:r>
              <a:rPr lang="fi-FI" sz="1600" dirty="0"/>
              <a:t> </a:t>
            </a:r>
            <a:r>
              <a:rPr lang="fi-FI" sz="1600" dirty="0" err="1"/>
              <a:t>will</a:t>
            </a:r>
            <a:r>
              <a:rPr lang="fi-FI" sz="1600" dirty="0"/>
              <a:t> </a:t>
            </a:r>
            <a:r>
              <a:rPr lang="fi-FI" sz="1600" dirty="0" err="1"/>
              <a:t>be</a:t>
            </a:r>
            <a:r>
              <a:rPr lang="fi-FI" sz="1600" dirty="0"/>
              <a:t> </a:t>
            </a:r>
            <a:r>
              <a:rPr lang="fi-FI" sz="1600" dirty="0" err="1"/>
              <a:t>updated</a:t>
            </a:r>
            <a:r>
              <a:rPr lang="fi-FI" sz="1600" dirty="0"/>
              <a:t> </a:t>
            </a:r>
          </a:p>
        </p:txBody>
      </p:sp>
      <p:sp>
        <p:nvSpPr>
          <p:cNvPr id="12" name="Rectángulo 35">
            <a:extLst>
              <a:ext uri="{FF2B5EF4-FFF2-40B4-BE49-F238E27FC236}">
                <a16:creationId xmlns:a16="http://schemas.microsoft.com/office/drawing/2014/main" id="{9056BCC9-41DF-6AD7-6299-0FECEC948DBB}"/>
              </a:ext>
            </a:extLst>
          </p:cNvPr>
          <p:cNvSpPr/>
          <p:nvPr/>
        </p:nvSpPr>
        <p:spPr>
          <a:xfrm>
            <a:off x="7791544" y="523204"/>
            <a:ext cx="2599453" cy="1525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buClr>
                <a:srgbClr val="000000"/>
              </a:buClr>
              <a:defRPr/>
            </a:pPr>
            <a:r>
              <a:rPr lang="en-US" sz="1400" b="1" kern="0" dirty="0">
                <a:solidFill>
                  <a:srgbClr val="000000"/>
                </a:solidFill>
                <a:latin typeface="Arial"/>
                <a:sym typeface="Arial"/>
              </a:rPr>
              <a:t>Academic secretariat of a joint dual master in GC3: </a:t>
            </a:r>
          </a:p>
          <a:p>
            <a:pPr algn="ctr" defTabSz="1219170" eaLnBrk="1" fontAlgn="auto" hangingPunct="1">
              <a:spcBef>
                <a:spcPts val="0"/>
              </a:spcBef>
              <a:spcAft>
                <a:spcPts val="0"/>
              </a:spcAft>
              <a:buClr>
                <a:srgbClr val="000000"/>
              </a:buClr>
              <a:defRPr/>
            </a:pPr>
            <a:r>
              <a:rPr lang="en-US" sz="1400" kern="0" dirty="0">
                <a:solidFill>
                  <a:srgbClr val="000000"/>
                </a:solidFill>
                <a:latin typeface="Arial"/>
                <a:sym typeface="Arial"/>
              </a:rPr>
              <a:t>KUT, MU, DHBW, FHJ, JNU, MCAST, PAR, ESTIA, SAVONIA</a:t>
            </a:r>
          </a:p>
        </p:txBody>
      </p:sp>
      <p:sp>
        <p:nvSpPr>
          <p:cNvPr id="13" name="Rectángulo 30">
            <a:extLst>
              <a:ext uri="{FF2B5EF4-FFF2-40B4-BE49-F238E27FC236}">
                <a16:creationId xmlns:a16="http://schemas.microsoft.com/office/drawing/2014/main" id="{2FD433C1-ADA7-8DF1-AB2E-736190E65319}"/>
              </a:ext>
            </a:extLst>
          </p:cNvPr>
          <p:cNvSpPr/>
          <p:nvPr/>
        </p:nvSpPr>
        <p:spPr>
          <a:xfrm>
            <a:off x="7791541" y="2113744"/>
            <a:ext cx="2599453"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latin typeface="Arial"/>
              </a:rPr>
              <a:t>Coordinators of a joint dual master in GC3: </a:t>
            </a:r>
          </a:p>
          <a:p>
            <a:pPr algn="ctr"/>
            <a:r>
              <a:rPr lang="en-US" sz="1400" kern="0" dirty="0">
                <a:solidFill>
                  <a:srgbClr val="000000"/>
                </a:solidFill>
                <a:latin typeface="Arial"/>
                <a:sym typeface="Arial"/>
              </a:rPr>
              <a:t>KUT, MU, DHBW, FHJ, JNU, MCAST, PAR, ESTIA, SAVONIA</a:t>
            </a:r>
          </a:p>
        </p:txBody>
      </p:sp>
      <p:sp>
        <p:nvSpPr>
          <p:cNvPr id="14" name="Rectángulo 30">
            <a:extLst>
              <a:ext uri="{FF2B5EF4-FFF2-40B4-BE49-F238E27FC236}">
                <a16:creationId xmlns:a16="http://schemas.microsoft.com/office/drawing/2014/main" id="{84C69E49-D339-2AF0-3FE2-B108BE99F93C}"/>
              </a:ext>
            </a:extLst>
          </p:cNvPr>
          <p:cNvSpPr/>
          <p:nvPr/>
        </p:nvSpPr>
        <p:spPr>
          <a:xfrm>
            <a:off x="7791541" y="3532462"/>
            <a:ext cx="2599452" cy="1358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Coordinators</a:t>
            </a:r>
            <a:r>
              <a:rPr lang="es-ES" sz="1400" b="1" dirty="0">
                <a:solidFill>
                  <a:srgbClr val="000000"/>
                </a:solidFill>
                <a:latin typeface="Arial"/>
              </a:rPr>
              <a:t> </a:t>
            </a:r>
            <a:r>
              <a:rPr lang="es-ES" sz="1400" b="1" dirty="0" err="1">
                <a:solidFill>
                  <a:srgbClr val="000000"/>
                </a:solidFill>
                <a:latin typeface="Arial"/>
              </a:rPr>
              <a:t>for</a:t>
            </a:r>
            <a:r>
              <a:rPr lang="es-ES" sz="1400" b="1" dirty="0">
                <a:solidFill>
                  <a:srgbClr val="000000"/>
                </a:solidFill>
                <a:latin typeface="Arial"/>
              </a:rPr>
              <a:t> GC3: </a:t>
            </a:r>
            <a:r>
              <a:rPr lang="es-ES" sz="1400" b="1" dirty="0" err="1">
                <a:solidFill>
                  <a:srgbClr val="000000"/>
                </a:solidFill>
                <a:latin typeface="Arial"/>
              </a:rPr>
              <a:t>activities</a:t>
            </a:r>
            <a:r>
              <a:rPr lang="es-ES" sz="1400" b="1" dirty="0">
                <a:solidFill>
                  <a:srgbClr val="000000"/>
                </a:solidFill>
                <a:latin typeface="Arial"/>
              </a:rPr>
              <a:t>: </a:t>
            </a:r>
          </a:p>
          <a:p>
            <a:pPr algn="ctr"/>
            <a:r>
              <a:rPr lang="en-US" sz="1400" kern="0" dirty="0">
                <a:solidFill>
                  <a:srgbClr val="000000"/>
                </a:solidFill>
                <a:latin typeface="Arial"/>
                <a:sym typeface="Arial"/>
              </a:rPr>
              <a:t>KUT, MU, DHBW, FHJ, JNU, MCAST, PAR, ESTIA, SAVONIA</a:t>
            </a:r>
          </a:p>
        </p:txBody>
      </p:sp>
      <p:sp>
        <p:nvSpPr>
          <p:cNvPr id="15" name="Rectángulo 23">
            <a:extLst>
              <a:ext uri="{FF2B5EF4-FFF2-40B4-BE49-F238E27FC236}">
                <a16:creationId xmlns:a16="http://schemas.microsoft.com/office/drawing/2014/main" id="{1C179338-9A5B-575B-68A7-72289D65EFCF}"/>
              </a:ext>
            </a:extLst>
          </p:cNvPr>
          <p:cNvSpPr/>
          <p:nvPr/>
        </p:nvSpPr>
        <p:spPr>
          <a:xfrm>
            <a:off x="7791541" y="4997156"/>
            <a:ext cx="2599452" cy="901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000000"/>
                </a:solidFill>
                <a:latin typeface="Arial"/>
              </a:rPr>
              <a:t>Experts</a:t>
            </a:r>
            <a:endParaRPr lang="es-ES" sz="1400" b="1" dirty="0">
              <a:solidFill>
                <a:srgbClr val="000000"/>
              </a:solidFill>
              <a:latin typeface="Arial"/>
            </a:endParaRPr>
          </a:p>
          <a:p>
            <a:pPr algn="ctr"/>
            <a:r>
              <a:rPr lang="en-US" sz="1400" kern="0" dirty="0">
                <a:solidFill>
                  <a:srgbClr val="000000"/>
                </a:solidFill>
                <a:latin typeface="Arial"/>
                <a:sym typeface="Arial"/>
              </a:rPr>
              <a:t>KUT, MU, DHBW, FHJ, JNU, MCAST, PAR, ESTIA, SAVONIA</a:t>
            </a:r>
            <a:endParaRPr lang="es-ES" sz="1400" dirty="0">
              <a:solidFill>
                <a:srgbClr val="000000"/>
              </a:solidFill>
              <a:latin typeface="Arial"/>
            </a:endParaRPr>
          </a:p>
        </p:txBody>
      </p:sp>
      <p:sp>
        <p:nvSpPr>
          <p:cNvPr id="16" name="Rectángulo 23">
            <a:extLst>
              <a:ext uri="{FF2B5EF4-FFF2-40B4-BE49-F238E27FC236}">
                <a16:creationId xmlns:a16="http://schemas.microsoft.com/office/drawing/2014/main" id="{96AFDE23-84EA-958A-BE60-CB28EDAB62AE}"/>
              </a:ext>
            </a:extLst>
          </p:cNvPr>
          <p:cNvSpPr/>
          <p:nvPr/>
        </p:nvSpPr>
        <p:spPr>
          <a:xfrm>
            <a:off x="7791542" y="6004323"/>
            <a:ext cx="2599451" cy="432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solidFill>
                  <a:srgbClr val="000000"/>
                </a:solidFill>
                <a:latin typeface="Arial"/>
              </a:rPr>
              <a:t>Stakeholders</a:t>
            </a:r>
            <a:endParaRPr lang="en-US" sz="1400" kern="0" dirty="0">
              <a:solidFill>
                <a:srgbClr val="000000"/>
              </a:solidFill>
              <a:latin typeface="Arial"/>
              <a:sym typeface="Arial"/>
            </a:endParaRPr>
          </a:p>
        </p:txBody>
      </p:sp>
      <p:sp>
        <p:nvSpPr>
          <p:cNvPr id="3" name="Slide Number Placeholder 2">
            <a:extLst>
              <a:ext uri="{FF2B5EF4-FFF2-40B4-BE49-F238E27FC236}">
                <a16:creationId xmlns:a16="http://schemas.microsoft.com/office/drawing/2014/main" id="{8B522546-BE9A-06BC-ADC2-513CF665563E}"/>
              </a:ext>
            </a:extLst>
          </p:cNvPr>
          <p:cNvSpPr>
            <a:spLocks noGrp="1"/>
          </p:cNvSpPr>
          <p:nvPr>
            <p:ph type="sldNum" sz="quarter" idx="10"/>
          </p:nvPr>
        </p:nvSpPr>
        <p:spPr/>
        <p:txBody>
          <a:bodyPr/>
          <a:lstStyle/>
          <a:p>
            <a:pPr>
              <a:defRPr/>
            </a:pPr>
            <a:fld id="{D3B288E8-3D06-45D7-85B7-670D71170F7B}" type="slidenum">
              <a:rPr lang="en-US" smtClean="0"/>
              <a:pPr>
                <a:defRPr/>
              </a:pPr>
              <a:t>6</a:t>
            </a:fld>
            <a:endParaRPr lang="en-US" dirty="0"/>
          </a:p>
        </p:txBody>
      </p:sp>
    </p:spTree>
    <p:extLst>
      <p:ext uri="{BB962C8B-B14F-4D97-AF65-F5344CB8AC3E}">
        <p14:creationId xmlns:p14="http://schemas.microsoft.com/office/powerpoint/2010/main" val="320989558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954B4B-CABF-AEE5-172A-93E7BF0581DA}"/>
              </a:ext>
            </a:extLst>
          </p:cNvPr>
          <p:cNvSpPr>
            <a:spLocks noGrp="1"/>
          </p:cNvSpPr>
          <p:nvPr>
            <p:ph type="title"/>
          </p:nvPr>
        </p:nvSpPr>
        <p:spPr>
          <a:xfrm>
            <a:off x="642938" y="925513"/>
            <a:ext cx="10710862" cy="765175"/>
          </a:xfrm>
        </p:spPr>
        <p:txBody>
          <a:bodyPr rtlCol="0"/>
          <a:lstStyle/>
          <a:p>
            <a:pPr eaLnBrk="1" fontAlgn="auto" hangingPunct="1">
              <a:spcAft>
                <a:spcPts val="0"/>
              </a:spcAft>
              <a:defRPr/>
            </a:pPr>
            <a:r>
              <a:rPr lang="en-US" dirty="0"/>
              <a:t>Task overview </a:t>
            </a:r>
          </a:p>
        </p:txBody>
      </p:sp>
      <p:pic>
        <p:nvPicPr>
          <p:cNvPr id="3" name="Picture 2">
            <a:extLst>
              <a:ext uri="{FF2B5EF4-FFF2-40B4-BE49-F238E27FC236}">
                <a16:creationId xmlns:a16="http://schemas.microsoft.com/office/drawing/2014/main" id="{DCFD60BE-360E-D3D2-9189-D9788F2D93BD}"/>
              </a:ext>
            </a:extLst>
          </p:cNvPr>
          <p:cNvPicPr>
            <a:picLocks noChangeAspect="1"/>
          </p:cNvPicPr>
          <p:nvPr/>
        </p:nvPicPr>
        <p:blipFill>
          <a:blip r:embed="rId2"/>
          <a:stretch>
            <a:fillRect/>
          </a:stretch>
        </p:blipFill>
        <p:spPr>
          <a:xfrm>
            <a:off x="0" y="1828459"/>
            <a:ext cx="12192000" cy="3201082"/>
          </a:xfrm>
          <a:prstGeom prst="rect">
            <a:avLst/>
          </a:prstGeom>
        </p:spPr>
      </p:pic>
      <p:sp>
        <p:nvSpPr>
          <p:cNvPr id="4" name="Slide Number Placeholder 3">
            <a:extLst>
              <a:ext uri="{FF2B5EF4-FFF2-40B4-BE49-F238E27FC236}">
                <a16:creationId xmlns:a16="http://schemas.microsoft.com/office/drawing/2014/main" id="{0B2D015E-0B84-FAF5-7BD9-251DE72FE2C5}"/>
              </a:ext>
            </a:extLst>
          </p:cNvPr>
          <p:cNvSpPr>
            <a:spLocks noGrp="1"/>
          </p:cNvSpPr>
          <p:nvPr>
            <p:ph type="sldNum" sz="quarter" idx="10"/>
          </p:nvPr>
        </p:nvSpPr>
        <p:spPr/>
        <p:txBody>
          <a:bodyPr/>
          <a:lstStyle/>
          <a:p>
            <a:pPr>
              <a:defRPr/>
            </a:pPr>
            <a:fld id="{D3B288E8-3D06-45D7-85B7-670D71170F7B}" type="slidenum">
              <a:rPr lang="en-US" smtClean="0"/>
              <a:pPr>
                <a:defRPr/>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2E0A-A9EF-F879-2023-AB33E2D6E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8155F-3E5C-2347-35D0-24874F79BED2}"/>
              </a:ext>
            </a:extLst>
          </p:cNvPr>
          <p:cNvSpPr>
            <a:spLocks noGrp="1"/>
          </p:cNvSpPr>
          <p:nvPr>
            <p:ph type="title"/>
          </p:nvPr>
        </p:nvSpPr>
        <p:spPr/>
        <p:txBody>
          <a:bodyPr/>
          <a:lstStyle/>
          <a:p>
            <a:r>
              <a:rPr lang="fi-FI" dirty="0" err="1"/>
              <a:t>Joint-master</a:t>
            </a:r>
            <a:r>
              <a:rPr lang="fi-FI" dirty="0"/>
              <a:t> </a:t>
            </a:r>
            <a:r>
              <a:rPr lang="fi-FI" dirty="0" err="1"/>
              <a:t>programs</a:t>
            </a:r>
            <a:endParaRPr lang="fi-FI" dirty="0"/>
          </a:p>
        </p:txBody>
      </p:sp>
      <p:pic>
        <p:nvPicPr>
          <p:cNvPr id="4" name="Picture 3" descr="A group of colorful text boxes&#10;&#10;Description automatically generated with medium confidence">
            <a:extLst>
              <a:ext uri="{FF2B5EF4-FFF2-40B4-BE49-F238E27FC236}">
                <a16:creationId xmlns:a16="http://schemas.microsoft.com/office/drawing/2014/main" id="{1C814FFC-3C4C-8244-8197-5A1B03A11EC4}"/>
              </a:ext>
            </a:extLst>
          </p:cNvPr>
          <p:cNvPicPr>
            <a:picLocks noChangeAspect="1"/>
          </p:cNvPicPr>
          <p:nvPr/>
        </p:nvPicPr>
        <p:blipFill>
          <a:blip r:embed="rId2"/>
          <a:stretch>
            <a:fillRect/>
          </a:stretch>
        </p:blipFill>
        <p:spPr>
          <a:xfrm>
            <a:off x="997687" y="2427050"/>
            <a:ext cx="10395036" cy="1619655"/>
          </a:xfrm>
          <a:prstGeom prst="rect">
            <a:avLst/>
          </a:prstGeom>
        </p:spPr>
      </p:pic>
      <p:sp>
        <p:nvSpPr>
          <p:cNvPr id="3" name="Slide Number Placeholder 2">
            <a:extLst>
              <a:ext uri="{FF2B5EF4-FFF2-40B4-BE49-F238E27FC236}">
                <a16:creationId xmlns:a16="http://schemas.microsoft.com/office/drawing/2014/main" id="{67AF7F6B-5C64-62A6-5B13-2B8EA660E5AA}"/>
              </a:ext>
            </a:extLst>
          </p:cNvPr>
          <p:cNvSpPr>
            <a:spLocks noGrp="1"/>
          </p:cNvSpPr>
          <p:nvPr>
            <p:ph type="sldNum" sz="quarter" idx="10"/>
          </p:nvPr>
        </p:nvSpPr>
        <p:spPr/>
        <p:txBody>
          <a:bodyPr/>
          <a:lstStyle/>
          <a:p>
            <a:pPr>
              <a:defRPr/>
            </a:pPr>
            <a:fld id="{D3B288E8-3D06-45D7-85B7-670D71170F7B}" type="slidenum">
              <a:rPr lang="en-US" smtClean="0"/>
              <a:pPr>
                <a:defRPr/>
              </a:pPr>
              <a:t>8</a:t>
            </a:fld>
            <a:endParaRPr lang="en-US" dirty="0"/>
          </a:p>
        </p:txBody>
      </p:sp>
    </p:spTree>
    <p:extLst>
      <p:ext uri="{BB962C8B-B14F-4D97-AF65-F5344CB8AC3E}">
        <p14:creationId xmlns:p14="http://schemas.microsoft.com/office/powerpoint/2010/main" val="18579016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52D9E-F9FD-9807-BF84-263175371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ED509-10AC-3561-D1FE-6CCE3ED11609}"/>
              </a:ext>
            </a:extLst>
          </p:cNvPr>
          <p:cNvSpPr>
            <a:spLocks noGrp="1"/>
          </p:cNvSpPr>
          <p:nvPr>
            <p:ph type="title"/>
          </p:nvPr>
        </p:nvSpPr>
        <p:spPr/>
        <p:txBody>
          <a:bodyPr/>
          <a:lstStyle/>
          <a:p>
            <a:r>
              <a:rPr lang="fi-FI" dirty="0" err="1"/>
              <a:t>Research</a:t>
            </a:r>
            <a:r>
              <a:rPr lang="fi-FI" dirty="0"/>
              <a:t> </a:t>
            </a:r>
          </a:p>
        </p:txBody>
      </p:sp>
      <p:sp>
        <p:nvSpPr>
          <p:cNvPr id="3" name="Content Placeholder 2">
            <a:extLst>
              <a:ext uri="{FF2B5EF4-FFF2-40B4-BE49-F238E27FC236}">
                <a16:creationId xmlns:a16="http://schemas.microsoft.com/office/drawing/2014/main" id="{D07653E6-076D-9EEF-E6C8-BB093DD3A19A}"/>
              </a:ext>
            </a:extLst>
          </p:cNvPr>
          <p:cNvSpPr>
            <a:spLocks noGrp="1"/>
          </p:cNvSpPr>
          <p:nvPr>
            <p:ph idx="1"/>
          </p:nvPr>
        </p:nvSpPr>
        <p:spPr>
          <a:xfrm>
            <a:off x="646289" y="2074333"/>
            <a:ext cx="10612838" cy="4156251"/>
          </a:xfrm>
        </p:spPr>
        <p:txBody>
          <a:bodyPr/>
          <a:lstStyle/>
          <a:p>
            <a:pPr marL="0" marR="1151255" lvl="0" indent="0" algn="just">
              <a:lnSpc>
                <a:spcPct val="150000"/>
              </a:lnSpc>
              <a:spcAft>
                <a:spcPts val="0"/>
              </a:spcAft>
              <a:buNone/>
            </a:pPr>
            <a:r>
              <a:rPr lang="en-GB" sz="1800" b="1" dirty="0">
                <a:effectLst/>
                <a:latin typeface="Arial" panose="020B0604020202020204" pitchFamily="34" charset="0"/>
                <a:ea typeface="Calibri" panose="020F0502020204030204" pitchFamily="34" charset="0"/>
                <a:cs typeface="Times New Roman" panose="02020603050405020304" pitchFamily="18" charset="0"/>
              </a:rPr>
              <a:t>Lighthouse research initiatives: </a:t>
            </a:r>
          </a:p>
          <a:p>
            <a:pPr marL="342900" marR="1151255" lvl="0" indent="-342900" algn="just">
              <a:lnSpc>
                <a:spcPct val="150000"/>
              </a:lnSpc>
              <a:spcAft>
                <a:spcPts val="0"/>
              </a:spcAft>
              <a:buFont typeface="+mj-lt"/>
              <a:buAutoNum type="arabicPeriod"/>
            </a:pPr>
            <a:r>
              <a:rPr lang="en-GB" sz="1800" b="1" dirty="0">
                <a:effectLst/>
                <a:latin typeface="Arial" panose="020B0604020202020204" pitchFamily="34" charset="0"/>
                <a:ea typeface="Calibri" panose="020F0502020204030204" pitchFamily="34" charset="0"/>
                <a:cs typeface="Times New Roman" panose="02020603050405020304" pitchFamily="18" charset="0"/>
              </a:rPr>
              <a:t>Business &amp; Management for Green Transition – Leader Savonia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51255" lvl="0" indent="-342900" algn="just">
              <a:lnSpc>
                <a:spcPct val="150000"/>
              </a:lnSpc>
              <a:spcAft>
                <a:spcPts val="0"/>
              </a:spcAft>
              <a:buFont typeface="+mj-lt"/>
              <a:buAutoNum type="arabicPeriod"/>
            </a:pPr>
            <a:r>
              <a:rPr lang="en-GB" sz="1800" b="1" dirty="0">
                <a:effectLst/>
                <a:latin typeface="Arial" panose="020B0604020202020204" pitchFamily="34" charset="0"/>
                <a:ea typeface="Calibri" panose="020F0502020204030204" pitchFamily="34" charset="0"/>
                <a:cs typeface="Times New Roman" panose="02020603050405020304" pitchFamily="18" charset="0"/>
              </a:rPr>
              <a:t>Engineering for Sustainable and Digital Industry – Leader ESTIA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51255" lvl="0" indent="-342900" algn="just">
              <a:lnSpc>
                <a:spcPct val="150000"/>
              </a:lnSpc>
              <a:spcAft>
                <a:spcPts val="0"/>
              </a:spcAft>
              <a:buFont typeface="+mj-lt"/>
              <a:buAutoNum type="arabicPeriod"/>
            </a:pPr>
            <a:r>
              <a:rPr lang="en-GB" sz="1800" b="1" dirty="0">
                <a:effectLst/>
                <a:latin typeface="Arial" panose="020B0604020202020204" pitchFamily="34" charset="0"/>
                <a:ea typeface="Calibri" panose="020F0502020204030204" pitchFamily="34" charset="0"/>
                <a:cs typeface="Times New Roman" panose="02020603050405020304" pitchFamily="18" charset="0"/>
              </a:rPr>
              <a:t>Health and Welfare Transition – Leader FHJ</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51255" lvl="0" indent="-342900" algn="just">
              <a:lnSpc>
                <a:spcPct val="150000"/>
              </a:lnSpc>
              <a:spcAft>
                <a:spcPts val="0"/>
              </a:spcAft>
              <a:buFont typeface="+mj-lt"/>
              <a:buAutoNum type="arabicPeriod"/>
            </a:pPr>
            <a:r>
              <a:rPr lang="en-GB" sz="1800" b="1" dirty="0">
                <a:effectLst/>
                <a:latin typeface="Arial" panose="020B0604020202020204" pitchFamily="34" charset="0"/>
                <a:ea typeface="Calibri" panose="020F0502020204030204" pitchFamily="34" charset="0"/>
                <a:cs typeface="Times New Roman" panose="02020603050405020304" pitchFamily="18" charset="0"/>
              </a:rPr>
              <a:t>Interdisciplinarity in Social Sciences: A European way of life – Leader KUT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Slide Number Placeholder 3">
            <a:extLst>
              <a:ext uri="{FF2B5EF4-FFF2-40B4-BE49-F238E27FC236}">
                <a16:creationId xmlns:a16="http://schemas.microsoft.com/office/drawing/2014/main" id="{6FC9D218-52A3-3F9F-83F6-0849455498DB}"/>
              </a:ext>
            </a:extLst>
          </p:cNvPr>
          <p:cNvSpPr>
            <a:spLocks noGrp="1"/>
          </p:cNvSpPr>
          <p:nvPr>
            <p:ph type="sldNum" sz="quarter" idx="10"/>
          </p:nvPr>
        </p:nvSpPr>
        <p:spPr/>
        <p:txBody>
          <a:bodyPr/>
          <a:lstStyle/>
          <a:p>
            <a:pPr>
              <a:defRPr/>
            </a:pPr>
            <a:fld id="{D3B288E8-3D06-45D7-85B7-670D71170F7B}" type="slidenum">
              <a:rPr lang="en-US" smtClean="0"/>
              <a:pPr>
                <a:defRPr/>
              </a:pPr>
              <a:t>9</a:t>
            </a:fld>
            <a:endParaRPr lang="en-US" dirty="0"/>
          </a:p>
        </p:txBody>
      </p:sp>
    </p:spTree>
    <p:extLst>
      <p:ext uri="{BB962C8B-B14F-4D97-AF65-F5344CB8AC3E}">
        <p14:creationId xmlns:p14="http://schemas.microsoft.com/office/powerpoint/2010/main" val="1988537332"/>
      </p:ext>
    </p:extLst>
  </p:cSld>
  <p:clrMapOvr>
    <a:masterClrMapping/>
  </p:clrMapOvr>
  <p:transition spd="slow"/>
</p:sld>
</file>

<file path=ppt/theme/theme1.xml><?xml version="1.0" encoding="utf-8"?>
<a:theme xmlns:a="http://schemas.openxmlformats.org/drawingml/2006/main" name="Officeova tema">
  <a:themeElements>
    <a:clrScheme name="Eu4Dual">
      <a:dk1>
        <a:srgbClr val="000000"/>
      </a:dk1>
      <a:lt1>
        <a:srgbClr val="FEFDFF"/>
      </a:lt1>
      <a:dk2>
        <a:srgbClr val="282561"/>
      </a:dk2>
      <a:lt2>
        <a:srgbClr val="2A3B90"/>
      </a:lt2>
      <a:accent1>
        <a:srgbClr val="1F74BB"/>
      </a:accent1>
      <a:accent2>
        <a:srgbClr val="414143"/>
      </a:accent2>
      <a:accent3>
        <a:srgbClr val="FFC000"/>
      </a:accent3>
      <a:accent4>
        <a:srgbClr val="FF0000"/>
      </a:accent4>
      <a:accent5>
        <a:srgbClr val="FEFDFF"/>
      </a:accent5>
      <a:accent6>
        <a:srgbClr val="FEFDFF"/>
      </a:accent6>
      <a:hlink>
        <a:srgbClr val="0432FF"/>
      </a:hlink>
      <a:folHlink>
        <a:srgbClr val="000000"/>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ecd529-886f-4bc8-9daf-f0d58afab4f9" xsi:nil="true"/>
    <lcf76f155ced4ddcb4097134ff3c332f xmlns="d6f3c728-a6f9-40bd-9cf0-a2ca18180f9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54859D7E8C92429C87FBF6518202AC" ma:contentTypeVersion="15" ma:contentTypeDescription="Create a new document." ma:contentTypeScope="" ma:versionID="10ec1567deca2f19be5f2f849ab0d3a6">
  <xsd:schema xmlns:xsd="http://www.w3.org/2001/XMLSchema" xmlns:xs="http://www.w3.org/2001/XMLSchema" xmlns:p="http://schemas.microsoft.com/office/2006/metadata/properties" xmlns:ns2="d6f3c728-a6f9-40bd-9cf0-a2ca18180f96" xmlns:ns3="0cecd529-886f-4bc8-9daf-f0d58afab4f9" targetNamespace="http://schemas.microsoft.com/office/2006/metadata/properties" ma:root="true" ma:fieldsID="980431f19073c783910b79bcdbe8cc6d" ns2:_="" ns3:_="">
    <xsd:import namespace="d6f3c728-a6f9-40bd-9cf0-a2ca18180f96"/>
    <xsd:import namespace="0cecd529-886f-4bc8-9daf-f0d58afab4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3c728-a6f9-40bd-9cf0-a2ca18180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ecd529-886f-4bc8-9daf-f0d58afab4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f7bfd56-072d-4611-9e45-a825ef226391}" ma:internalName="TaxCatchAll" ma:showField="CatchAllData" ma:web="0cecd529-886f-4bc8-9daf-f0d58afab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ED79A-05A5-4E9F-BBB8-0EB282345226}">
  <ds:schemaRefs>
    <ds:schemaRef ds:uri="http://schemas.microsoft.com/sharepoint/v3/contenttype/forms"/>
  </ds:schemaRefs>
</ds:datastoreItem>
</file>

<file path=customXml/itemProps2.xml><?xml version="1.0" encoding="utf-8"?>
<ds:datastoreItem xmlns:ds="http://schemas.openxmlformats.org/officeDocument/2006/customXml" ds:itemID="{BD83DAE8-0372-47C9-B38D-4894C0933976}">
  <ds:schemaRefs>
    <ds:schemaRef ds:uri="d1b16024-101c-46da-bd95-04ba5c08090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dc96cc9-92ce-48d5-8f53-727d5dbc1b40"/>
    <ds:schemaRef ds:uri="http://www.w3.org/XML/1998/namespace"/>
    <ds:schemaRef ds:uri="http://purl.org/dc/dcmitype/"/>
  </ds:schemaRefs>
</ds:datastoreItem>
</file>

<file path=customXml/itemProps3.xml><?xml version="1.0" encoding="utf-8"?>
<ds:datastoreItem xmlns:ds="http://schemas.openxmlformats.org/officeDocument/2006/customXml" ds:itemID="{E86360C7-1452-45A6-B8FA-0E04A65B4899}"/>
</file>

<file path=docProps/app.xml><?xml version="1.0" encoding="utf-8"?>
<Properties xmlns="http://schemas.openxmlformats.org/officeDocument/2006/extended-properties" xmlns:vt="http://schemas.openxmlformats.org/officeDocument/2006/docPropsVTypes">
  <TotalTime>1757</TotalTime>
  <Words>1015</Words>
  <Application>Microsoft Office PowerPoint</Application>
  <PresentationFormat>Widescreen</PresentationFormat>
  <Paragraphs>155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Avenir Next Medium</vt:lpstr>
      <vt:lpstr>Calibri</vt:lpstr>
      <vt:lpstr>Calibri Light</vt:lpstr>
      <vt:lpstr>Officeova tema</vt:lpstr>
      <vt:lpstr>WP3  February 2024</vt:lpstr>
      <vt:lpstr>Grand innovation challenges </vt:lpstr>
      <vt:lpstr>WP3 coreteam (1/2024)</vt:lpstr>
      <vt:lpstr>GC1 team </vt:lpstr>
      <vt:lpstr>GC2 team</vt:lpstr>
      <vt:lpstr>GC3 team</vt:lpstr>
      <vt:lpstr>Task overview </vt:lpstr>
      <vt:lpstr>Joint-master programs</vt:lpstr>
      <vt:lpstr>Research </vt:lpstr>
      <vt:lpstr>Indicators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Tina Cajnkar</dc:creator>
  <cp:lastModifiedBy>Minna Kaarakainen</cp:lastModifiedBy>
  <cp:revision>29</cp:revision>
  <dcterms:created xsi:type="dcterms:W3CDTF">2023-10-26T09:30:00Z</dcterms:created>
  <dcterms:modified xsi:type="dcterms:W3CDTF">2024-02-20T10:46:36Z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0x0101005D54859D7E8C92429C87FBF6518202AC</vt:lpwstr>
  </property>
</Properties>
</file>