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0"/>
  </p:notesMasterIdLst>
  <p:sldIdLst>
    <p:sldId id="264" r:id="rId5"/>
    <p:sldId id="273" r:id="rId6"/>
    <p:sldId id="259" r:id="rId7"/>
    <p:sldId id="275" r:id="rId8"/>
    <p:sldId id="357" r:id="rId9"/>
    <p:sldId id="358" r:id="rId10"/>
    <p:sldId id="292" r:id="rId11"/>
    <p:sldId id="359" r:id="rId12"/>
    <p:sldId id="289" r:id="rId13"/>
    <p:sldId id="360" r:id="rId14"/>
    <p:sldId id="293" r:id="rId15"/>
    <p:sldId id="294" r:id="rId16"/>
    <p:sldId id="295" r:id="rId17"/>
    <p:sldId id="296" r:id="rId18"/>
    <p:sldId id="297" r:id="rId19"/>
    <p:sldId id="299" r:id="rId20"/>
    <p:sldId id="281" r:id="rId21"/>
    <p:sldId id="282" r:id="rId22"/>
    <p:sldId id="283" r:id="rId23"/>
    <p:sldId id="284" r:id="rId24"/>
    <p:sldId id="285" r:id="rId25"/>
    <p:sldId id="286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024"/>
    <a:srgbClr val="908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EB797-62B1-DD74-BC6C-596D1BAE3C5E}" v="109" dt="2024-02-19T16:33:05.833"/>
    <p1510:client id="{31CA4EBA-4380-951E-A0F5-B3727CB8DA7D}" v="15" dt="2024-02-19T16:21:43.992"/>
    <p1510:client id="{5980742F-066E-4010-894C-62C2E05F9CBC}" v="16" dt="2024-02-20T11:26:06.233"/>
    <p1510:client id="{6E97BAFC-421E-CEC6-165F-CC6F5FE46BA2}" v="202" dt="2024-02-20T04:34:26.086"/>
    <p1510:client id="{7D7195E3-C9BB-ABE8-9192-F364F87E9605}" v="10" dt="2024-02-19T16:34:43.307"/>
    <p1510:client id="{E3265551-A344-3A56-A3E2-98B7A9164CDE}" v="3" dt="2024-02-19T16:36:48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ika Kajanus" userId="S::miika.kajanus@savonia.fi::333c2510-f3fe-47f9-b462-eb815228f8ca" providerId="AD" clId="Web-{E3265551-A344-3A56-A3E2-98B7A9164CDE}"/>
    <pc:docChg chg="delSld modSld">
      <pc:chgData name="Miika Kajanus" userId="S::miika.kajanus@savonia.fi::333c2510-f3fe-47f9-b462-eb815228f8ca" providerId="AD" clId="Web-{E3265551-A344-3A56-A3E2-98B7A9164CDE}" dt="2024-02-19T16:36:48.829" v="3"/>
      <pc:docMkLst>
        <pc:docMk/>
      </pc:docMkLst>
      <pc:sldChg chg="addSp modSp mod setBg">
        <pc:chgData name="Miika Kajanus" userId="S::miika.kajanus@savonia.fi::333c2510-f3fe-47f9-b462-eb815228f8ca" providerId="AD" clId="Web-{E3265551-A344-3A56-A3E2-98B7A9164CDE}" dt="2024-02-19T16:36:36.125" v="2" actId="1076"/>
        <pc:sldMkLst>
          <pc:docMk/>
          <pc:sldMk cId="3461774219" sldId="358"/>
        </pc:sldMkLst>
        <pc:picChg chg="add mod">
          <ac:chgData name="Miika Kajanus" userId="S::miika.kajanus@savonia.fi::333c2510-f3fe-47f9-b462-eb815228f8ca" providerId="AD" clId="Web-{E3265551-A344-3A56-A3E2-98B7A9164CDE}" dt="2024-02-19T16:36:36.125" v="2" actId="1076"/>
          <ac:picMkLst>
            <pc:docMk/>
            <pc:sldMk cId="3461774219" sldId="358"/>
            <ac:picMk id="2" creationId="{C41A697B-C8F6-50FE-9D13-50BB2CE43E69}"/>
          </ac:picMkLst>
        </pc:picChg>
      </pc:sldChg>
      <pc:sldChg chg="del">
        <pc:chgData name="Miika Kajanus" userId="S::miika.kajanus@savonia.fi::333c2510-f3fe-47f9-b462-eb815228f8ca" providerId="AD" clId="Web-{E3265551-A344-3A56-A3E2-98B7A9164CDE}" dt="2024-02-19T16:36:48.829" v="3"/>
        <pc:sldMkLst>
          <pc:docMk/>
          <pc:sldMk cId="124873889" sldId="362"/>
        </pc:sldMkLst>
      </pc:sldChg>
    </pc:docChg>
  </pc:docChgLst>
  <pc:docChgLst>
    <pc:chgData name="Miika Kajanus" userId="S::miika.kajanus@savonia.fi::333c2510-f3fe-47f9-b462-eb815228f8ca" providerId="AD" clId="Web-{7D7195E3-C9BB-ABE8-9192-F364F87E9605}"/>
    <pc:docChg chg="addSld modSld">
      <pc:chgData name="Miika Kajanus" userId="S::miika.kajanus@savonia.fi::333c2510-f3fe-47f9-b462-eb815228f8ca" providerId="AD" clId="Web-{7D7195E3-C9BB-ABE8-9192-F364F87E9605}" dt="2024-02-19T16:34:43.307" v="9" actId="1076"/>
      <pc:docMkLst>
        <pc:docMk/>
      </pc:docMkLst>
      <pc:sldChg chg="addSp delSp modSp">
        <pc:chgData name="Miika Kajanus" userId="S::miika.kajanus@savonia.fi::333c2510-f3fe-47f9-b462-eb815228f8ca" providerId="AD" clId="Web-{7D7195E3-C9BB-ABE8-9192-F364F87E9605}" dt="2024-02-19T16:34:00.073" v="5"/>
        <pc:sldMkLst>
          <pc:docMk/>
          <pc:sldMk cId="3461774219" sldId="358"/>
        </pc:sldMkLst>
        <pc:picChg chg="del">
          <ac:chgData name="Miika Kajanus" userId="S::miika.kajanus@savonia.fi::333c2510-f3fe-47f9-b462-eb815228f8ca" providerId="AD" clId="Web-{7D7195E3-C9BB-ABE8-9192-F364F87E9605}" dt="2024-02-19T16:33:39.650" v="0"/>
          <ac:picMkLst>
            <pc:docMk/>
            <pc:sldMk cId="3461774219" sldId="358"/>
            <ac:picMk id="2" creationId="{50F6E39B-1965-D7C7-B25C-DBC7F766B7C4}"/>
          </ac:picMkLst>
        </pc:picChg>
        <pc:picChg chg="add del mod">
          <ac:chgData name="Miika Kajanus" userId="S::miika.kajanus@savonia.fi::333c2510-f3fe-47f9-b462-eb815228f8ca" providerId="AD" clId="Web-{7D7195E3-C9BB-ABE8-9192-F364F87E9605}" dt="2024-02-19T16:34:00.073" v="5"/>
          <ac:picMkLst>
            <pc:docMk/>
            <pc:sldMk cId="3461774219" sldId="358"/>
            <ac:picMk id="3" creationId="{4B385A42-AD8C-F3F1-FC8C-0AED4E5175C5}"/>
          </ac:picMkLst>
        </pc:picChg>
      </pc:sldChg>
      <pc:sldChg chg="delSp modSp add">
        <pc:chgData name="Miika Kajanus" userId="S::miika.kajanus@savonia.fi::333c2510-f3fe-47f9-b462-eb815228f8ca" providerId="AD" clId="Web-{7D7195E3-C9BB-ABE8-9192-F364F87E9605}" dt="2024-02-19T16:34:43.307" v="9" actId="1076"/>
        <pc:sldMkLst>
          <pc:docMk/>
          <pc:sldMk cId="124873889" sldId="362"/>
        </pc:sldMkLst>
        <pc:spChg chg="mod">
          <ac:chgData name="Miika Kajanus" userId="S::miika.kajanus@savonia.fi::333c2510-f3fe-47f9-b462-eb815228f8ca" providerId="AD" clId="Web-{7D7195E3-C9BB-ABE8-9192-F364F87E9605}" dt="2024-02-19T16:34:43.307" v="9" actId="1076"/>
          <ac:spMkLst>
            <pc:docMk/>
            <pc:sldMk cId="124873889" sldId="362"/>
            <ac:spMk id="3" creationId="{4C3F0098-E6E1-42CC-9DE1-815EB3CA56D1}"/>
          </ac:spMkLst>
        </pc:spChg>
        <pc:picChg chg="del mod">
          <ac:chgData name="Miika Kajanus" userId="S::miika.kajanus@savonia.fi::333c2510-f3fe-47f9-b462-eb815228f8ca" providerId="AD" clId="Web-{7D7195E3-C9BB-ABE8-9192-F364F87E9605}" dt="2024-02-19T16:34:32.417" v="8"/>
          <ac:picMkLst>
            <pc:docMk/>
            <pc:sldMk cId="124873889" sldId="362"/>
            <ac:picMk id="4" creationId="{8BC85237-9708-40F4-A523-1B9EC52EA8F7}"/>
          </ac:picMkLst>
        </pc:picChg>
      </pc:sldChg>
    </pc:docChg>
  </pc:docChgLst>
  <pc:docChgLst>
    <pc:chgData name="Bailey Lähdesmäki" userId="85636d69-dfad-44b3-8cc3-2ad14d431898" providerId="ADAL" clId="{5980742F-066E-4010-894C-62C2E05F9CBC}"/>
    <pc:docChg chg="undo custSel addSld delSld modSld sldOrd">
      <pc:chgData name="Bailey Lähdesmäki" userId="85636d69-dfad-44b3-8cc3-2ad14d431898" providerId="ADAL" clId="{5980742F-066E-4010-894C-62C2E05F9CBC}" dt="2024-02-20T11:32:11.002" v="1777" actId="20577"/>
      <pc:docMkLst>
        <pc:docMk/>
      </pc:docMkLst>
      <pc:sldChg chg="addSp delSp modSp mod modNotesTx">
        <pc:chgData name="Bailey Lähdesmäki" userId="85636d69-dfad-44b3-8cc3-2ad14d431898" providerId="ADAL" clId="{5980742F-066E-4010-894C-62C2E05F9CBC}" dt="2024-02-19T08:40:48.391" v="218" actId="1035"/>
        <pc:sldMkLst>
          <pc:docMk/>
          <pc:sldMk cId="3861066340" sldId="264"/>
        </pc:sldMkLst>
        <pc:spChg chg="add del">
          <ac:chgData name="Bailey Lähdesmäki" userId="85636d69-dfad-44b3-8cc3-2ad14d431898" providerId="ADAL" clId="{5980742F-066E-4010-894C-62C2E05F9CBC}" dt="2024-02-19T08:39:03.447" v="137" actId="21"/>
          <ac:spMkLst>
            <pc:docMk/>
            <pc:sldMk cId="3861066340" sldId="264"/>
            <ac:spMk id="8" creationId="{8252655D-43F7-4243-82CC-F8F7523DDF30}"/>
          </ac:spMkLst>
        </pc:spChg>
        <pc:spChg chg="mod">
          <ac:chgData name="Bailey Lähdesmäki" userId="85636d69-dfad-44b3-8cc3-2ad14d431898" providerId="ADAL" clId="{5980742F-066E-4010-894C-62C2E05F9CBC}" dt="2024-02-19T08:40:48.391" v="218" actId="1035"/>
          <ac:spMkLst>
            <pc:docMk/>
            <pc:sldMk cId="3861066340" sldId="264"/>
            <ac:spMk id="10" creationId="{673D862D-7254-4366-AF8F-7EC0E40D6235}"/>
          </ac:spMkLst>
        </pc:spChg>
        <pc:spChg chg="mod">
          <ac:chgData name="Bailey Lähdesmäki" userId="85636d69-dfad-44b3-8cc3-2ad14d431898" providerId="ADAL" clId="{5980742F-066E-4010-894C-62C2E05F9CBC}" dt="2024-02-19T08:36:17.830" v="47" actId="20577"/>
          <ac:spMkLst>
            <pc:docMk/>
            <pc:sldMk cId="3861066340" sldId="264"/>
            <ac:spMk id="12" creationId="{F6655644-A72F-A989-7FE1-40B4D7E8B50B}"/>
          </ac:spMkLst>
        </pc:spChg>
        <pc:spChg chg="mod">
          <ac:chgData name="Bailey Lähdesmäki" userId="85636d69-dfad-44b3-8cc3-2ad14d431898" providerId="ADAL" clId="{5980742F-066E-4010-894C-62C2E05F9CBC}" dt="2024-02-19T08:36:41.365" v="106" actId="20577"/>
          <ac:spMkLst>
            <pc:docMk/>
            <pc:sldMk cId="3861066340" sldId="264"/>
            <ac:spMk id="13" creationId="{6217D3C8-91C7-5149-A202-110AB5F9A1A6}"/>
          </ac:spMkLst>
        </pc:spChg>
        <pc:spChg chg="mod">
          <ac:chgData name="Bailey Lähdesmäki" userId="85636d69-dfad-44b3-8cc3-2ad14d431898" providerId="ADAL" clId="{5980742F-066E-4010-894C-62C2E05F9CBC}" dt="2024-02-19T08:38:06.040" v="131" actId="20577"/>
          <ac:spMkLst>
            <pc:docMk/>
            <pc:sldMk cId="3861066340" sldId="264"/>
            <ac:spMk id="14" creationId="{FD2C5E2F-38CA-8E84-0905-CEB60B82905F}"/>
          </ac:spMkLst>
        </pc:spChg>
        <pc:spChg chg="del">
          <ac:chgData name="Bailey Lähdesmäki" userId="85636d69-dfad-44b3-8cc3-2ad14d431898" providerId="ADAL" clId="{5980742F-066E-4010-894C-62C2E05F9CBC}" dt="2024-02-19T08:35:51.527" v="0" actId="478"/>
          <ac:spMkLst>
            <pc:docMk/>
            <pc:sldMk cId="3861066340" sldId="264"/>
            <ac:spMk id="15" creationId="{A4694E5E-AC3C-4B9E-1BB6-26D59627E231}"/>
          </ac:spMkLst>
        </pc:spChg>
      </pc:sldChg>
      <pc:sldChg chg="addSp delSp modSp del mod">
        <pc:chgData name="Bailey Lähdesmäki" userId="85636d69-dfad-44b3-8cc3-2ad14d431898" providerId="ADAL" clId="{5980742F-066E-4010-894C-62C2E05F9CBC}" dt="2024-02-19T08:42:24.702" v="245" actId="2696"/>
        <pc:sldMkLst>
          <pc:docMk/>
          <pc:sldMk cId="1565775729" sldId="266"/>
        </pc:sldMkLst>
        <pc:spChg chg="add mod">
          <ac:chgData name="Bailey Lähdesmäki" userId="85636d69-dfad-44b3-8cc3-2ad14d431898" providerId="ADAL" clId="{5980742F-066E-4010-894C-62C2E05F9CBC}" dt="2024-02-19T08:41:18.403" v="223"/>
          <ac:spMkLst>
            <pc:docMk/>
            <pc:sldMk cId="1565775729" sldId="266"/>
            <ac:spMk id="4" creationId="{666BA5D4-3E9F-BCB4-EE5B-C1398F17DBF6}"/>
          </ac:spMkLst>
        </pc:spChg>
        <pc:spChg chg="add mod">
          <ac:chgData name="Bailey Lähdesmäki" userId="85636d69-dfad-44b3-8cc3-2ad14d431898" providerId="ADAL" clId="{5980742F-066E-4010-894C-62C2E05F9CBC}" dt="2024-02-19T08:41:18.403" v="223"/>
          <ac:spMkLst>
            <pc:docMk/>
            <pc:sldMk cId="1565775729" sldId="266"/>
            <ac:spMk id="5" creationId="{36ADB3A3-7C66-499F-F7D7-E9F0B970394F}"/>
          </ac:spMkLst>
        </pc:spChg>
        <pc:spChg chg="del">
          <ac:chgData name="Bailey Lähdesmäki" userId="85636d69-dfad-44b3-8cc3-2ad14d431898" providerId="ADAL" clId="{5980742F-066E-4010-894C-62C2E05F9CBC}" dt="2024-02-19T08:41:17.971" v="222" actId="478"/>
          <ac:spMkLst>
            <pc:docMk/>
            <pc:sldMk cId="1565775729" sldId="266"/>
            <ac:spMk id="9" creationId="{BCF91D84-6E8C-4C9A-B498-61DBCBE09112}"/>
          </ac:spMkLst>
        </pc:spChg>
        <pc:spChg chg="del">
          <ac:chgData name="Bailey Lähdesmäki" userId="85636d69-dfad-44b3-8cc3-2ad14d431898" providerId="ADAL" clId="{5980742F-066E-4010-894C-62C2E05F9CBC}" dt="2024-02-19T08:41:17.971" v="222" actId="478"/>
          <ac:spMkLst>
            <pc:docMk/>
            <pc:sldMk cId="1565775729" sldId="266"/>
            <ac:spMk id="10" creationId="{8B17DED5-14A9-4754-B6C0-F0BB8AF99AC8}"/>
          </ac:spMkLst>
        </pc:spChg>
      </pc:sldChg>
      <pc:sldChg chg="del">
        <pc:chgData name="Bailey Lähdesmäki" userId="85636d69-dfad-44b3-8cc3-2ad14d431898" providerId="ADAL" clId="{5980742F-066E-4010-894C-62C2E05F9CBC}" dt="2024-02-19T08:42:24.702" v="245" actId="2696"/>
        <pc:sldMkLst>
          <pc:docMk/>
          <pc:sldMk cId="3821184993" sldId="268"/>
        </pc:sldMkLst>
      </pc:sldChg>
      <pc:sldChg chg="del">
        <pc:chgData name="Bailey Lähdesmäki" userId="85636d69-dfad-44b3-8cc3-2ad14d431898" providerId="ADAL" clId="{5980742F-066E-4010-894C-62C2E05F9CBC}" dt="2024-02-19T08:42:24.702" v="245" actId="2696"/>
        <pc:sldMkLst>
          <pc:docMk/>
          <pc:sldMk cId="1448704876" sldId="269"/>
        </pc:sldMkLst>
      </pc:sldChg>
      <pc:sldChg chg="del">
        <pc:chgData name="Bailey Lähdesmäki" userId="85636d69-dfad-44b3-8cc3-2ad14d431898" providerId="ADAL" clId="{5980742F-066E-4010-894C-62C2E05F9CBC}" dt="2024-02-19T08:42:24.702" v="245" actId="2696"/>
        <pc:sldMkLst>
          <pc:docMk/>
          <pc:sldMk cId="2831842932" sldId="270"/>
        </pc:sldMkLst>
      </pc:sldChg>
      <pc:sldChg chg="del">
        <pc:chgData name="Bailey Lähdesmäki" userId="85636d69-dfad-44b3-8cc3-2ad14d431898" providerId="ADAL" clId="{5980742F-066E-4010-894C-62C2E05F9CBC}" dt="2024-02-19T08:42:24.702" v="245" actId="2696"/>
        <pc:sldMkLst>
          <pc:docMk/>
          <pc:sldMk cId="923994227" sldId="271"/>
        </pc:sldMkLst>
      </pc:sldChg>
      <pc:sldChg chg="del">
        <pc:chgData name="Bailey Lähdesmäki" userId="85636d69-dfad-44b3-8cc3-2ad14d431898" providerId="ADAL" clId="{5980742F-066E-4010-894C-62C2E05F9CBC}" dt="2024-02-19T08:42:24.702" v="245" actId="2696"/>
        <pc:sldMkLst>
          <pc:docMk/>
          <pc:sldMk cId="3539721140" sldId="272"/>
        </pc:sldMkLst>
      </pc:sldChg>
      <pc:sldChg chg="addSp delSp modSp mod">
        <pc:chgData name="Bailey Lähdesmäki" userId="85636d69-dfad-44b3-8cc3-2ad14d431898" providerId="ADAL" clId="{5980742F-066E-4010-894C-62C2E05F9CBC}" dt="2024-02-20T11:32:11.002" v="1777" actId="20577"/>
        <pc:sldMkLst>
          <pc:docMk/>
          <pc:sldMk cId="333217007" sldId="273"/>
        </pc:sldMkLst>
        <pc:spChg chg="mod">
          <ac:chgData name="Bailey Lähdesmäki" userId="85636d69-dfad-44b3-8cc3-2ad14d431898" providerId="ADAL" clId="{5980742F-066E-4010-894C-62C2E05F9CBC}" dt="2024-02-19T08:38:53.536" v="134"/>
          <ac:spMkLst>
            <pc:docMk/>
            <pc:sldMk cId="333217007" sldId="273"/>
            <ac:spMk id="2" creationId="{7F6CFABF-0FE6-AE84-A418-F9EF7FC95CF4}"/>
          </ac:spMkLst>
        </pc:spChg>
        <pc:spChg chg="mod">
          <ac:chgData name="Bailey Lähdesmäki" userId="85636d69-dfad-44b3-8cc3-2ad14d431898" providerId="ADAL" clId="{5980742F-066E-4010-894C-62C2E05F9CBC}" dt="2024-02-20T11:32:11.002" v="1777" actId="20577"/>
          <ac:spMkLst>
            <pc:docMk/>
            <pc:sldMk cId="333217007" sldId="273"/>
            <ac:spMk id="3" creationId="{F2814E38-9EF6-2C2F-0BFC-84E9D3216EA9}"/>
          </ac:spMkLst>
        </pc:spChg>
        <pc:spChg chg="add mod">
          <ac:chgData name="Bailey Lähdesmäki" userId="85636d69-dfad-44b3-8cc3-2ad14d431898" providerId="ADAL" clId="{5980742F-066E-4010-894C-62C2E05F9CBC}" dt="2024-02-19T08:42:03.823" v="242" actId="1076"/>
          <ac:spMkLst>
            <pc:docMk/>
            <pc:sldMk cId="333217007" sldId="273"/>
            <ac:spMk id="4" creationId="{1BA2D2EA-2F9C-BE51-823B-85790B634C94}"/>
          </ac:spMkLst>
        </pc:spChg>
        <pc:spChg chg="add mod">
          <ac:chgData name="Bailey Lähdesmäki" userId="85636d69-dfad-44b3-8cc3-2ad14d431898" providerId="ADAL" clId="{5980742F-066E-4010-894C-62C2E05F9CBC}" dt="2024-02-19T08:41:04.816" v="221" actId="14100"/>
          <ac:spMkLst>
            <pc:docMk/>
            <pc:sldMk cId="333217007" sldId="273"/>
            <ac:spMk id="5" creationId="{F1D2DEAB-F73E-5976-8DB9-037C55D49D5F}"/>
          </ac:spMkLst>
        </pc:spChg>
        <pc:spChg chg="del">
          <ac:chgData name="Bailey Lähdesmäki" userId="85636d69-dfad-44b3-8cc3-2ad14d431898" providerId="ADAL" clId="{5980742F-066E-4010-894C-62C2E05F9CBC}" dt="2024-02-19T08:40:58.611" v="219" actId="478"/>
          <ac:spMkLst>
            <pc:docMk/>
            <pc:sldMk cId="333217007" sldId="273"/>
            <ac:spMk id="9" creationId="{BCF91D84-6E8C-4C9A-B498-61DBCBE09112}"/>
          </ac:spMkLst>
        </pc:spChg>
        <pc:spChg chg="del">
          <ac:chgData name="Bailey Lähdesmäki" userId="85636d69-dfad-44b3-8cc3-2ad14d431898" providerId="ADAL" clId="{5980742F-066E-4010-894C-62C2E05F9CBC}" dt="2024-02-19T08:38:58.464" v="135" actId="478"/>
          <ac:spMkLst>
            <pc:docMk/>
            <pc:sldMk cId="333217007" sldId="273"/>
            <ac:spMk id="10" creationId="{8B17DED5-14A9-4754-B6C0-F0BB8AF99AC8}"/>
          </ac:spMkLst>
        </pc:sp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6" creationId="{67FFE575-0521-D1BA-BDAC-A5717A8E6341}"/>
          </ac:picMkLst>
        </pc:pic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7" creationId="{C77A4EF9-7612-60DC-3B4C-02ABA9B88331}"/>
          </ac:picMkLst>
        </pc:pic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11" creationId="{7A41E6E0-C465-649B-5100-D366C90B5F5C}"/>
          </ac:picMkLst>
        </pc:pic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12" creationId="{6AA68A37-3C2D-2F6A-1A79-3BEC68C591F0}"/>
          </ac:picMkLst>
        </pc:pic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13" creationId="{3434F113-2FD3-8710-D5E7-6E7009682205}"/>
          </ac:picMkLst>
        </pc:pic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14" creationId="{E55D8C79-62F0-02E7-602D-D840105AC5A8}"/>
          </ac:picMkLst>
        </pc:pic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15" creationId="{C88734CD-B187-BA5B-A5F8-30DF2238151E}"/>
          </ac:picMkLst>
        </pc:picChg>
        <pc:picChg chg="add mod">
          <ac:chgData name="Bailey Lähdesmäki" userId="85636d69-dfad-44b3-8cc3-2ad14d431898" providerId="ADAL" clId="{5980742F-066E-4010-894C-62C2E05F9CBC}" dt="2024-02-19T08:42:04.867" v="243"/>
          <ac:picMkLst>
            <pc:docMk/>
            <pc:sldMk cId="333217007" sldId="273"/>
            <ac:picMk id="16" creationId="{DF3D69A3-3369-BC95-812C-B1AA6DE5D63E}"/>
          </ac:picMkLst>
        </pc:picChg>
      </pc:sldChg>
      <pc:sldChg chg="del">
        <pc:chgData name="Bailey Lähdesmäki" userId="85636d69-dfad-44b3-8cc3-2ad14d431898" providerId="ADAL" clId="{5980742F-066E-4010-894C-62C2E05F9CBC}" dt="2024-02-19T08:42:24.702" v="245" actId="2696"/>
        <pc:sldMkLst>
          <pc:docMk/>
          <pc:sldMk cId="3682612727" sldId="274"/>
        </pc:sldMkLst>
      </pc:sldChg>
      <pc:sldChg chg="modSp add mod">
        <pc:chgData name="Bailey Lähdesmäki" userId="85636d69-dfad-44b3-8cc3-2ad14d431898" providerId="ADAL" clId="{5980742F-066E-4010-894C-62C2E05F9CBC}" dt="2024-02-19T08:42:57.209" v="284" actId="20577"/>
        <pc:sldMkLst>
          <pc:docMk/>
          <pc:sldMk cId="2747057970" sldId="275"/>
        </pc:sldMkLst>
        <pc:spChg chg="mod">
          <ac:chgData name="Bailey Lähdesmäki" userId="85636d69-dfad-44b3-8cc3-2ad14d431898" providerId="ADAL" clId="{5980742F-066E-4010-894C-62C2E05F9CBC}" dt="2024-02-19T08:42:37.116" v="255" actId="20577"/>
          <ac:spMkLst>
            <pc:docMk/>
            <pc:sldMk cId="2747057970" sldId="275"/>
            <ac:spMk id="2" creationId="{7F6CFABF-0FE6-AE84-A418-F9EF7FC95CF4}"/>
          </ac:spMkLst>
        </pc:spChg>
        <pc:spChg chg="mod">
          <ac:chgData name="Bailey Lähdesmäki" userId="85636d69-dfad-44b3-8cc3-2ad14d431898" providerId="ADAL" clId="{5980742F-066E-4010-894C-62C2E05F9CBC}" dt="2024-02-19T08:42:57.209" v="284" actId="20577"/>
          <ac:spMkLst>
            <pc:docMk/>
            <pc:sldMk cId="2747057970" sldId="275"/>
            <ac:spMk id="3" creationId="{F2814E38-9EF6-2C2F-0BFC-84E9D3216EA9}"/>
          </ac:spMkLst>
        </pc:spChg>
      </pc:sldChg>
      <pc:sldChg chg="modSp add del mod">
        <pc:chgData name="Bailey Lähdesmäki" userId="85636d69-dfad-44b3-8cc3-2ad14d431898" providerId="ADAL" clId="{5980742F-066E-4010-894C-62C2E05F9CBC}" dt="2024-02-20T08:23:59.502" v="1748" actId="2696"/>
        <pc:sldMkLst>
          <pc:docMk/>
          <pc:sldMk cId="3457393444" sldId="276"/>
        </pc:sldMkLst>
        <pc:spChg chg="mod">
          <ac:chgData name="Bailey Lähdesmäki" userId="85636d69-dfad-44b3-8cc3-2ad14d431898" providerId="ADAL" clId="{5980742F-066E-4010-894C-62C2E05F9CBC}" dt="2024-02-19T08:43:16.983" v="298" actId="20577"/>
          <ac:spMkLst>
            <pc:docMk/>
            <pc:sldMk cId="3457393444" sldId="276"/>
            <ac:spMk id="2" creationId="{7F6CFABF-0FE6-AE84-A418-F9EF7FC95CF4}"/>
          </ac:spMkLst>
        </pc:spChg>
        <pc:spChg chg="mod">
          <ac:chgData name="Bailey Lähdesmäki" userId="85636d69-dfad-44b3-8cc3-2ad14d431898" providerId="ADAL" clId="{5980742F-066E-4010-894C-62C2E05F9CBC}" dt="2024-02-19T08:43:42.907" v="360" actId="20577"/>
          <ac:spMkLst>
            <pc:docMk/>
            <pc:sldMk cId="3457393444" sldId="276"/>
            <ac:spMk id="3" creationId="{F2814E38-9EF6-2C2F-0BFC-84E9D3216EA9}"/>
          </ac:spMkLst>
        </pc:spChg>
      </pc:sldChg>
      <pc:sldChg chg="modSp add del mod">
        <pc:chgData name="Bailey Lähdesmäki" userId="85636d69-dfad-44b3-8cc3-2ad14d431898" providerId="ADAL" clId="{5980742F-066E-4010-894C-62C2E05F9CBC}" dt="2024-02-20T11:26:37.195" v="1749" actId="2696"/>
        <pc:sldMkLst>
          <pc:docMk/>
          <pc:sldMk cId="1399556006" sldId="277"/>
        </pc:sldMkLst>
        <pc:spChg chg="mod">
          <ac:chgData name="Bailey Lähdesmäki" userId="85636d69-dfad-44b3-8cc3-2ad14d431898" providerId="ADAL" clId="{5980742F-066E-4010-894C-62C2E05F9CBC}" dt="2024-02-19T08:44:00.307" v="390" actId="20577"/>
          <ac:spMkLst>
            <pc:docMk/>
            <pc:sldMk cId="1399556006" sldId="277"/>
            <ac:spMk id="2" creationId="{7F6CFABF-0FE6-AE84-A418-F9EF7FC95CF4}"/>
          </ac:spMkLst>
        </pc:spChg>
        <pc:spChg chg="mod">
          <ac:chgData name="Bailey Lähdesmäki" userId="85636d69-dfad-44b3-8cc3-2ad14d431898" providerId="ADAL" clId="{5980742F-066E-4010-894C-62C2E05F9CBC}" dt="2024-02-19T08:44:14.679" v="433" actId="20577"/>
          <ac:spMkLst>
            <pc:docMk/>
            <pc:sldMk cId="1399556006" sldId="277"/>
            <ac:spMk id="3" creationId="{F2814E38-9EF6-2C2F-0BFC-84E9D3216EA9}"/>
          </ac:spMkLst>
        </pc:spChg>
      </pc:sldChg>
      <pc:sldChg chg="addSp delSp modSp add mod">
        <pc:chgData name="Bailey Lähdesmäki" userId="85636d69-dfad-44b3-8cc3-2ad14d431898" providerId="ADAL" clId="{5980742F-066E-4010-894C-62C2E05F9CBC}" dt="2024-02-19T08:45:06.969" v="484" actId="404"/>
        <pc:sldMkLst>
          <pc:docMk/>
          <pc:sldMk cId="2028209890" sldId="278"/>
        </pc:sldMkLst>
        <pc:spChg chg="mod">
          <ac:chgData name="Bailey Lähdesmäki" userId="85636d69-dfad-44b3-8cc3-2ad14d431898" providerId="ADAL" clId="{5980742F-066E-4010-894C-62C2E05F9CBC}" dt="2024-02-19T08:45:06.969" v="484" actId="404"/>
          <ac:spMkLst>
            <pc:docMk/>
            <pc:sldMk cId="2028209890" sldId="278"/>
            <ac:spMk id="2" creationId="{7F6CFABF-0FE6-AE84-A418-F9EF7FC95CF4}"/>
          </ac:spMkLst>
        </pc:spChg>
        <pc:spChg chg="del">
          <ac:chgData name="Bailey Lähdesmäki" userId="85636d69-dfad-44b3-8cc3-2ad14d431898" providerId="ADAL" clId="{5980742F-066E-4010-894C-62C2E05F9CBC}" dt="2024-02-19T08:44:27.542" v="435" actId="478"/>
          <ac:spMkLst>
            <pc:docMk/>
            <pc:sldMk cId="2028209890" sldId="278"/>
            <ac:spMk id="3" creationId="{F2814E38-9EF6-2C2F-0BFC-84E9D3216EA9}"/>
          </ac:spMkLst>
        </pc:spChg>
        <pc:spChg chg="add del mod">
          <ac:chgData name="Bailey Lähdesmäki" userId="85636d69-dfad-44b3-8cc3-2ad14d431898" providerId="ADAL" clId="{5980742F-066E-4010-894C-62C2E05F9CBC}" dt="2024-02-19T08:44:31.873" v="436" actId="478"/>
          <ac:spMkLst>
            <pc:docMk/>
            <pc:sldMk cId="2028209890" sldId="278"/>
            <ac:spMk id="10" creationId="{8341D717-73C2-9D43-9C43-C744EC48A443}"/>
          </ac:spMkLst>
        </pc:spChg>
      </pc:sldChg>
      <pc:sldChg chg="modSp add mod ord">
        <pc:chgData name="Bailey Lähdesmäki" userId="85636d69-dfad-44b3-8cc3-2ad14d431898" providerId="ADAL" clId="{5980742F-066E-4010-894C-62C2E05F9CBC}" dt="2024-02-19T08:47:15.656" v="561" actId="20577"/>
        <pc:sldMkLst>
          <pc:docMk/>
          <pc:sldMk cId="3617403465" sldId="279"/>
        </pc:sldMkLst>
        <pc:spChg chg="mod">
          <ac:chgData name="Bailey Lähdesmäki" userId="85636d69-dfad-44b3-8cc3-2ad14d431898" providerId="ADAL" clId="{5980742F-066E-4010-894C-62C2E05F9CBC}" dt="2024-02-19T08:45:23.589" v="504" actId="20577"/>
          <ac:spMkLst>
            <pc:docMk/>
            <pc:sldMk cId="3617403465" sldId="279"/>
            <ac:spMk id="2" creationId="{7F6CFABF-0FE6-AE84-A418-F9EF7FC95CF4}"/>
          </ac:spMkLst>
        </pc:spChg>
        <pc:spChg chg="mod">
          <ac:chgData name="Bailey Lähdesmäki" userId="85636d69-dfad-44b3-8cc3-2ad14d431898" providerId="ADAL" clId="{5980742F-066E-4010-894C-62C2E05F9CBC}" dt="2024-02-19T08:47:15.656" v="561" actId="20577"/>
          <ac:spMkLst>
            <pc:docMk/>
            <pc:sldMk cId="3617403465" sldId="279"/>
            <ac:spMk id="3" creationId="{F2814E38-9EF6-2C2F-0BFC-84E9D3216EA9}"/>
          </ac:spMkLst>
        </pc:spChg>
      </pc:sldChg>
      <pc:sldChg chg="modSp add mod ord">
        <pc:chgData name="Bailey Lähdesmäki" userId="85636d69-dfad-44b3-8cc3-2ad14d431898" providerId="ADAL" clId="{5980742F-066E-4010-894C-62C2E05F9CBC}" dt="2024-02-19T08:48:44.720" v="660" actId="1076"/>
        <pc:sldMkLst>
          <pc:docMk/>
          <pc:sldMk cId="307256002" sldId="280"/>
        </pc:sldMkLst>
        <pc:spChg chg="mod">
          <ac:chgData name="Bailey Lähdesmäki" userId="85636d69-dfad-44b3-8cc3-2ad14d431898" providerId="ADAL" clId="{5980742F-066E-4010-894C-62C2E05F9CBC}" dt="2024-02-19T08:48:44.720" v="660" actId="1076"/>
          <ac:spMkLst>
            <pc:docMk/>
            <pc:sldMk cId="307256002" sldId="280"/>
            <ac:spMk id="2" creationId="{7F6CFABF-0FE6-AE84-A418-F9EF7FC95CF4}"/>
          </ac:spMkLst>
        </pc:spChg>
      </pc:sldChg>
      <pc:sldChg chg="modSp add mod">
        <pc:chgData name="Bailey Lähdesmäki" userId="85636d69-dfad-44b3-8cc3-2ad14d431898" providerId="ADAL" clId="{5980742F-066E-4010-894C-62C2E05F9CBC}" dt="2024-02-19T09:19:26.259" v="1284" actId="20577"/>
        <pc:sldMkLst>
          <pc:docMk/>
          <pc:sldMk cId="2088487796" sldId="281"/>
        </pc:sldMkLst>
        <pc:spChg chg="mod">
          <ac:chgData name="Bailey Lähdesmäki" userId="85636d69-dfad-44b3-8cc3-2ad14d431898" providerId="ADAL" clId="{5980742F-066E-4010-894C-62C2E05F9CBC}" dt="2024-02-19T09:19:26.259" v="1284" actId="20577"/>
          <ac:spMkLst>
            <pc:docMk/>
            <pc:sldMk cId="2088487796" sldId="281"/>
            <ac:spMk id="3" creationId="{F2814E38-9EF6-2C2F-0BFC-84E9D3216EA9}"/>
          </ac:spMkLst>
        </pc:spChg>
      </pc:sldChg>
      <pc:sldChg chg="addSp delSp modSp add mod">
        <pc:chgData name="Bailey Lähdesmäki" userId="85636d69-dfad-44b3-8cc3-2ad14d431898" providerId="ADAL" clId="{5980742F-066E-4010-894C-62C2E05F9CBC}" dt="2024-02-19T09:07:05.656" v="1085" actId="14100"/>
        <pc:sldMkLst>
          <pc:docMk/>
          <pc:sldMk cId="1120696790" sldId="282"/>
        </pc:sldMkLst>
        <pc:spChg chg="del mod">
          <ac:chgData name="Bailey Lähdesmäki" userId="85636d69-dfad-44b3-8cc3-2ad14d431898" providerId="ADAL" clId="{5980742F-066E-4010-894C-62C2E05F9CBC}" dt="2024-02-19T09:06:22.133" v="1077" actId="478"/>
          <ac:spMkLst>
            <pc:docMk/>
            <pc:sldMk cId="1120696790" sldId="282"/>
            <ac:spMk id="3" creationId="{F2814E38-9EF6-2C2F-0BFC-84E9D3216EA9}"/>
          </ac:spMkLst>
        </pc:spChg>
        <pc:picChg chg="add mod">
          <ac:chgData name="Bailey Lähdesmäki" userId="85636d69-dfad-44b3-8cc3-2ad14d431898" providerId="ADAL" clId="{5980742F-066E-4010-894C-62C2E05F9CBC}" dt="2024-02-19T09:06:27.183" v="1079" actId="1076"/>
          <ac:picMkLst>
            <pc:docMk/>
            <pc:sldMk cId="1120696790" sldId="282"/>
            <ac:picMk id="9" creationId="{AA44F734-C00B-C200-46B5-D4D4384EE201}"/>
          </ac:picMkLst>
        </pc:picChg>
        <pc:picChg chg="add mod">
          <ac:chgData name="Bailey Lähdesmäki" userId="85636d69-dfad-44b3-8cc3-2ad14d431898" providerId="ADAL" clId="{5980742F-066E-4010-894C-62C2E05F9CBC}" dt="2024-02-19T09:06:47.407" v="1082" actId="14100"/>
          <ac:picMkLst>
            <pc:docMk/>
            <pc:sldMk cId="1120696790" sldId="282"/>
            <ac:picMk id="10" creationId="{9F31027B-97A6-8B4E-61D2-299D7B6EC40D}"/>
          </ac:picMkLst>
        </pc:picChg>
        <pc:picChg chg="add mod">
          <ac:chgData name="Bailey Lähdesmäki" userId="85636d69-dfad-44b3-8cc3-2ad14d431898" providerId="ADAL" clId="{5980742F-066E-4010-894C-62C2E05F9CBC}" dt="2024-02-19T09:07:05.656" v="1085" actId="14100"/>
          <ac:picMkLst>
            <pc:docMk/>
            <pc:sldMk cId="1120696790" sldId="282"/>
            <ac:picMk id="17" creationId="{6226D568-25B7-CB8A-FCDF-79D198512FD8}"/>
          </ac:picMkLst>
        </pc:picChg>
      </pc:sldChg>
      <pc:sldChg chg="addSp delSp modSp add mod">
        <pc:chgData name="Bailey Lähdesmäki" userId="85636d69-dfad-44b3-8cc3-2ad14d431898" providerId="ADAL" clId="{5980742F-066E-4010-894C-62C2E05F9CBC}" dt="2024-02-19T09:10:14.938" v="1104" actId="1076"/>
        <pc:sldMkLst>
          <pc:docMk/>
          <pc:sldMk cId="555499772" sldId="283"/>
        </pc:sldMkLst>
        <pc:spChg chg="del">
          <ac:chgData name="Bailey Lähdesmäki" userId="85636d69-dfad-44b3-8cc3-2ad14d431898" providerId="ADAL" clId="{5980742F-066E-4010-894C-62C2E05F9CBC}" dt="2024-02-19T09:09:34.252" v="1095" actId="478"/>
          <ac:spMkLst>
            <pc:docMk/>
            <pc:sldMk cId="555499772" sldId="283"/>
            <ac:spMk id="2" creationId="{7F6CFABF-0FE6-AE84-A418-F9EF7FC95CF4}"/>
          </ac:spMkLst>
        </pc:spChg>
        <pc:spChg chg="add del mod">
          <ac:chgData name="Bailey Lähdesmäki" userId="85636d69-dfad-44b3-8cc3-2ad14d431898" providerId="ADAL" clId="{5980742F-066E-4010-894C-62C2E05F9CBC}" dt="2024-02-19T09:09:38.243" v="1096" actId="478"/>
          <ac:spMkLst>
            <pc:docMk/>
            <pc:sldMk cId="555499772" sldId="283"/>
            <ac:spMk id="20" creationId="{19ADC65E-140A-63A9-B2A4-FB407309CC16}"/>
          </ac:spMkLst>
        </pc:spChg>
        <pc:picChg chg="add mod modCrop">
          <ac:chgData name="Bailey Lähdesmäki" userId="85636d69-dfad-44b3-8cc3-2ad14d431898" providerId="ADAL" clId="{5980742F-066E-4010-894C-62C2E05F9CBC}" dt="2024-02-19T09:10:14.938" v="1104" actId="1076"/>
          <ac:picMkLst>
            <pc:docMk/>
            <pc:sldMk cId="555499772" sldId="283"/>
            <ac:picMk id="3" creationId="{B3B734C7-974F-7AFE-5D3B-C19D0195E0DE}"/>
          </ac:picMkLst>
        </pc:picChg>
        <pc:picChg chg="del">
          <ac:chgData name="Bailey Lähdesmäki" userId="85636d69-dfad-44b3-8cc3-2ad14d431898" providerId="ADAL" clId="{5980742F-066E-4010-894C-62C2E05F9CBC}" dt="2024-02-19T09:08:22.924" v="1087" actId="478"/>
          <ac:picMkLst>
            <pc:docMk/>
            <pc:sldMk cId="555499772" sldId="283"/>
            <ac:picMk id="9" creationId="{AA44F734-C00B-C200-46B5-D4D4384EE201}"/>
          </ac:picMkLst>
        </pc:picChg>
        <pc:picChg chg="del">
          <ac:chgData name="Bailey Lähdesmäki" userId="85636d69-dfad-44b3-8cc3-2ad14d431898" providerId="ADAL" clId="{5980742F-066E-4010-894C-62C2E05F9CBC}" dt="2024-02-19T09:08:25.065" v="1088" actId="478"/>
          <ac:picMkLst>
            <pc:docMk/>
            <pc:sldMk cId="555499772" sldId="283"/>
            <ac:picMk id="10" creationId="{9F31027B-97A6-8B4E-61D2-299D7B6EC40D}"/>
          </ac:picMkLst>
        </pc:picChg>
        <pc:picChg chg="del">
          <ac:chgData name="Bailey Lähdesmäki" userId="85636d69-dfad-44b3-8cc3-2ad14d431898" providerId="ADAL" clId="{5980742F-066E-4010-894C-62C2E05F9CBC}" dt="2024-02-19T09:08:27.191" v="1089" actId="478"/>
          <ac:picMkLst>
            <pc:docMk/>
            <pc:sldMk cId="555499772" sldId="283"/>
            <ac:picMk id="17" creationId="{6226D568-25B7-CB8A-FCDF-79D198512FD8}"/>
          </ac:picMkLst>
        </pc:picChg>
        <pc:picChg chg="add mod modCrop">
          <ac:chgData name="Bailey Lähdesmäki" userId="85636d69-dfad-44b3-8cc3-2ad14d431898" providerId="ADAL" clId="{5980742F-066E-4010-894C-62C2E05F9CBC}" dt="2024-02-19T09:10:08.972" v="1103" actId="1076"/>
          <ac:picMkLst>
            <pc:docMk/>
            <pc:sldMk cId="555499772" sldId="283"/>
            <ac:picMk id="18" creationId="{73ED9862-A0DB-AAAD-496D-1419AE72A593}"/>
          </ac:picMkLst>
        </pc:picChg>
      </pc:sldChg>
      <pc:sldChg chg="add del">
        <pc:chgData name="Bailey Lähdesmäki" userId="85636d69-dfad-44b3-8cc3-2ad14d431898" providerId="ADAL" clId="{5980742F-066E-4010-894C-62C2E05F9CBC}" dt="2024-02-19T09:13:32.779" v="1106" actId="2696"/>
        <pc:sldMkLst>
          <pc:docMk/>
          <pc:sldMk cId="730609770" sldId="284"/>
        </pc:sldMkLst>
      </pc:sldChg>
      <pc:sldChg chg="addSp delSp modSp add mod ord">
        <pc:chgData name="Bailey Lähdesmäki" userId="85636d69-dfad-44b3-8cc3-2ad14d431898" providerId="ADAL" clId="{5980742F-066E-4010-894C-62C2E05F9CBC}" dt="2024-02-19T09:18:43.978" v="1211" actId="20577"/>
        <pc:sldMkLst>
          <pc:docMk/>
          <pc:sldMk cId="3037813248" sldId="284"/>
        </pc:sldMkLst>
        <pc:spChg chg="mod">
          <ac:chgData name="Bailey Lähdesmäki" userId="85636d69-dfad-44b3-8cc3-2ad14d431898" providerId="ADAL" clId="{5980742F-066E-4010-894C-62C2E05F9CBC}" dt="2024-02-19T09:18:43.978" v="1211" actId="20577"/>
          <ac:spMkLst>
            <pc:docMk/>
            <pc:sldMk cId="3037813248" sldId="284"/>
            <ac:spMk id="2" creationId="{7F6CFABF-0FE6-AE84-A418-F9EF7FC95CF4}"/>
          </ac:spMkLst>
        </pc:spChg>
        <pc:picChg chg="add mod">
          <ac:chgData name="Bailey Lähdesmäki" userId="85636d69-dfad-44b3-8cc3-2ad14d431898" providerId="ADAL" clId="{5980742F-066E-4010-894C-62C2E05F9CBC}" dt="2024-02-19T09:14:04.510" v="1114" actId="1076"/>
          <ac:picMkLst>
            <pc:docMk/>
            <pc:sldMk cId="3037813248" sldId="284"/>
            <ac:picMk id="3" creationId="{13BEA519-A11F-6AE3-B621-67636AC1C506}"/>
          </ac:picMkLst>
        </pc:picChg>
        <pc:picChg chg="del">
          <ac:chgData name="Bailey Lähdesmäki" userId="85636d69-dfad-44b3-8cc3-2ad14d431898" providerId="ADAL" clId="{5980742F-066E-4010-894C-62C2E05F9CBC}" dt="2024-02-19T09:13:44.147" v="1110" actId="478"/>
          <ac:picMkLst>
            <pc:docMk/>
            <pc:sldMk cId="3037813248" sldId="284"/>
            <ac:picMk id="9" creationId="{AA44F734-C00B-C200-46B5-D4D4384EE201}"/>
          </ac:picMkLst>
        </pc:picChg>
        <pc:picChg chg="del">
          <ac:chgData name="Bailey Lähdesmäki" userId="85636d69-dfad-44b3-8cc3-2ad14d431898" providerId="ADAL" clId="{5980742F-066E-4010-894C-62C2E05F9CBC}" dt="2024-02-19T09:13:44.147" v="1110" actId="478"/>
          <ac:picMkLst>
            <pc:docMk/>
            <pc:sldMk cId="3037813248" sldId="284"/>
            <ac:picMk id="10" creationId="{9F31027B-97A6-8B4E-61D2-299D7B6EC40D}"/>
          </ac:picMkLst>
        </pc:picChg>
        <pc:picChg chg="del">
          <ac:chgData name="Bailey Lähdesmäki" userId="85636d69-dfad-44b3-8cc3-2ad14d431898" providerId="ADAL" clId="{5980742F-066E-4010-894C-62C2E05F9CBC}" dt="2024-02-19T09:13:44.147" v="1110" actId="478"/>
          <ac:picMkLst>
            <pc:docMk/>
            <pc:sldMk cId="3037813248" sldId="284"/>
            <ac:picMk id="17" creationId="{6226D568-25B7-CB8A-FCDF-79D198512FD8}"/>
          </ac:picMkLst>
        </pc:picChg>
      </pc:sldChg>
      <pc:sldChg chg="addSp delSp modSp add mod">
        <pc:chgData name="Bailey Lähdesmäki" userId="85636d69-dfad-44b3-8cc3-2ad14d431898" providerId="ADAL" clId="{5980742F-066E-4010-894C-62C2E05F9CBC}" dt="2024-02-19T09:18:12.462" v="1197" actId="1076"/>
        <pc:sldMkLst>
          <pc:docMk/>
          <pc:sldMk cId="1629697768" sldId="285"/>
        </pc:sldMkLst>
        <pc:spChg chg="mod">
          <ac:chgData name="Bailey Lähdesmäki" userId="85636d69-dfad-44b3-8cc3-2ad14d431898" providerId="ADAL" clId="{5980742F-066E-4010-894C-62C2E05F9CBC}" dt="2024-02-19T09:16:45.555" v="1136" actId="20577"/>
          <ac:spMkLst>
            <pc:docMk/>
            <pc:sldMk cId="1629697768" sldId="285"/>
            <ac:spMk id="2" creationId="{7F6CFABF-0FE6-AE84-A418-F9EF7FC95CF4}"/>
          </ac:spMkLst>
        </pc:spChg>
        <pc:spChg chg="mod ord">
          <ac:chgData name="Bailey Lähdesmäki" userId="85636d69-dfad-44b3-8cc3-2ad14d431898" providerId="ADAL" clId="{5980742F-066E-4010-894C-62C2E05F9CBC}" dt="2024-02-19T09:18:12.462" v="1197" actId="1076"/>
          <ac:spMkLst>
            <pc:docMk/>
            <pc:sldMk cId="1629697768" sldId="285"/>
            <ac:spMk id="4" creationId="{1BA2D2EA-2F9C-BE51-823B-85790B634C94}"/>
          </ac:spMkLst>
        </pc:spChg>
        <pc:spChg chg="add mod">
          <ac:chgData name="Bailey Lähdesmäki" userId="85636d69-dfad-44b3-8cc3-2ad14d431898" providerId="ADAL" clId="{5980742F-066E-4010-894C-62C2E05F9CBC}" dt="2024-02-19T09:17:40.407" v="1186" actId="14100"/>
          <ac:spMkLst>
            <pc:docMk/>
            <pc:sldMk cId="1629697768" sldId="285"/>
            <ac:spMk id="10" creationId="{6C05EF42-059D-E9DC-0951-1E59605B830F}"/>
          </ac:spMkLst>
        </pc:spChg>
        <pc:picChg chg="del">
          <ac:chgData name="Bailey Lähdesmäki" userId="85636d69-dfad-44b3-8cc3-2ad14d431898" providerId="ADAL" clId="{5980742F-066E-4010-894C-62C2E05F9CBC}" dt="2024-02-19T09:16:24.390" v="1116" actId="478"/>
          <ac:picMkLst>
            <pc:docMk/>
            <pc:sldMk cId="1629697768" sldId="285"/>
            <ac:picMk id="3" creationId="{13BEA519-A11F-6AE3-B621-67636AC1C506}"/>
          </ac:picMkLst>
        </pc:picChg>
        <pc:picChg chg="add mod modCrop">
          <ac:chgData name="Bailey Lähdesmäki" userId="85636d69-dfad-44b3-8cc3-2ad14d431898" providerId="ADAL" clId="{5980742F-066E-4010-894C-62C2E05F9CBC}" dt="2024-02-19T09:17:30.621" v="1184" actId="1076"/>
          <ac:picMkLst>
            <pc:docMk/>
            <pc:sldMk cId="1629697768" sldId="285"/>
            <ac:picMk id="9" creationId="{3C089B52-CDCB-818A-0F25-C45D4841DD58}"/>
          </ac:picMkLst>
        </pc:picChg>
      </pc:sldChg>
      <pc:sldChg chg="modSp add mod ord">
        <pc:chgData name="Bailey Lähdesmäki" userId="85636d69-dfad-44b3-8cc3-2ad14d431898" providerId="ADAL" clId="{5980742F-066E-4010-894C-62C2E05F9CBC}" dt="2024-02-19T09:25:29.198" v="1667" actId="20577"/>
        <pc:sldMkLst>
          <pc:docMk/>
          <pc:sldMk cId="4129339966" sldId="286"/>
        </pc:sldMkLst>
        <pc:spChg chg="mod">
          <ac:chgData name="Bailey Lähdesmäki" userId="85636d69-dfad-44b3-8cc3-2ad14d431898" providerId="ADAL" clId="{5980742F-066E-4010-894C-62C2E05F9CBC}" dt="2024-02-19T09:20:00.922" v="1304" actId="20577"/>
          <ac:spMkLst>
            <pc:docMk/>
            <pc:sldMk cId="4129339966" sldId="286"/>
            <ac:spMk id="2" creationId="{7F6CFABF-0FE6-AE84-A418-F9EF7FC95CF4}"/>
          </ac:spMkLst>
        </pc:spChg>
        <pc:spChg chg="mod">
          <ac:chgData name="Bailey Lähdesmäki" userId="85636d69-dfad-44b3-8cc3-2ad14d431898" providerId="ADAL" clId="{5980742F-066E-4010-894C-62C2E05F9CBC}" dt="2024-02-19T09:25:29.198" v="1667" actId="20577"/>
          <ac:spMkLst>
            <pc:docMk/>
            <pc:sldMk cId="4129339966" sldId="286"/>
            <ac:spMk id="3" creationId="{F2814E38-9EF6-2C2F-0BFC-84E9D3216EA9}"/>
          </ac:spMkLst>
        </pc:spChg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3299537704" sldId="289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111228475" sldId="292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2420356902" sldId="293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342891506" sldId="294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1374424183" sldId="295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4022446275" sldId="296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991518738" sldId="297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729209583" sldId="299"/>
        </pc:sldMkLst>
      </pc:sldChg>
      <pc:sldChg chg="ord">
        <pc:chgData name="Bailey Lähdesmäki" userId="85636d69-dfad-44b3-8cc3-2ad14d431898" providerId="ADAL" clId="{5980742F-066E-4010-894C-62C2E05F9CBC}" dt="2024-02-20T11:31:53.656" v="1760"/>
        <pc:sldMkLst>
          <pc:docMk/>
          <pc:sldMk cId="3461774219" sldId="358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2060068311" sldId="359"/>
        </pc:sldMkLst>
      </pc:sldChg>
      <pc:sldChg chg="ord">
        <pc:chgData name="Bailey Lähdesmäki" userId="85636d69-dfad-44b3-8cc3-2ad14d431898" providerId="ADAL" clId="{5980742F-066E-4010-894C-62C2E05F9CBC}" dt="2024-02-20T11:31:44.824" v="1758"/>
        <pc:sldMkLst>
          <pc:docMk/>
          <pc:sldMk cId="3432365846" sldId="360"/>
        </pc:sldMkLst>
      </pc:sldChg>
    </pc:docChg>
  </pc:docChgLst>
  <pc:docChgLst>
    <pc:chgData name="Miika Kajanus" userId="S::miika.kajanus@savonia.fi::333c2510-f3fe-47f9-b462-eb815228f8ca" providerId="AD" clId="Web-{6E97BAFC-421E-CEC6-165F-CC6F5FE46BA2}"/>
    <pc:docChg chg="modSld">
      <pc:chgData name="Miika Kajanus" userId="S::miika.kajanus@savonia.fi::333c2510-f3fe-47f9-b462-eb815228f8ca" providerId="AD" clId="Web-{6E97BAFC-421E-CEC6-165F-CC6F5FE46BA2}" dt="2024-02-20T04:34:24.601" v="118"/>
      <pc:docMkLst>
        <pc:docMk/>
      </pc:docMkLst>
      <pc:sldChg chg="addSp modSp">
        <pc:chgData name="Miika Kajanus" userId="S::miika.kajanus@savonia.fi::333c2510-f3fe-47f9-b462-eb815228f8ca" providerId="AD" clId="Web-{6E97BAFC-421E-CEC6-165F-CC6F5FE46BA2}" dt="2024-02-20T04:23:58.501" v="19" actId="1076"/>
        <pc:sldMkLst>
          <pc:docMk/>
          <pc:sldMk cId="2747057970" sldId="275"/>
        </pc:sldMkLst>
        <pc:spChg chg="mod">
          <ac:chgData name="Miika Kajanus" userId="S::miika.kajanus@savonia.fi::333c2510-f3fe-47f9-b462-eb815228f8ca" providerId="AD" clId="Web-{6E97BAFC-421E-CEC6-165F-CC6F5FE46BA2}" dt="2024-02-20T04:23:58.501" v="19" actId="1076"/>
          <ac:spMkLst>
            <pc:docMk/>
            <pc:sldMk cId="2747057970" sldId="275"/>
            <ac:spMk id="2" creationId="{7F6CFABF-0FE6-AE84-A418-F9EF7FC95CF4}"/>
          </ac:spMkLst>
        </pc:spChg>
        <pc:spChg chg="add mod">
          <ac:chgData name="Miika Kajanus" userId="S::miika.kajanus@savonia.fi::333c2510-f3fe-47f9-b462-eb815228f8ca" providerId="AD" clId="Web-{6E97BAFC-421E-CEC6-165F-CC6F5FE46BA2}" dt="2024-02-20T04:23:00.155" v="18" actId="1076"/>
          <ac:spMkLst>
            <pc:docMk/>
            <pc:sldMk cId="2747057970" sldId="275"/>
            <ac:spMk id="3" creationId="{F1B73F8A-EFA5-26EE-D910-BAE272476D41}"/>
          </ac:spMkLst>
        </pc:spChg>
      </pc:sldChg>
      <pc:sldChg chg="addSp modSp">
        <pc:chgData name="Miika Kajanus" userId="S::miika.kajanus@savonia.fi::333c2510-f3fe-47f9-b462-eb815228f8ca" providerId="AD" clId="Web-{6E97BAFC-421E-CEC6-165F-CC6F5FE46BA2}" dt="2024-02-20T04:32:43.426" v="107" actId="1076"/>
        <pc:sldMkLst>
          <pc:docMk/>
          <pc:sldMk cId="1385045803" sldId="357"/>
        </pc:sldMkLst>
        <pc:spChg chg="add mod">
          <ac:chgData name="Miika Kajanus" userId="S::miika.kajanus@savonia.fi::333c2510-f3fe-47f9-b462-eb815228f8ca" providerId="AD" clId="Web-{6E97BAFC-421E-CEC6-165F-CC6F5FE46BA2}" dt="2024-02-20T04:32:43.426" v="107" actId="1076"/>
          <ac:spMkLst>
            <pc:docMk/>
            <pc:sldMk cId="1385045803" sldId="357"/>
            <ac:spMk id="3" creationId="{C836BAEE-91AD-4678-C8C0-A48A563BF57A}"/>
          </ac:spMkLst>
        </pc:spChg>
      </pc:sldChg>
      <pc:sldChg chg="addSp delSp modSp">
        <pc:chgData name="Miika Kajanus" userId="S::miika.kajanus@savonia.fi::333c2510-f3fe-47f9-b462-eb815228f8ca" providerId="AD" clId="Web-{6E97BAFC-421E-CEC6-165F-CC6F5FE46BA2}" dt="2024-02-20T04:34:24.601" v="118"/>
        <pc:sldMkLst>
          <pc:docMk/>
          <pc:sldMk cId="3461774219" sldId="358"/>
        </pc:sldMkLst>
        <pc:spChg chg="add del mod">
          <ac:chgData name="Miika Kajanus" userId="S::miika.kajanus@savonia.fi::333c2510-f3fe-47f9-b462-eb815228f8ca" providerId="AD" clId="Web-{6E97BAFC-421E-CEC6-165F-CC6F5FE46BA2}" dt="2024-02-20T04:28:04.385" v="32"/>
          <ac:spMkLst>
            <pc:docMk/>
            <pc:sldMk cId="3461774219" sldId="358"/>
            <ac:spMk id="3" creationId="{AAEAF732-7247-2134-C619-0223B525A667}"/>
          </ac:spMkLst>
        </pc:spChg>
        <pc:spChg chg="add mod">
          <ac:chgData name="Miika Kajanus" userId="S::miika.kajanus@savonia.fi::333c2510-f3fe-47f9-b462-eb815228f8ca" providerId="AD" clId="Web-{6E97BAFC-421E-CEC6-165F-CC6F5FE46BA2}" dt="2024-02-20T04:34:24.601" v="118"/>
          <ac:spMkLst>
            <pc:docMk/>
            <pc:sldMk cId="3461774219" sldId="358"/>
            <ac:spMk id="4" creationId="{A69A6D25-A328-880A-8A91-7CAC5C3E1419}"/>
          </ac:spMkLst>
        </pc:spChg>
        <pc:picChg chg="mod">
          <ac:chgData name="Miika Kajanus" userId="S::miika.kajanus@savonia.fi::333c2510-f3fe-47f9-b462-eb815228f8ca" providerId="AD" clId="Web-{6E97BAFC-421E-CEC6-165F-CC6F5FE46BA2}" dt="2024-02-20T04:28:57.824" v="60" actId="1076"/>
          <ac:picMkLst>
            <pc:docMk/>
            <pc:sldMk cId="3461774219" sldId="358"/>
            <ac:picMk id="2" creationId="{C41A697B-C8F6-50FE-9D13-50BB2CE43E69}"/>
          </ac:picMkLst>
        </pc:picChg>
      </pc:sldChg>
    </pc:docChg>
  </pc:docChgLst>
  <pc:docChgLst>
    <pc:chgData name="Miika Kajanus" userId="S::miika.kajanus@savonia.fi::333c2510-f3fe-47f9-b462-eb815228f8ca" providerId="AD" clId="Web-{147EB797-62B1-DD74-BC6C-596D1BAE3C5E}"/>
    <pc:docChg chg="addSld delSld modSld">
      <pc:chgData name="Miika Kajanus" userId="S::miika.kajanus@savonia.fi::333c2510-f3fe-47f9-b462-eb815228f8ca" providerId="AD" clId="Web-{147EB797-62B1-DD74-BC6C-596D1BAE3C5E}" dt="2024-02-19T16:33:05.833" v="106"/>
      <pc:docMkLst>
        <pc:docMk/>
      </pc:docMkLst>
      <pc:sldChg chg="delSp modSp add">
        <pc:chgData name="Miika Kajanus" userId="S::miika.kajanus@savonia.fi::333c2510-f3fe-47f9-b462-eb815228f8ca" providerId="AD" clId="Web-{147EB797-62B1-DD74-BC6C-596D1BAE3C5E}" dt="2024-02-19T16:22:49.851" v="5"/>
        <pc:sldMkLst>
          <pc:docMk/>
          <pc:sldMk cId="1907093121" sldId="259"/>
        </pc:sldMkLst>
        <pc:picChg chg="del mod">
          <ac:chgData name="Miika Kajanus" userId="S::miika.kajanus@savonia.fi::333c2510-f3fe-47f9-b462-eb815228f8ca" providerId="AD" clId="Web-{147EB797-62B1-DD74-BC6C-596D1BAE3C5E}" dt="2024-02-19T16:22:49.851" v="5"/>
          <ac:picMkLst>
            <pc:docMk/>
            <pc:sldMk cId="1907093121" sldId="259"/>
            <ac:picMk id="4" creationId="{00000000-0000-0000-0000-000000000000}"/>
          </ac:picMkLst>
        </pc:picChg>
      </pc:sldChg>
      <pc:sldChg chg="delSp modSp">
        <pc:chgData name="Miika Kajanus" userId="S::miika.kajanus@savonia.fi::333c2510-f3fe-47f9-b462-eb815228f8ca" providerId="AD" clId="Web-{147EB797-62B1-DD74-BC6C-596D1BAE3C5E}" dt="2024-02-19T16:28:33.327" v="73" actId="20577"/>
        <pc:sldMkLst>
          <pc:docMk/>
          <pc:sldMk cId="333217007" sldId="273"/>
        </pc:sldMkLst>
        <pc:spChg chg="mod">
          <ac:chgData name="Miika Kajanus" userId="S::miika.kajanus@savonia.fi::333c2510-f3fe-47f9-b462-eb815228f8ca" providerId="AD" clId="Web-{147EB797-62B1-DD74-BC6C-596D1BAE3C5E}" dt="2024-02-19T16:28:33.327" v="73" actId="20577"/>
          <ac:spMkLst>
            <pc:docMk/>
            <pc:sldMk cId="333217007" sldId="273"/>
            <ac:spMk id="3" creationId="{F2814E38-9EF6-2C2F-0BFC-84E9D3216EA9}"/>
          </ac:spMkLst>
        </pc:spChg>
        <pc:picChg chg="del">
          <ac:chgData name="Miika Kajanus" userId="S::miika.kajanus@savonia.fi::333c2510-f3fe-47f9-b462-eb815228f8ca" providerId="AD" clId="Web-{147EB797-62B1-DD74-BC6C-596D1BAE3C5E}" dt="2024-02-19T16:22:04.788" v="0"/>
          <ac:picMkLst>
            <pc:docMk/>
            <pc:sldMk cId="333217007" sldId="273"/>
            <ac:picMk id="9" creationId="{15615807-0B57-F90A-6F87-58EA869F5143}"/>
          </ac:picMkLst>
        </pc:picChg>
      </pc:sldChg>
      <pc:sldChg chg="addSp delSp modSp">
        <pc:chgData name="Miika Kajanus" userId="S::miika.kajanus@savonia.fi::333c2510-f3fe-47f9-b462-eb815228f8ca" providerId="AD" clId="Web-{147EB797-62B1-DD74-BC6C-596D1BAE3C5E}" dt="2024-02-19T16:25:33.448" v="30" actId="20577"/>
        <pc:sldMkLst>
          <pc:docMk/>
          <pc:sldMk cId="2747057970" sldId="275"/>
        </pc:sldMkLst>
        <pc:spChg chg="mod">
          <ac:chgData name="Miika Kajanus" userId="S::miika.kajanus@savonia.fi::333c2510-f3fe-47f9-b462-eb815228f8ca" providerId="AD" clId="Web-{147EB797-62B1-DD74-BC6C-596D1BAE3C5E}" dt="2024-02-19T16:25:33.448" v="30" actId="20577"/>
          <ac:spMkLst>
            <pc:docMk/>
            <pc:sldMk cId="2747057970" sldId="275"/>
            <ac:spMk id="2" creationId="{7F6CFABF-0FE6-AE84-A418-F9EF7FC95CF4}"/>
          </ac:spMkLst>
        </pc:spChg>
        <pc:spChg chg="del">
          <ac:chgData name="Miika Kajanus" userId="S::miika.kajanus@savonia.fi::333c2510-f3fe-47f9-b462-eb815228f8ca" providerId="AD" clId="Web-{147EB797-62B1-DD74-BC6C-596D1BAE3C5E}" dt="2024-02-19T16:24:18.040" v="7"/>
          <ac:spMkLst>
            <pc:docMk/>
            <pc:sldMk cId="2747057970" sldId="275"/>
            <ac:spMk id="3" creationId="{F2814E38-9EF6-2C2F-0BFC-84E9D3216EA9}"/>
          </ac:spMkLst>
        </pc:spChg>
        <pc:spChg chg="add del mod">
          <ac:chgData name="Miika Kajanus" userId="S::miika.kajanus@savonia.fi::333c2510-f3fe-47f9-b462-eb815228f8ca" providerId="AD" clId="Web-{147EB797-62B1-DD74-BC6C-596D1BAE3C5E}" dt="2024-02-19T16:24:20.853" v="8"/>
          <ac:spMkLst>
            <pc:docMk/>
            <pc:sldMk cId="2747057970" sldId="275"/>
            <ac:spMk id="10" creationId="{354B2899-6BD3-24A6-D484-EA1D944539EA}"/>
          </ac:spMkLst>
        </pc:spChg>
        <pc:picChg chg="add mod ord">
          <ac:chgData name="Miika Kajanus" userId="S::miika.kajanus@savonia.fi::333c2510-f3fe-47f9-b462-eb815228f8ca" providerId="AD" clId="Web-{147EB797-62B1-DD74-BC6C-596D1BAE3C5E}" dt="2024-02-19T16:24:37.119" v="13" actId="1076"/>
          <ac:picMkLst>
            <pc:docMk/>
            <pc:sldMk cId="2747057970" sldId="275"/>
            <ac:picMk id="17" creationId="{28479518-4B71-3AF6-EE7F-AFBD39021798}"/>
          </ac:picMkLst>
        </pc:picChg>
      </pc:sldChg>
      <pc:sldChg chg="new del">
        <pc:chgData name="Miika Kajanus" userId="S::miika.kajanus@savonia.fi::333c2510-f3fe-47f9-b462-eb815228f8ca" providerId="AD" clId="Web-{147EB797-62B1-DD74-BC6C-596D1BAE3C5E}" dt="2024-02-19T16:23:00.304" v="6"/>
        <pc:sldMkLst>
          <pc:docMk/>
          <pc:sldMk cId="54107047" sldId="287"/>
        </pc:sldMkLst>
      </pc:sldChg>
      <pc:sldChg chg="delSp new del">
        <pc:chgData name="Miika Kajanus" userId="S::miika.kajanus@savonia.fi::333c2510-f3fe-47f9-b462-eb815228f8ca" providerId="AD" clId="Web-{147EB797-62B1-DD74-BC6C-596D1BAE3C5E}" dt="2024-02-19T16:30:40.549" v="104"/>
        <pc:sldMkLst>
          <pc:docMk/>
          <pc:sldMk cId="2916806728" sldId="287"/>
        </pc:sldMkLst>
        <pc:spChg chg="del">
          <ac:chgData name="Miika Kajanus" userId="S::miika.kajanus@savonia.fi::333c2510-f3fe-47f9-b462-eb815228f8ca" providerId="AD" clId="Web-{147EB797-62B1-DD74-BC6C-596D1BAE3C5E}" dt="2024-02-19T16:29:58.032" v="76"/>
          <ac:spMkLst>
            <pc:docMk/>
            <pc:sldMk cId="2916806728" sldId="287"/>
            <ac:spMk id="2" creationId="{9DED35CE-15CC-B893-2044-66B47B3CD422}"/>
          </ac:spMkLst>
        </pc:spChg>
        <pc:spChg chg="del">
          <ac:chgData name="Miika Kajanus" userId="S::miika.kajanus@savonia.fi::333c2510-f3fe-47f9-b462-eb815228f8ca" providerId="AD" clId="Web-{147EB797-62B1-DD74-BC6C-596D1BAE3C5E}" dt="2024-02-19T16:29:55.110" v="75"/>
          <ac:spMkLst>
            <pc:docMk/>
            <pc:sldMk cId="2916806728" sldId="287"/>
            <ac:spMk id="3" creationId="{910971A5-7244-3629-363C-C6ACD06A5AE3}"/>
          </ac:spMkLst>
        </pc:spChg>
        <pc:spChg chg="del">
          <ac:chgData name="Miika Kajanus" userId="S::miika.kajanus@savonia.fi::333c2510-f3fe-47f9-b462-eb815228f8ca" providerId="AD" clId="Web-{147EB797-62B1-DD74-BC6C-596D1BAE3C5E}" dt="2024-02-19T16:30:03.142" v="77"/>
          <ac:spMkLst>
            <pc:docMk/>
            <pc:sldMk cId="2916806728" sldId="287"/>
            <ac:spMk id="4" creationId="{94352BC6-4523-1DFD-E1FF-21982B6E6CF6}"/>
          </ac:spMkLst>
        </pc:spChg>
      </pc:sldChg>
      <pc:sldChg chg="delSp modSp add">
        <pc:chgData name="Miika Kajanus" userId="S::miika.kajanus@savonia.fi::333c2510-f3fe-47f9-b462-eb815228f8ca" providerId="AD" clId="Web-{147EB797-62B1-DD74-BC6C-596D1BAE3C5E}" dt="2024-02-19T16:30:32.002" v="103" actId="1076"/>
        <pc:sldMkLst>
          <pc:docMk/>
          <pc:sldMk cId="1385045803" sldId="357"/>
        </pc:sldMkLst>
        <pc:spChg chg="mod">
          <ac:chgData name="Miika Kajanus" userId="S::miika.kajanus@savonia.fi::333c2510-f3fe-47f9-b462-eb815228f8ca" providerId="AD" clId="Web-{147EB797-62B1-DD74-BC6C-596D1BAE3C5E}" dt="2024-02-19T16:30:32.002" v="103" actId="1076"/>
          <ac:spMkLst>
            <pc:docMk/>
            <pc:sldMk cId="1385045803" sldId="357"/>
            <ac:spMk id="2" creationId="{F2B09416-CC48-A42A-FF76-9DA617E9E9D3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580" v="81" actId="1076"/>
          <ac:spMkLst>
            <pc:docMk/>
            <pc:sldMk cId="1385045803" sldId="357"/>
            <ac:spMk id="11" creationId="{3A37A6CF-6DB9-41C3-8142-2ADE52674EB2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595" v="82" actId="1076"/>
          <ac:spMkLst>
            <pc:docMk/>
            <pc:sldMk cId="1385045803" sldId="357"/>
            <ac:spMk id="12" creationId="{42960EBA-E01E-447F-B9A2-B2E8F5AA6B6C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611" v="83" actId="1076"/>
          <ac:spMkLst>
            <pc:docMk/>
            <pc:sldMk cId="1385045803" sldId="357"/>
            <ac:spMk id="13" creationId="{04A32097-4DCA-424F-9C7B-84AF11494F1C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627" v="84" actId="1076"/>
          <ac:spMkLst>
            <pc:docMk/>
            <pc:sldMk cId="1385045803" sldId="357"/>
            <ac:spMk id="14" creationId="{01B1F5D3-139A-4BBB-9021-4359D4694FFE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642" v="85" actId="1076"/>
          <ac:spMkLst>
            <pc:docMk/>
            <pc:sldMk cId="1385045803" sldId="357"/>
            <ac:spMk id="15" creationId="{EE3F8929-1E95-409A-B8D5-2E218F4B714D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674" v="86" actId="1076"/>
          <ac:spMkLst>
            <pc:docMk/>
            <pc:sldMk cId="1385045803" sldId="357"/>
            <ac:spMk id="16" creationId="{AC161085-5080-4B95-B927-B73FAF28D788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689" v="87" actId="1076"/>
          <ac:spMkLst>
            <pc:docMk/>
            <pc:sldMk cId="1385045803" sldId="357"/>
            <ac:spMk id="17" creationId="{29B0F04F-48DD-412F-BBC8-37E84361B686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705" v="88" actId="1076"/>
          <ac:spMkLst>
            <pc:docMk/>
            <pc:sldMk cId="1385045803" sldId="357"/>
            <ac:spMk id="18" creationId="{19234839-4622-4770-A970-C6260852288D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720" v="89" actId="1076"/>
          <ac:spMkLst>
            <pc:docMk/>
            <pc:sldMk cId="1385045803" sldId="357"/>
            <ac:spMk id="19" creationId="{02CB04B3-778F-4A3E-8C63-18B7F6148C46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752" v="90" actId="1076"/>
          <ac:spMkLst>
            <pc:docMk/>
            <pc:sldMk cId="1385045803" sldId="357"/>
            <ac:spMk id="20" creationId="{84A4CE40-7D1E-4F07-9EEA-759A1EF30620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767" v="91" actId="1076"/>
          <ac:spMkLst>
            <pc:docMk/>
            <pc:sldMk cId="1385045803" sldId="357"/>
            <ac:spMk id="21" creationId="{DF1BAEAA-2ED4-4CB4-8C1D-11A47C461DDA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783" v="92" actId="1076"/>
          <ac:spMkLst>
            <pc:docMk/>
            <pc:sldMk cId="1385045803" sldId="357"/>
            <ac:spMk id="22" creationId="{B4A4CF32-90D3-4885-86EF-33FDC6EFC0F3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799" v="93" actId="1076"/>
          <ac:spMkLst>
            <pc:docMk/>
            <pc:sldMk cId="1385045803" sldId="357"/>
            <ac:spMk id="23" creationId="{17B7CF7B-C331-4FD1-A758-5A2E74D1BBCC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830" v="94" actId="1076"/>
          <ac:spMkLst>
            <pc:docMk/>
            <pc:sldMk cId="1385045803" sldId="357"/>
            <ac:spMk id="24" creationId="{15B9DBC1-1D6C-4FC2-B476-A399382A78BF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845" v="95" actId="1076"/>
          <ac:spMkLst>
            <pc:docMk/>
            <pc:sldMk cId="1385045803" sldId="357"/>
            <ac:spMk id="27" creationId="{B6AC24B7-D36B-45C7-A68A-3B643E8D6180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861" v="96" actId="1076"/>
          <ac:spMkLst>
            <pc:docMk/>
            <pc:sldMk cId="1385045803" sldId="357"/>
            <ac:spMk id="28" creationId="{A61B79B8-0024-41DC-87C8-CDB48766F5C6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877" v="97" actId="1076"/>
          <ac:spMkLst>
            <pc:docMk/>
            <pc:sldMk cId="1385045803" sldId="357"/>
            <ac:spMk id="29" creationId="{A23E09C6-6CBD-4A92-A32A-6C8B189F0D73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908" v="98" actId="1076"/>
          <ac:spMkLst>
            <pc:docMk/>
            <pc:sldMk cId="1385045803" sldId="357"/>
            <ac:spMk id="30" creationId="{0FBD4348-5F9F-464E-9D1A-0D96E2A0C918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924" v="99" actId="1076"/>
          <ac:spMkLst>
            <pc:docMk/>
            <pc:sldMk cId="1385045803" sldId="357"/>
            <ac:spMk id="31" creationId="{FB87C5C7-043E-4905-ACFF-8613D08285D2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939" v="100" actId="1076"/>
          <ac:spMkLst>
            <pc:docMk/>
            <pc:sldMk cId="1385045803" sldId="357"/>
            <ac:spMk id="32" creationId="{8C882A22-318D-4010-87E4-9CB919AAB466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955" v="101" actId="1076"/>
          <ac:spMkLst>
            <pc:docMk/>
            <pc:sldMk cId="1385045803" sldId="357"/>
            <ac:spMk id="33" creationId="{D82CF828-656A-4AFE-A95A-874F12AC026A}"/>
          </ac:spMkLst>
        </pc:spChg>
        <pc:spChg chg="mod">
          <ac:chgData name="Miika Kajanus" userId="S::miika.kajanus@savonia.fi::333c2510-f3fe-47f9-b462-eb815228f8ca" providerId="AD" clId="Web-{147EB797-62B1-DD74-BC6C-596D1BAE3C5E}" dt="2024-02-19T16:30:31.970" v="102" actId="1076"/>
          <ac:spMkLst>
            <pc:docMk/>
            <pc:sldMk cId="1385045803" sldId="357"/>
            <ac:spMk id="38" creationId="{F153ADF1-FCCC-42DD-97A0-207DB2B084F8}"/>
          </ac:spMkLst>
        </pc:spChg>
        <pc:picChg chg="del mod">
          <ac:chgData name="Miika Kajanus" userId="S::miika.kajanus@savonia.fi::333c2510-f3fe-47f9-b462-eb815228f8ca" providerId="AD" clId="Web-{147EB797-62B1-DD74-BC6C-596D1BAE3C5E}" dt="2024-02-19T16:30:15.158" v="80"/>
          <ac:picMkLst>
            <pc:docMk/>
            <pc:sldMk cId="1385045803" sldId="357"/>
            <ac:picMk id="3" creationId="{4FA91664-702E-70A9-9E16-B2F4E7797B09}"/>
          </ac:picMkLst>
        </pc:picChg>
      </pc:sldChg>
      <pc:sldChg chg="addSp modSp new">
        <pc:chgData name="Miika Kajanus" userId="S::miika.kajanus@savonia.fi::333c2510-f3fe-47f9-b462-eb815228f8ca" providerId="AD" clId="Web-{147EB797-62B1-DD74-BC6C-596D1BAE3C5E}" dt="2024-02-19T16:33:05.833" v="106"/>
        <pc:sldMkLst>
          <pc:docMk/>
          <pc:sldMk cId="3461774219" sldId="358"/>
        </pc:sldMkLst>
        <pc:picChg chg="add mod">
          <ac:chgData name="Miika Kajanus" userId="S::miika.kajanus@savonia.fi::333c2510-f3fe-47f9-b462-eb815228f8ca" providerId="AD" clId="Web-{147EB797-62B1-DD74-BC6C-596D1BAE3C5E}" dt="2024-02-19T16:33:05.833" v="106"/>
          <ac:picMkLst>
            <pc:docMk/>
            <pc:sldMk cId="3461774219" sldId="358"/>
            <ac:picMk id="2" creationId="{50F6E39B-1965-D7C7-B25C-DBC7F766B7C4}"/>
          </ac:picMkLst>
        </pc:picChg>
      </pc:sldChg>
      <pc:sldMasterChg chg="addSldLayout">
        <pc:chgData name="Miika Kajanus" userId="S::miika.kajanus@savonia.fi::333c2510-f3fe-47f9-b462-eb815228f8ca" providerId="AD" clId="Web-{147EB797-62B1-DD74-BC6C-596D1BAE3C5E}" dt="2024-02-19T16:22:28.960" v="2"/>
        <pc:sldMasterMkLst>
          <pc:docMk/>
          <pc:sldMasterMk cId="311065512" sldId="2147483674"/>
        </pc:sldMasterMkLst>
        <pc:sldLayoutChg chg="add">
          <pc:chgData name="Miika Kajanus" userId="S::miika.kajanus@savonia.fi::333c2510-f3fe-47f9-b462-eb815228f8ca" providerId="AD" clId="Web-{147EB797-62B1-DD74-BC6C-596D1BAE3C5E}" dt="2024-02-19T16:22:28.960" v="2"/>
          <pc:sldLayoutMkLst>
            <pc:docMk/>
            <pc:sldMasterMk cId="311065512" sldId="2147483674"/>
            <pc:sldLayoutMk cId="1375402672" sldId="2147483687"/>
          </pc:sldLayoutMkLst>
        </pc:sldLayoutChg>
      </pc:sldMasterChg>
    </pc:docChg>
  </pc:docChgLst>
  <pc:docChgLst>
    <pc:chgData name="Miika Kajanus" userId="S::miika.kajanus@savonia.fi::333c2510-f3fe-47f9-b462-eb815228f8ca" providerId="AD" clId="Web-{31CA4EBA-4380-951E-A0F5-B3727CB8DA7D}"/>
    <pc:docChg chg="modSld">
      <pc:chgData name="Miika Kajanus" userId="S::miika.kajanus@savonia.fi::333c2510-f3fe-47f9-b462-eb815228f8ca" providerId="AD" clId="Web-{31CA4EBA-4380-951E-A0F5-B3727CB8DA7D}" dt="2024-02-19T16:21:43.992" v="14"/>
      <pc:docMkLst>
        <pc:docMk/>
      </pc:docMkLst>
      <pc:sldChg chg="addSp modSp">
        <pc:chgData name="Miika Kajanus" userId="S::miika.kajanus@savonia.fi::333c2510-f3fe-47f9-b462-eb815228f8ca" providerId="AD" clId="Web-{31CA4EBA-4380-951E-A0F5-B3727CB8DA7D}" dt="2024-02-19T16:21:43.992" v="14"/>
        <pc:sldMkLst>
          <pc:docMk/>
          <pc:sldMk cId="333217007" sldId="273"/>
        </pc:sldMkLst>
        <pc:spChg chg="mod">
          <ac:chgData name="Miika Kajanus" userId="S::miika.kajanus@savonia.fi::333c2510-f3fe-47f9-b462-eb815228f8ca" providerId="AD" clId="Web-{31CA4EBA-4380-951E-A0F5-B3727CB8DA7D}" dt="2024-02-19T16:19:26.877" v="13" actId="20577"/>
          <ac:spMkLst>
            <pc:docMk/>
            <pc:sldMk cId="333217007" sldId="273"/>
            <ac:spMk id="3" creationId="{F2814E38-9EF6-2C2F-0BFC-84E9D3216EA9}"/>
          </ac:spMkLst>
        </pc:spChg>
        <pc:picChg chg="add mod">
          <ac:chgData name="Miika Kajanus" userId="S::miika.kajanus@savonia.fi::333c2510-f3fe-47f9-b462-eb815228f8ca" providerId="AD" clId="Web-{31CA4EBA-4380-951E-A0F5-B3727CB8DA7D}" dt="2024-02-19T16:21:43.992" v="14"/>
          <ac:picMkLst>
            <pc:docMk/>
            <pc:sldMk cId="333217007" sldId="273"/>
            <ac:picMk id="9" creationId="{15615807-0B57-F90A-6F87-58EA869F514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940C5-C51C-4163-9FA7-FED4F5308710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9093-AD5C-4AB1-AA4A-F6285050D4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4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0290C-2172-4E5F-A776-E4DAFB840F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5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2B696B-052A-4DBB-A36A-18E97D8A6F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184" y="0"/>
            <a:ext cx="745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F42D49-C8E4-40A8-9ACF-D4B1224A68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BA7E8B9-289E-429C-92F9-8F2D52154B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1617" y="1928597"/>
            <a:ext cx="3540369" cy="261937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>
                <a:solidFill>
                  <a:srgbClr val="EC7024"/>
                </a:solidFill>
                <a:latin typeface="Titillium Bd" panose="000008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after uploading the image, delete the sample image and make the "send to back" command to hide the image under the *.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png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image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A9252-6548-4957-A87B-09E6586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A9C6-960F-48F4-9986-F1B9A325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304-2179-42F9-ADF2-B74E107C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B11977-A529-4D56-AFAA-CBE640B4C6F2}"/>
              </a:ext>
            </a:extLst>
          </p:cNvPr>
          <p:cNvSpPr txBox="1"/>
          <p:nvPr userDrawn="1"/>
        </p:nvSpPr>
        <p:spPr>
          <a:xfrm>
            <a:off x="1137139" y="766007"/>
            <a:ext cx="93432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EC7024"/>
                </a:solidFill>
                <a:latin typeface="Titillium Bd" panose="00000800000000000000" pitchFamily="50" charset="0"/>
              </a:rPr>
              <a:t>Title of the slide.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55662F6-44B5-4A13-86BE-C39CA0E7E7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833" y="-42437"/>
            <a:ext cx="1652955" cy="3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BFC71-383F-471C-8025-8ABCCAC5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1527C-7BF5-457D-951C-BDA52690B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BB7E-6E0F-4A0F-A324-AB61C946F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4FE79-2A4B-4D90-AC5B-19C2EBE9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40FDB-A270-45F4-A23A-1E8F56BD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1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C2358A-C6C1-4DFB-A72F-747EA485B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5878" y="365125"/>
            <a:ext cx="262792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8024D-58CC-4F9E-9D5B-9B4F9D5AF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0010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08BB3-D1BC-4EC3-BF8F-6FC10461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37DEB-E234-4C3E-84B9-213F3FF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078A0-3221-4645-9688-0560F978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75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A53E-4FB5-4E7F-8B12-4E060DD7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CAA04-A5D4-4563-AAAF-783BF28C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2BB1C-FFDE-47E2-B55E-15074704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581BE-A950-4CFB-9BC6-B71EFCA3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09326-27D9-4849-8884-DEF2A93A9CF8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720-7513-45CC-BBBE-8E366DC8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0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69459"/>
            <a:ext cx="10363200" cy="22405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E099-ACA8-4CC2-8982-608D37CC8551}" type="datetimeFigureOut">
              <a:rPr lang="fi-FI" smtClean="0"/>
              <a:t>20.2.2024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Savonia ammattikorkeakoulu O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1" y="332372"/>
            <a:ext cx="1704269" cy="52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4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A39922E-74FF-4419-B76B-7D0410EE79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447" y="1717447"/>
            <a:ext cx="7151077" cy="4243388"/>
          </a:xfrm>
          <a:prstGeom prst="rect">
            <a:avLst/>
          </a:prstGeom>
        </p:spPr>
        <p:txBody>
          <a:bodyPr/>
          <a:lstStyle>
            <a:lvl1pPr marL="285750" indent="-285750" algn="l">
              <a:buFontTx/>
              <a:buBlip>
                <a:blip r:embed="rId2"/>
              </a:buBlip>
              <a:defRPr sz="1800" b="1" i="0">
                <a:latin typeface="Titillium Lt" panose="000003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</a:t>
            </a:r>
          </a:p>
          <a:p>
            <a:r>
              <a:rPr lang="en-US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</a:t>
            </a:r>
            <a:r>
              <a:rPr lang="lt-LT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US" b="1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psum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when an unknown printer took a galley of type and scrambled it to make a type specimen book. It has survived not only five centuries, but also the leap into electronic typesetting, </a:t>
            </a:r>
          </a:p>
          <a:p>
            <a:r>
              <a:rPr lang="en-US" b="1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remaining essentially unchanged. It was </a:t>
            </a:r>
            <a:r>
              <a:rPr lang="en-US" b="0" i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popularised</a:t>
            </a:r>
            <a:r>
              <a:rPr lang="en-US" b="0" i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the 1960s with the release of Letraset sheets containing Lorem Ipsum passages, and more recently with desktop publishing software like Aldus PageMaker including versions of Lorem Ipsum.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7C528A-FE72-4E30-8463-19D884B64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104777"/>
            <a:ext cx="656492" cy="1784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BF255E-D231-4379-B53B-A7E7D1E53B61}"/>
              </a:ext>
            </a:extLst>
          </p:cNvPr>
          <p:cNvSpPr txBox="1"/>
          <p:nvPr userDrawn="1"/>
        </p:nvSpPr>
        <p:spPr>
          <a:xfrm>
            <a:off x="1137139" y="766007"/>
            <a:ext cx="93432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737145"/>
                </a:solidFill>
                <a:latin typeface="Titillium Bd" panose="00000800000000000000" pitchFamily="50" charset="0"/>
              </a:rPr>
              <a:t>Title of the slide.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EF1CF-FA23-417E-B3CC-042A101AA93E}"/>
              </a:ext>
            </a:extLst>
          </p:cNvPr>
          <p:cNvSpPr txBox="1"/>
          <p:nvPr userDrawn="1"/>
        </p:nvSpPr>
        <p:spPr>
          <a:xfrm>
            <a:off x="8629509" y="-423697"/>
            <a:ext cx="44587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0">
                <a:solidFill>
                  <a:srgbClr val="EC7024"/>
                </a:solidFill>
                <a:latin typeface="Titillium Bd" panose="00000800000000000000" pitchFamily="50" charset="0"/>
              </a:rPr>
              <a:t>?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4114EEF-5239-49F8-AB00-16FF8CF4B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E14548E-7FB8-48AB-94E8-45AA27A1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FAFF3C-F333-4AF4-98FF-9EFBF31FB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</p:spPr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4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ABD0-4684-4C55-A0D1-63C417367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6266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EC7024"/>
                </a:solidFill>
                <a:latin typeface="Titillium Bd" panose="00000800000000000000" pitchFamily="50" charset="0"/>
              </a:defRPr>
            </a:lvl1pPr>
          </a:lstStyle>
          <a:p>
            <a:r>
              <a:rPr lang="lt-LT"/>
              <a:t>Thank You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813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130F-5224-4704-8A90-6D453478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1FF5-A50F-495A-86DE-6C737904F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6401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CC24E-5BFD-47C6-B742-416DE08C5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85" y="1825625"/>
            <a:ext cx="516401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6324A-520E-452D-A7C9-F32CCE8B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66E2A-1206-4FE6-839F-EFC79930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F9BD5-CBA6-4943-9C75-480E5221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C280-C802-4082-A4DC-8ABE25249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5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EEA0F-A8E2-4E95-B10B-E7C29403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53" y="1681163"/>
            <a:ext cx="515815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D7E21-99A8-485F-9562-5DA3919E3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153" y="2505075"/>
            <a:ext cx="515815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AC1E8-80F7-4290-8AB3-F9BEBC104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55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AC909-DC33-4727-BE6F-1667F8A76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55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DD70F-E55F-4A74-B9AB-9C95E357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6727F-5AC5-42A9-8DC8-30D5D750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F7A06-1CE5-4D04-9729-0D5EF69B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0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2CA5-9946-4885-AC40-CE6A6292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A4230-9CEF-4862-BBF8-B5142048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18B5D-BDED-4346-8ED7-3FD9F280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74D4C-EA7D-4D65-9A80-0F36768D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5D460-28A7-49A4-B200-45B6EF80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B19F3-A392-4506-B6D2-F02B3329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10985-4ED4-4895-A52B-B1EEBB48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3FE5-644E-4232-A1A4-176A9933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BE3C7-4467-4F69-9109-6BD575DC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557" y="987428"/>
            <a:ext cx="6172199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2EF33-81AE-4491-9CCE-F7A5BEE4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1BD00-21DC-457E-8F24-90C6F354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BCE63-C13D-49DA-AB84-0CF642C3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9A943-B4CE-4D10-9FE2-D935772F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35C2B-F2A5-475B-889F-DC6A93BD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153" y="457200"/>
            <a:ext cx="39311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1793A-FD37-4767-A0CA-376869E8C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557" y="987428"/>
            <a:ext cx="617219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77EFB-48A3-435D-BBB5-415295119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153" y="2057400"/>
            <a:ext cx="393113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76A9F-2D7C-4976-92C6-3ADB22C7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1B515-FE23-4861-A99B-B6F68D71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8C0E3-D1C5-4C0A-8329-B9DF4102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066CA-2385-4F7E-8BF6-29F0C4E0E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E354-7495-4B26-B302-EF218E1600EB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42FD9-10B9-4E7C-B5AE-8DE6B9642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9077E-8D64-4752-AF99-45B7E6E38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7A3B3-4FC0-4B82-A1D2-1EDA56041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EA246C-A7D0-4998-8B58-574AC3F16A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2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4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5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1.png"/><Relationship Id="rId3" Type="http://schemas.openxmlformats.org/officeDocument/2006/relationships/image" Target="../media/image5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hyperlink" Target="mailto:Jyri.Wuorisalo@savonia.fi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1.png"/><Relationship Id="rId2" Type="http://schemas.openxmlformats.org/officeDocument/2006/relationships/hyperlink" Target="mailto:Miika.Kajanus@savonia.fi" TargetMode="Externa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hyperlink" Target="mailto:Bailey.Lahdesmaki@savonia.fi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hyperlink" Target="https://www.linkedin.com/in/innovation-laboratories-for-climate-actions-ilca-5712b3289/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hyperlink" Target="https://eit-hei.eu/projects/ilca/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ilca-project.e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5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4896972308178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6655644-A72F-A989-7FE1-40B4D7E8B50B}"/>
              </a:ext>
            </a:extLst>
          </p:cNvPr>
          <p:cNvSpPr txBox="1"/>
          <p:nvPr/>
        </p:nvSpPr>
        <p:spPr>
          <a:xfrm>
            <a:off x="3612312" y="2228672"/>
            <a:ext cx="69403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4000" b="1" dirty="0">
                <a:solidFill>
                  <a:srgbClr val="EC7024"/>
                </a:solidFill>
                <a:latin typeface="Titillium Bd" panose="00000800000000000000" pitchFamily="50" charset="0"/>
              </a:rPr>
              <a:t>Savonia International Week ILCA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7D3C8-91C7-5149-A202-110AB5F9A1A6}"/>
              </a:ext>
            </a:extLst>
          </p:cNvPr>
          <p:cNvSpPr txBox="1"/>
          <p:nvPr/>
        </p:nvSpPr>
        <p:spPr>
          <a:xfrm>
            <a:off x="3619500" y="3909824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srgbClr val="737145"/>
                </a:solidFill>
                <a:latin typeface="Titillium Lt" panose="00000300000000000000" pitchFamily="50" charset="0"/>
              </a:rPr>
              <a:t>Miika Kajanus, Jyri Wuorisalo, Bailey Lähdesmäki</a:t>
            </a:r>
          </a:p>
          <a:p>
            <a:pPr defTabSz="457200"/>
            <a:r>
              <a:rPr lang="en-US" sz="1600" dirty="0">
                <a:solidFill>
                  <a:srgbClr val="737145"/>
                </a:solidFill>
                <a:latin typeface="Titillium Lt" panose="00000300000000000000" pitchFamily="50" charset="0"/>
              </a:rPr>
              <a:t>Savonia UAS</a:t>
            </a:r>
            <a:endParaRPr lang="en-US" sz="2400" dirty="0">
              <a:solidFill>
                <a:srgbClr val="737145"/>
              </a:solidFill>
              <a:latin typeface="Titillium Lt" panose="00000300000000000000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C5E2F-38CA-8E84-0905-CEB60B82905F}"/>
              </a:ext>
            </a:extLst>
          </p:cNvPr>
          <p:cNvSpPr txBox="1"/>
          <p:nvPr/>
        </p:nvSpPr>
        <p:spPr>
          <a:xfrm>
            <a:off x="3619500" y="4624183"/>
            <a:ext cx="49530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US" sz="1600" dirty="0">
                <a:solidFill>
                  <a:srgbClr val="737145"/>
                </a:solidFill>
                <a:latin typeface="Titillium Lt"/>
              </a:rPr>
              <a:t>Tuesday 20 February, 2024</a:t>
            </a:r>
          </a:p>
          <a:p>
            <a:pPr defTabSz="457200"/>
            <a:r>
              <a:rPr lang="en-US" sz="1600" dirty="0">
                <a:solidFill>
                  <a:srgbClr val="737145"/>
                </a:solidFill>
                <a:latin typeface="Titillium Lt"/>
              </a:rPr>
              <a:t>Kuopio, Finland</a:t>
            </a:r>
            <a:endParaRPr lang="en-US" sz="2400" dirty="0">
              <a:solidFill>
                <a:srgbClr val="737145"/>
              </a:solidFill>
              <a:latin typeface="Titillium Lt" panose="00000300000000000000" pitchFamily="50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52655D-43F7-4243-82CC-F8F7523DDF30}"/>
              </a:ext>
            </a:extLst>
          </p:cNvPr>
          <p:cNvSpPr/>
          <p:nvPr/>
        </p:nvSpPr>
        <p:spPr>
          <a:xfrm>
            <a:off x="499109" y="245934"/>
            <a:ext cx="2973433" cy="12003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73D862D-7254-4366-AF8F-7EC0E40D6235}"/>
              </a:ext>
            </a:extLst>
          </p:cNvPr>
          <p:cNvSpPr/>
          <p:nvPr/>
        </p:nvSpPr>
        <p:spPr>
          <a:xfrm>
            <a:off x="187669" y="5963903"/>
            <a:ext cx="5293723" cy="78268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2" name="Paveikslėlis 10">
            <a:extLst>
              <a:ext uri="{FF2B5EF4-FFF2-40B4-BE49-F238E27FC236}">
                <a16:creationId xmlns:a16="http://schemas.microsoft.com/office/drawing/2014/main" id="{137C4DBA-FB18-D0B8-D255-0C2CF5FD0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76" y="627562"/>
            <a:ext cx="1301200" cy="563019"/>
          </a:xfrm>
          <a:prstGeom prst="rect">
            <a:avLst/>
          </a:prstGeom>
        </p:spPr>
      </p:pic>
      <p:pic>
        <p:nvPicPr>
          <p:cNvPr id="3" name="Paveikslėlis 3">
            <a:extLst>
              <a:ext uri="{FF2B5EF4-FFF2-40B4-BE49-F238E27FC236}">
                <a16:creationId xmlns:a16="http://schemas.microsoft.com/office/drawing/2014/main" id="{125809A1-3ECC-D757-DCD9-4C869F9D1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76" y="1194788"/>
            <a:ext cx="1013204" cy="908508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79F34E33-022B-63A1-E4E5-C88ED3B2C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3115" y="596982"/>
            <a:ext cx="2096022" cy="524006"/>
          </a:xfrm>
          <a:prstGeom prst="rect">
            <a:avLst/>
          </a:prstGeom>
        </p:spPr>
      </p:pic>
      <p:pic>
        <p:nvPicPr>
          <p:cNvPr id="5" name="Paveikslėlis 3">
            <a:extLst>
              <a:ext uri="{FF2B5EF4-FFF2-40B4-BE49-F238E27FC236}">
                <a16:creationId xmlns:a16="http://schemas.microsoft.com/office/drawing/2014/main" id="{9F0895B8-221A-9264-9E2E-42EA2F0A34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69" y="1407640"/>
            <a:ext cx="1297057" cy="593133"/>
          </a:xfrm>
          <a:prstGeom prst="rect">
            <a:avLst/>
          </a:prstGeom>
        </p:spPr>
      </p:pic>
      <p:pic>
        <p:nvPicPr>
          <p:cNvPr id="6" name="Paveikslėlis 3">
            <a:extLst>
              <a:ext uri="{FF2B5EF4-FFF2-40B4-BE49-F238E27FC236}">
                <a16:creationId xmlns:a16="http://schemas.microsoft.com/office/drawing/2014/main" id="{F271A45C-CE93-6060-D514-1922AB41D3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32" y="1531637"/>
            <a:ext cx="1304703" cy="420804"/>
          </a:xfrm>
          <a:prstGeom prst="rect">
            <a:avLst/>
          </a:prstGeom>
        </p:spPr>
      </p:pic>
      <p:pic>
        <p:nvPicPr>
          <p:cNvPr id="7" name="Paveikslėlis 3">
            <a:extLst>
              <a:ext uri="{FF2B5EF4-FFF2-40B4-BE49-F238E27FC236}">
                <a16:creationId xmlns:a16="http://schemas.microsoft.com/office/drawing/2014/main" id="{4FEB76F4-A149-26BD-D269-F9A2125FCD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76" y="541047"/>
            <a:ext cx="635053" cy="782683"/>
          </a:xfrm>
          <a:prstGeom prst="rect">
            <a:avLst/>
          </a:prstGeom>
        </p:spPr>
      </p:pic>
      <p:pic>
        <p:nvPicPr>
          <p:cNvPr id="9" name="Paveikslėlis 4">
            <a:extLst>
              <a:ext uri="{FF2B5EF4-FFF2-40B4-BE49-F238E27FC236}">
                <a16:creationId xmlns:a16="http://schemas.microsoft.com/office/drawing/2014/main" id="{279EFB07-69AA-C4E6-2D69-B7DDC22B4C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580" y="443974"/>
            <a:ext cx="865130" cy="855809"/>
          </a:xfrm>
          <a:prstGeom prst="rect">
            <a:avLst/>
          </a:prstGeom>
        </p:spPr>
      </p:pic>
      <p:pic>
        <p:nvPicPr>
          <p:cNvPr id="11" name="Paveikslėlis 6">
            <a:extLst>
              <a:ext uri="{FF2B5EF4-FFF2-40B4-BE49-F238E27FC236}">
                <a16:creationId xmlns:a16="http://schemas.microsoft.com/office/drawing/2014/main" id="{97CA115A-2A1E-9FFA-7E6A-0BD32F7C1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343" y="298455"/>
            <a:ext cx="909149" cy="1146846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8704B3B7-247C-AAB9-BD52-EF34D375AA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745" y="1504267"/>
            <a:ext cx="1187227" cy="4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6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019F02-3299-472C-892A-1F96FBCA65EC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D5A24-FD60-4E69-B7EC-84773975D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50" y="1323637"/>
            <a:ext cx="8620050" cy="5125076"/>
          </a:xfrm>
          <a:prstGeom prst="rect">
            <a:avLst/>
          </a:prstGeom>
        </p:spPr>
      </p:pic>
      <p:sp>
        <p:nvSpPr>
          <p:cNvPr id="8" name="Tekstiruutu 17">
            <a:extLst>
              <a:ext uri="{FF2B5EF4-FFF2-40B4-BE49-F238E27FC236}">
                <a16:creationId xmlns:a16="http://schemas.microsoft.com/office/drawing/2014/main" id="{21DCE4C5-6D6A-40BC-940F-23DD77A6A4CC}"/>
              </a:ext>
            </a:extLst>
          </p:cNvPr>
          <p:cNvSpPr txBox="1"/>
          <p:nvPr/>
        </p:nvSpPr>
        <p:spPr>
          <a:xfrm>
            <a:off x="9705976" y="3076575"/>
            <a:ext cx="2048060" cy="738664"/>
          </a:xfrm>
          <a:prstGeom prst="rect">
            <a:avLst/>
          </a:prstGeom>
          <a:solidFill>
            <a:srgbClr val="EC6B7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 err="1"/>
              <a:t>Collaborating</a:t>
            </a:r>
            <a:r>
              <a:rPr lang="fi-FI" sz="1400" b="1" dirty="0"/>
              <a:t> for climate security and biodiversity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4E393D-AA52-44D4-86C1-004BFE0B19FC}"/>
              </a:ext>
            </a:extLst>
          </p:cNvPr>
          <p:cNvCxnSpPr/>
          <p:nvPr/>
        </p:nvCxnSpPr>
        <p:spPr>
          <a:xfrm>
            <a:off x="2112885" y="3568823"/>
            <a:ext cx="7430610" cy="88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D8F4BD-7426-4664-A047-227A4A4DB87E}"/>
              </a:ext>
            </a:extLst>
          </p:cNvPr>
          <p:cNvSpPr/>
          <p:nvPr/>
        </p:nvSpPr>
        <p:spPr>
          <a:xfrm>
            <a:off x="9448050" y="3963794"/>
            <a:ext cx="26772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/>
              <a:t>Ensuring</a:t>
            </a:r>
            <a:r>
              <a:rPr lang="fi-FI" sz="1200" dirty="0"/>
              <a:t> </a:t>
            </a:r>
            <a:r>
              <a:rPr lang="fi-FI" sz="1200" dirty="0" err="1"/>
              <a:t>climate</a:t>
            </a:r>
            <a:r>
              <a:rPr lang="fi-FI" sz="1200" dirty="0"/>
              <a:t> </a:t>
            </a:r>
            <a:r>
              <a:rPr lang="fi-FI" sz="1200" dirty="0" err="1"/>
              <a:t>security</a:t>
            </a:r>
            <a:r>
              <a:rPr lang="fi-FI" sz="1200" dirty="0"/>
              <a:t> and </a:t>
            </a:r>
            <a:r>
              <a:rPr lang="fi-FI" sz="1200" dirty="0" err="1"/>
              <a:t>adapting</a:t>
            </a:r>
            <a:r>
              <a:rPr lang="fi-FI" sz="1200" dirty="0"/>
              <a:t> to and </a:t>
            </a:r>
            <a:r>
              <a:rPr lang="fi-FI" sz="1200" dirty="0" err="1"/>
              <a:t>preparing</a:t>
            </a:r>
            <a:r>
              <a:rPr lang="fi-FI" sz="1200" dirty="0"/>
              <a:t> for </a:t>
            </a:r>
            <a:r>
              <a:rPr lang="fi-FI" sz="1200" dirty="0" err="1"/>
              <a:t>climate</a:t>
            </a:r>
            <a:r>
              <a:rPr lang="fi-FI" sz="1200" dirty="0"/>
              <a:t> </a:t>
            </a:r>
            <a:r>
              <a:rPr lang="fi-FI" sz="1200" dirty="0" err="1"/>
              <a:t>change</a:t>
            </a:r>
            <a:r>
              <a:rPr lang="fi-FI" sz="1200" dirty="0"/>
              <a:t> </a:t>
            </a:r>
            <a:r>
              <a:rPr lang="fi-FI" sz="1200" dirty="0" err="1"/>
              <a:t>are</a:t>
            </a:r>
            <a:r>
              <a:rPr lang="fi-FI" sz="1200" dirty="0"/>
              <a:t> </a:t>
            </a:r>
            <a:r>
              <a:rPr lang="fi-FI" sz="1200" dirty="0" err="1"/>
              <a:t>essential</a:t>
            </a:r>
            <a:r>
              <a:rPr lang="fi-FI" sz="1200" dirty="0"/>
              <a:t> in </a:t>
            </a:r>
            <a:r>
              <a:rPr lang="fi-FI" sz="1200" dirty="0" err="1"/>
              <a:t>order</a:t>
            </a:r>
            <a:r>
              <a:rPr lang="fi-FI" sz="1200" dirty="0"/>
              <a:t> to </a:t>
            </a:r>
            <a:r>
              <a:rPr lang="fi-FI" sz="1200" dirty="0" err="1"/>
              <a:t>keep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negative</a:t>
            </a:r>
            <a:r>
              <a:rPr lang="fi-FI" sz="1200" dirty="0"/>
              <a:t> </a:t>
            </a:r>
            <a:r>
              <a:rPr lang="fi-FI" sz="1200" dirty="0" err="1"/>
              <a:t>effects</a:t>
            </a:r>
            <a:r>
              <a:rPr lang="fi-FI" sz="1200" dirty="0"/>
              <a:t> of </a:t>
            </a:r>
            <a:r>
              <a:rPr lang="fi-FI" sz="1200" dirty="0" err="1"/>
              <a:t>climate</a:t>
            </a:r>
            <a:r>
              <a:rPr lang="fi-FI" sz="1200" dirty="0"/>
              <a:t> </a:t>
            </a:r>
            <a:r>
              <a:rPr lang="fi-FI" sz="1200" dirty="0" err="1"/>
              <a:t>change</a:t>
            </a:r>
            <a:r>
              <a:rPr lang="fi-FI" sz="1200" dirty="0"/>
              <a:t> as </a:t>
            </a:r>
            <a:r>
              <a:rPr lang="fi-FI" sz="1200" dirty="0" err="1"/>
              <a:t>small</a:t>
            </a:r>
            <a:r>
              <a:rPr lang="fi-FI" sz="1200" dirty="0"/>
              <a:t> as </a:t>
            </a:r>
            <a:r>
              <a:rPr lang="fi-FI" sz="1200" dirty="0" err="1"/>
              <a:t>possible</a:t>
            </a:r>
            <a:r>
              <a:rPr lang="fi-FI" sz="1200" dirty="0"/>
              <a:t>. </a:t>
            </a:r>
          </a:p>
          <a:p>
            <a:endParaRPr lang="fi-FI" sz="1200" dirty="0"/>
          </a:p>
          <a:p>
            <a:r>
              <a:rPr lang="fi-FI" sz="1200" dirty="0" err="1"/>
              <a:t>Climate</a:t>
            </a:r>
            <a:r>
              <a:rPr lang="fi-FI" sz="1200" dirty="0"/>
              <a:t> </a:t>
            </a:r>
            <a:r>
              <a:rPr lang="fi-FI" sz="1200" dirty="0" err="1"/>
              <a:t>security</a:t>
            </a:r>
            <a:r>
              <a:rPr lang="fi-FI" sz="1200" dirty="0"/>
              <a:t> </a:t>
            </a:r>
            <a:r>
              <a:rPr lang="fi-FI" sz="1200" dirty="0" err="1"/>
              <a:t>work</a:t>
            </a:r>
            <a:r>
              <a:rPr lang="fi-FI" sz="1200" dirty="0"/>
              <a:t> is a </a:t>
            </a:r>
            <a:r>
              <a:rPr lang="fi-FI" sz="1200" dirty="0" err="1"/>
              <a:t>key</a:t>
            </a:r>
            <a:r>
              <a:rPr lang="fi-FI" sz="1200" dirty="0"/>
              <a:t> </a:t>
            </a:r>
            <a:r>
              <a:rPr lang="fi-FI" sz="1200" dirty="0" err="1"/>
              <a:t>part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implementation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UN Agenda 2030 and Human Security </a:t>
            </a:r>
            <a:r>
              <a:rPr lang="fi-FI" sz="1200" dirty="0" err="1"/>
              <a:t>goals</a:t>
            </a:r>
            <a:r>
              <a:rPr lang="fi-FI" sz="1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64B33-F155-FE64-2547-0A136D8860A2}"/>
              </a:ext>
            </a:extLst>
          </p:cNvPr>
          <p:cNvSpPr txBox="1"/>
          <p:nvPr/>
        </p:nvSpPr>
        <p:spPr>
          <a:xfrm>
            <a:off x="6626523" y="3728621"/>
            <a:ext cx="2677275" cy="2358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236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F479F-1CBE-B07C-8BD3-14D46307E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A1008C-7F72-6CCD-B6D4-6CCA0236B85C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1782D-3157-E66B-D2B0-5394A539A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32"/>
            <a:ext cx="12192000" cy="66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9BD4E-6CF0-492F-C7DB-565BBB77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86E872-FDFC-1B67-F844-E49DB23F7628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2CE94-3771-C715-AF6A-84B57F90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38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C04C8-3553-7535-CED2-585F7B9DF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2168D4-F727-719C-31F4-571B0F6C8F25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DEB5F-7BD3-0DF8-69EA-9B596561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8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92EC7-11BC-F7E2-B87F-E88C9CA3E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31AE81-A3C7-0E3F-56F6-4F581B5EF23B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D6D9A-ABF6-8727-5FB8-05FD51DBA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942"/>
            <a:ext cx="12192000" cy="643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4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8AEF-EB04-2878-2BC4-290299211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D453F6-1886-F70E-700C-61BA0B24F0F6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0FE10-4C4C-AF2D-23AA-30F8F9CF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186"/>
            <a:ext cx="12192000" cy="65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558E-F899-B70C-9687-23DA853D9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2EA494-EEF6-C5CC-20B9-A9E9A8C16D95}"/>
              </a:ext>
            </a:extLst>
          </p:cNvPr>
          <p:cNvSpPr/>
          <p:nvPr/>
        </p:nvSpPr>
        <p:spPr>
          <a:xfrm>
            <a:off x="5868143" y="186016"/>
            <a:ext cx="5166360" cy="7162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A584B7-EC1B-6AC8-58E9-6145AF13296D}"/>
              </a:ext>
            </a:extLst>
          </p:cNvPr>
          <p:cNvSpPr/>
          <p:nvPr/>
        </p:nvSpPr>
        <p:spPr>
          <a:xfrm>
            <a:off x="2774018" y="186016"/>
            <a:ext cx="2410541" cy="80828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02970E0-F216-C9CB-9554-5D0C85885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7619" y="2860807"/>
            <a:ext cx="9596761" cy="2485792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r>
              <a:rPr lang="en-US" b="1" dirty="0"/>
              <a:t>Climate Security - Leave no one behind</a:t>
            </a:r>
            <a:endParaRPr lang="en-GB" sz="1400" dirty="0"/>
          </a:p>
          <a:p>
            <a:endParaRPr lang="fi-FI" sz="14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29209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5212"/>
            <a:ext cx="7654445" cy="715527"/>
          </a:xfrm>
        </p:spPr>
        <p:txBody>
          <a:bodyPr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ILCA Lab Concept</a:t>
            </a:r>
            <a:endParaRPr lang="en-GB" dirty="0">
              <a:solidFill>
                <a:srgbClr val="EC7024"/>
              </a:solidFill>
              <a:latin typeface="Tital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4E38-9EF6-2C2F-0BFC-84E9D3216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428421"/>
            <a:ext cx="11062855" cy="4695983"/>
          </a:xfrm>
        </p:spPr>
        <p:txBody>
          <a:bodyPr/>
          <a:lstStyle/>
          <a:p>
            <a:r>
              <a:rPr lang="en-US" dirty="0"/>
              <a:t>Co-creative processes deeply involving ecosystem actors</a:t>
            </a:r>
          </a:p>
          <a:p>
            <a:r>
              <a:rPr lang="en-US" dirty="0"/>
              <a:t>Train-the-trainer mentality</a:t>
            </a:r>
          </a:p>
          <a:p>
            <a:pPr lvl="1"/>
            <a:r>
              <a:rPr lang="en-US" dirty="0"/>
              <a:t>Institutional capacity building to drive long-term impact</a:t>
            </a:r>
          </a:p>
          <a:p>
            <a:endParaRPr lang="en-US" dirty="0"/>
          </a:p>
          <a:p>
            <a:r>
              <a:rPr lang="en-US" dirty="0"/>
              <a:t>Need and capability understanding</a:t>
            </a:r>
          </a:p>
          <a:p>
            <a:pPr lvl="1"/>
            <a:r>
              <a:rPr lang="en-US" dirty="0"/>
              <a:t>What do we already have? What do we know? What can we already do?</a:t>
            </a:r>
          </a:p>
          <a:p>
            <a:pPr lvl="1"/>
            <a:r>
              <a:rPr lang="en-US" dirty="0"/>
              <a:t>What do we need in the future? What do we need to learn? What should we do together?</a:t>
            </a:r>
          </a:p>
          <a:p>
            <a:r>
              <a:rPr lang="en-US" dirty="0"/>
              <a:t>Stakeholder mapping – regional and national – positioning </a:t>
            </a:r>
          </a:p>
          <a:p>
            <a:r>
              <a:rPr lang="en-US" dirty="0"/>
              <a:t>Integration with business support services and education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87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5212"/>
            <a:ext cx="7654445" cy="715527"/>
          </a:xfrm>
        </p:spPr>
        <p:txBody>
          <a:bodyPr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ILCA Lab Concept</a:t>
            </a:r>
            <a:endParaRPr lang="en-GB" dirty="0">
              <a:solidFill>
                <a:srgbClr val="EC7024"/>
              </a:solidFill>
              <a:latin typeface="Titalium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  <p:pic>
        <p:nvPicPr>
          <p:cNvPr id="9" name="Picture 8" descr="A screenshot of a white sheet&#10;&#10;Description automatically generated">
            <a:extLst>
              <a:ext uri="{FF2B5EF4-FFF2-40B4-BE49-F238E27FC236}">
                <a16:creationId xmlns:a16="http://schemas.microsoft.com/office/drawing/2014/main" id="{AA44F734-C00B-C200-46B5-D4D4384EE2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878" b="37762"/>
          <a:stretch/>
        </p:blipFill>
        <p:spPr bwMode="auto">
          <a:xfrm>
            <a:off x="807798" y="1348678"/>
            <a:ext cx="3857625" cy="2648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white sheet&#10;&#10;Description automatically generated">
            <a:extLst>
              <a:ext uri="{FF2B5EF4-FFF2-40B4-BE49-F238E27FC236}">
                <a16:creationId xmlns:a16="http://schemas.microsoft.com/office/drawing/2014/main" id="{9F31027B-97A6-8B4E-61D2-299D7B6EC40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63318"/>
          <a:stretch/>
        </p:blipFill>
        <p:spPr bwMode="auto">
          <a:xfrm>
            <a:off x="557633" y="3997262"/>
            <a:ext cx="5051528" cy="2143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A diagram of different types of information&#10;&#10;Description automatically generated with medium confidence">
            <a:extLst>
              <a:ext uri="{FF2B5EF4-FFF2-40B4-BE49-F238E27FC236}">
                <a16:creationId xmlns:a16="http://schemas.microsoft.com/office/drawing/2014/main" id="{6226D568-25B7-CB8A-FCDF-79D198512F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5345" y="1466312"/>
            <a:ext cx="4783156" cy="478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9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B734C7-974F-7AFE-5D3B-C19D0195E0D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36608"/>
          <a:stretch/>
        </p:blipFill>
        <p:spPr>
          <a:xfrm>
            <a:off x="1183505" y="304289"/>
            <a:ext cx="3342412" cy="6050997"/>
          </a:xfrm>
          <a:prstGeom prst="rect">
            <a:avLst/>
          </a:prstGeom>
        </p:spPr>
      </p:pic>
      <p:pic>
        <p:nvPicPr>
          <p:cNvPr id="18" name="Picture 1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3ED9862-A0DB-AAAD-496D-1419AE72A59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65752" r="3110"/>
          <a:stretch/>
        </p:blipFill>
        <p:spPr>
          <a:xfrm>
            <a:off x="4697487" y="1136144"/>
            <a:ext cx="5239775" cy="52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9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5212"/>
            <a:ext cx="7654445" cy="715527"/>
          </a:xfrm>
        </p:spPr>
        <p:txBody>
          <a:bodyPr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Agenda 13:30-15:00 (B5015)</a:t>
            </a:r>
            <a:endParaRPr lang="en-GB" dirty="0">
              <a:solidFill>
                <a:srgbClr val="EC7024"/>
              </a:solidFill>
              <a:latin typeface="Tital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4E38-9EF6-2C2F-0BFC-84E9D3216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428421"/>
            <a:ext cx="11062855" cy="4695983"/>
          </a:xfrm>
        </p:spPr>
        <p:txBody>
          <a:bodyPr lIns="91440" tIns="45720" rIns="91440" bIns="45720" anchor="t"/>
          <a:lstStyle/>
          <a:p>
            <a:r>
              <a:rPr lang="en-US" dirty="0"/>
              <a:t>13:30-13:35 Welcome and introductions</a:t>
            </a:r>
          </a:p>
          <a:p>
            <a:r>
              <a:rPr lang="en-US" dirty="0"/>
              <a:t>13:35-13:45 About ILCA and Climate Roadmaps</a:t>
            </a:r>
            <a:endParaRPr lang="en-US" dirty="0">
              <a:cs typeface="Calibri"/>
            </a:endParaRPr>
          </a:p>
          <a:p>
            <a:r>
              <a:rPr lang="en-US" dirty="0"/>
              <a:t>13:45-13:55 </a:t>
            </a:r>
            <a:r>
              <a:rPr lang="en-US"/>
              <a:t>Climate Crisis &amp; Ukrainian </a:t>
            </a:r>
            <a:r>
              <a:rPr lang="en-US" dirty="0"/>
              <a:t>international activities</a:t>
            </a:r>
          </a:p>
          <a:p>
            <a:r>
              <a:rPr lang="en-US" dirty="0"/>
              <a:t>13:55-14:05 ILCA Lab Concept – involving ecosystem actors</a:t>
            </a:r>
          </a:p>
          <a:p>
            <a:r>
              <a:rPr lang="en-US" dirty="0"/>
              <a:t>14:05-14:20 Coffee break</a:t>
            </a:r>
            <a:endParaRPr lang="en-US" dirty="0">
              <a:cs typeface="Calibri"/>
            </a:endParaRPr>
          </a:p>
          <a:p>
            <a:r>
              <a:rPr lang="en-US" dirty="0"/>
              <a:t>14:20-15:00 Breakout sessions</a:t>
            </a:r>
          </a:p>
          <a:p>
            <a:pPr lvl="1"/>
            <a:r>
              <a:rPr lang="en-US" dirty="0"/>
              <a:t>What have been your experiences with climate action-related systemic change? What good practices have you discovered? What still needs to be done?</a:t>
            </a:r>
          </a:p>
          <a:p>
            <a:pPr lvl="1"/>
            <a:r>
              <a:rPr lang="en-US" dirty="0"/>
              <a:t>How would you like to collaborate?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5212"/>
            <a:ext cx="7654445" cy="715527"/>
          </a:xfrm>
        </p:spPr>
        <p:txBody>
          <a:bodyPr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ILCA Lab Concept - Integration</a:t>
            </a:r>
            <a:endParaRPr lang="en-GB" dirty="0">
              <a:solidFill>
                <a:srgbClr val="EC7024"/>
              </a:solidFill>
              <a:latin typeface="Titalium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  <p:pic>
        <p:nvPicPr>
          <p:cNvPr id="3" name="Picture 2" descr="A diagram of a company's process&#10;&#10;Description automatically generated">
            <a:extLst>
              <a:ext uri="{FF2B5EF4-FFF2-40B4-BE49-F238E27FC236}">
                <a16:creationId xmlns:a16="http://schemas.microsoft.com/office/drawing/2014/main" id="{13BEA519-A11F-6AE3-B621-67636AC1C5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3834" y="1283569"/>
            <a:ext cx="8376698" cy="543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1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5212"/>
            <a:ext cx="7654445" cy="715527"/>
          </a:xfrm>
        </p:spPr>
        <p:txBody>
          <a:bodyPr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ILCA Lab Concept - Structure</a:t>
            </a:r>
            <a:endParaRPr lang="en-GB" dirty="0">
              <a:solidFill>
                <a:srgbClr val="EC7024"/>
              </a:solidFill>
              <a:latin typeface="Titalium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  <p:pic>
        <p:nvPicPr>
          <p:cNvPr id="9" name="Picture 8" descr="A white paper with text and colorful text&#10;&#10;Description automatically generated with medium confidence">
            <a:extLst>
              <a:ext uri="{FF2B5EF4-FFF2-40B4-BE49-F238E27FC236}">
                <a16:creationId xmlns:a16="http://schemas.microsoft.com/office/drawing/2014/main" id="{3C089B52-CDCB-818A-0F25-C45D4841DD5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b="6628"/>
          <a:stretch/>
        </p:blipFill>
        <p:spPr>
          <a:xfrm>
            <a:off x="433677" y="1596557"/>
            <a:ext cx="11758323" cy="3988943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6C05EF42-059D-E9DC-0951-1E59605B830F}"/>
              </a:ext>
            </a:extLst>
          </p:cNvPr>
          <p:cNvSpPr/>
          <p:nvPr/>
        </p:nvSpPr>
        <p:spPr>
          <a:xfrm>
            <a:off x="10616974" y="6482637"/>
            <a:ext cx="875665" cy="353492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8256039" y="3714597"/>
            <a:ext cx="1196292" cy="482924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9697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5212"/>
            <a:ext cx="7654445" cy="715527"/>
          </a:xfrm>
        </p:spPr>
        <p:txBody>
          <a:bodyPr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ILCA Lab Cooperation - RDI</a:t>
            </a:r>
            <a:endParaRPr lang="en-GB" dirty="0">
              <a:solidFill>
                <a:srgbClr val="EC7024"/>
              </a:solidFill>
              <a:latin typeface="Tital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4E38-9EF6-2C2F-0BFC-84E9D3216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428421"/>
            <a:ext cx="11062855" cy="4695983"/>
          </a:xfrm>
        </p:spPr>
        <p:txBody>
          <a:bodyPr/>
          <a:lstStyle/>
          <a:p>
            <a:r>
              <a:rPr lang="en-US" dirty="0"/>
              <a:t>Actively scanned suitable RDI instruments and calls (regional, national and international)</a:t>
            </a:r>
          </a:p>
          <a:p>
            <a:r>
              <a:rPr lang="en-US" dirty="0"/>
              <a:t>Evaluated suitability and built consortia</a:t>
            </a:r>
          </a:p>
          <a:p>
            <a:r>
              <a:rPr lang="en-US" dirty="0"/>
              <a:t>Negotiated with decision-makers and consultants</a:t>
            </a:r>
          </a:p>
          <a:p>
            <a:r>
              <a:rPr lang="en-US" dirty="0"/>
              <a:t>Facilitated proposal preparation</a:t>
            </a:r>
          </a:p>
          <a:p>
            <a:r>
              <a:rPr lang="en-US" dirty="0"/>
              <a:t>Contributed to proposal writing and budgeting</a:t>
            </a:r>
          </a:p>
          <a:p>
            <a:r>
              <a:rPr lang="en-US" dirty="0"/>
              <a:t>Administrated proposal platforms and systems </a:t>
            </a: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3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641" y="2402909"/>
            <a:ext cx="7654445" cy="715527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EC7024"/>
                </a:solidFill>
                <a:latin typeface="Titalium"/>
              </a:rPr>
              <a:t>COFFEE BREAK </a:t>
            </a:r>
            <a:br>
              <a:rPr lang="en-US" sz="8000" dirty="0">
                <a:solidFill>
                  <a:srgbClr val="EC7024"/>
                </a:solidFill>
                <a:latin typeface="Titalium"/>
              </a:rPr>
            </a:br>
            <a:r>
              <a:rPr lang="en-US" sz="4800" dirty="0">
                <a:solidFill>
                  <a:srgbClr val="EC7024"/>
                </a:solidFill>
                <a:latin typeface="Titalium"/>
              </a:rPr>
              <a:t>Meet someone new </a:t>
            </a:r>
            <a:r>
              <a:rPr lang="en-US" sz="4800" dirty="0">
                <a:solidFill>
                  <a:srgbClr val="EC7024"/>
                </a:solidFill>
                <a:latin typeface="Titalium"/>
                <a:sym typeface="Wingdings" panose="05000000000000000000" pitchFamily="2" charset="2"/>
              </a:rPr>
              <a:t> </a:t>
            </a:r>
            <a:endParaRPr lang="en-GB" sz="8000" dirty="0">
              <a:solidFill>
                <a:srgbClr val="EC7024"/>
              </a:solidFill>
              <a:latin typeface="Titalium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0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95212"/>
            <a:ext cx="7654445" cy="715527"/>
          </a:xfrm>
        </p:spPr>
        <p:txBody>
          <a:bodyPr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Breakout sessions</a:t>
            </a:r>
            <a:endParaRPr lang="en-GB" dirty="0">
              <a:solidFill>
                <a:srgbClr val="EC7024"/>
              </a:solidFill>
              <a:latin typeface="Titaliu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4E38-9EF6-2C2F-0BFC-84E9D3216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428421"/>
            <a:ext cx="11062855" cy="4695983"/>
          </a:xfrm>
        </p:spPr>
        <p:txBody>
          <a:bodyPr/>
          <a:lstStyle/>
          <a:p>
            <a:r>
              <a:rPr lang="en-US" dirty="0"/>
              <a:t>Discuss in small groups (max 5 people)</a:t>
            </a:r>
          </a:p>
          <a:p>
            <a:endParaRPr lang="en-US" dirty="0"/>
          </a:p>
          <a:p>
            <a:r>
              <a:rPr lang="en-US" dirty="0"/>
              <a:t>What have been your experiences with </a:t>
            </a:r>
            <a:r>
              <a:rPr lang="en-US" b="1" dirty="0"/>
              <a:t>climate action-related systemic change</a:t>
            </a:r>
            <a:r>
              <a:rPr lang="en-US" dirty="0"/>
              <a:t>? </a:t>
            </a:r>
          </a:p>
          <a:p>
            <a:r>
              <a:rPr lang="en-US" dirty="0"/>
              <a:t>What </a:t>
            </a:r>
            <a:r>
              <a:rPr lang="en-US" b="1" dirty="0"/>
              <a:t>good practices </a:t>
            </a:r>
            <a:r>
              <a:rPr lang="en-US" dirty="0"/>
              <a:t>have you discovered? </a:t>
            </a:r>
          </a:p>
          <a:p>
            <a:r>
              <a:rPr lang="en-US" dirty="0"/>
              <a:t>What </a:t>
            </a:r>
            <a:r>
              <a:rPr lang="en-US" b="1" dirty="0"/>
              <a:t>still needs to be done</a:t>
            </a:r>
            <a:r>
              <a:rPr lang="en-US" dirty="0"/>
              <a:t>?</a:t>
            </a:r>
          </a:p>
          <a:p>
            <a:r>
              <a:rPr lang="en-US" dirty="0"/>
              <a:t>How would you like to </a:t>
            </a:r>
            <a:r>
              <a:rPr lang="en-US" b="1" dirty="0"/>
              <a:t>collaborate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3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777" y="1920995"/>
            <a:ext cx="7654445" cy="3745212"/>
          </a:xfrm>
        </p:spPr>
        <p:txBody>
          <a:bodyPr/>
          <a:lstStyle/>
          <a:p>
            <a:pPr algn="ctr"/>
            <a:r>
              <a:rPr lang="en-US" sz="8000" dirty="0">
                <a:solidFill>
                  <a:srgbClr val="EC7024"/>
                </a:solidFill>
                <a:latin typeface="Titalium"/>
              </a:rPr>
              <a:t>Thank you!</a:t>
            </a:r>
            <a:br>
              <a:rPr lang="en-US" sz="8000" dirty="0">
                <a:solidFill>
                  <a:srgbClr val="EC7024"/>
                </a:solidFill>
                <a:latin typeface="Titalium"/>
              </a:rPr>
            </a:br>
            <a:br>
              <a:rPr lang="en-US" sz="3200" dirty="0">
                <a:solidFill>
                  <a:srgbClr val="EC7024"/>
                </a:solidFill>
                <a:latin typeface="Titalium"/>
              </a:rPr>
            </a:br>
            <a:r>
              <a:rPr lang="en-US" sz="4800" dirty="0">
                <a:solidFill>
                  <a:srgbClr val="EC7024"/>
                </a:solidFill>
                <a:latin typeface="Titalium"/>
                <a:hlinkClick r:id="rId2"/>
              </a:rPr>
              <a:t>Miika.Kajanus@savonia.fi</a:t>
            </a:r>
            <a:br>
              <a:rPr lang="en-US" sz="4800" dirty="0">
                <a:solidFill>
                  <a:srgbClr val="EC7024"/>
                </a:solidFill>
                <a:latin typeface="Titalium"/>
              </a:rPr>
            </a:br>
            <a:r>
              <a:rPr lang="en-US" sz="4800" dirty="0">
                <a:solidFill>
                  <a:srgbClr val="EC7024"/>
                </a:solidFill>
                <a:latin typeface="Titalium"/>
                <a:hlinkClick r:id="rId3"/>
              </a:rPr>
              <a:t>Jyri.Wuorisalo@savonia.fi</a:t>
            </a:r>
            <a:br>
              <a:rPr lang="en-US" sz="4800" dirty="0">
                <a:solidFill>
                  <a:srgbClr val="EC7024"/>
                </a:solidFill>
                <a:latin typeface="Titalium"/>
              </a:rPr>
            </a:br>
            <a:r>
              <a:rPr lang="en-US" sz="4800" dirty="0">
                <a:solidFill>
                  <a:srgbClr val="EC7024"/>
                </a:solidFill>
                <a:latin typeface="Titalium"/>
                <a:hlinkClick r:id="rId4"/>
              </a:rPr>
              <a:t>Bailey.Lahdesmaki@savonia.fi</a:t>
            </a:r>
            <a:br>
              <a:rPr lang="en-US" sz="4800" dirty="0">
                <a:solidFill>
                  <a:srgbClr val="EC7024"/>
                </a:solidFill>
                <a:latin typeface="Titalium"/>
              </a:rPr>
            </a:br>
            <a:endParaRPr lang="en-GB" sz="8000" dirty="0">
              <a:solidFill>
                <a:srgbClr val="EC7024"/>
              </a:solidFill>
              <a:latin typeface="Titalium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6283A6BD-9A90-B821-16F6-3AF16A3AE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430" y="4051385"/>
            <a:ext cx="5831130" cy="2207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642945-7A8A-7607-FF30-F5386476F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124" y="1216551"/>
            <a:ext cx="4314179" cy="27750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6514FC-A31E-B8A2-0F81-403653C4212D}"/>
              </a:ext>
            </a:extLst>
          </p:cNvPr>
          <p:cNvSpPr txBox="1"/>
          <p:nvPr/>
        </p:nvSpPr>
        <p:spPr>
          <a:xfrm>
            <a:off x="1871036" y="34153"/>
            <a:ext cx="475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5FA43E"/>
                </a:solidFill>
                <a:effectLst/>
                <a:latin typeface="Titillium Web" panose="00000500000000000000" pitchFamily="2" charset="0"/>
              </a:rPr>
              <a:t>The European Institute of Innovation and Technology (EIT) is an EU body created in 2008 to strengthen Europe’s ability to innovate.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17DAF-0D2B-5980-8B43-F2D0BFE018CC}"/>
              </a:ext>
            </a:extLst>
          </p:cNvPr>
          <p:cNvSpPr txBox="1"/>
          <p:nvPr/>
        </p:nvSpPr>
        <p:spPr>
          <a:xfrm>
            <a:off x="6435084" y="1074169"/>
            <a:ext cx="398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5FA43E"/>
                </a:solidFill>
                <a:latin typeface="Titillium Web" panose="00000500000000000000" pitchFamily="2" charset="0"/>
              </a:rPr>
              <a:t>WHAT IS EIT CLIMATE-KIC?</a:t>
            </a:r>
          </a:p>
          <a:p>
            <a:r>
              <a:rPr lang="en-US" sz="1800" b="1" dirty="0">
                <a:solidFill>
                  <a:srgbClr val="5FA43E"/>
                </a:solidFill>
                <a:latin typeface="Titillium Web" panose="00000500000000000000" pitchFamily="2" charset="0"/>
              </a:rPr>
              <a:t>We are Europe’s leading climate innovation initiative applying systemic approach for climate actions</a:t>
            </a:r>
            <a:endParaRPr lang="fi-FI" sz="1800" b="1" dirty="0">
              <a:solidFill>
                <a:srgbClr val="5FA43E"/>
              </a:solidFill>
              <a:latin typeface="Titillium Web" panose="000005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1B7165-0195-34FC-D435-88058F45D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302" y="2407393"/>
            <a:ext cx="4354576" cy="148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9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FABF-0FE6-AE84-A418-F9EF7FC9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9671"/>
            <a:ext cx="7654445" cy="715527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rgbClr val="EC7024"/>
                </a:solidFill>
                <a:latin typeface="Titalium"/>
              </a:rPr>
              <a:t>Objectives &amp; Work packages</a:t>
            </a:r>
            <a:endParaRPr lang="en-US" dirty="0" err="1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9B3C2454-84C3-4554-9087-AEF51769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989" y="-42437"/>
            <a:ext cx="1343025" cy="39971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BA2D2EA-2F9C-BE51-823B-85790B634C94}"/>
              </a:ext>
            </a:extLst>
          </p:cNvPr>
          <p:cNvSpPr/>
          <p:nvPr/>
        </p:nvSpPr>
        <p:spPr>
          <a:xfrm>
            <a:off x="10464574" y="6062154"/>
            <a:ext cx="1539756" cy="62157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D2DEAB-F73E-5976-8DB9-037C55D49D5F}"/>
              </a:ext>
            </a:extLst>
          </p:cNvPr>
          <p:cNvSpPr/>
          <p:nvPr/>
        </p:nvSpPr>
        <p:spPr>
          <a:xfrm>
            <a:off x="187670" y="6140378"/>
            <a:ext cx="4100126" cy="60620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lt-LT"/>
          </a:p>
        </p:txBody>
      </p:sp>
      <p:pic>
        <p:nvPicPr>
          <p:cNvPr id="6" name="Paveikslėlis 10">
            <a:extLst>
              <a:ext uri="{FF2B5EF4-FFF2-40B4-BE49-F238E27FC236}">
                <a16:creationId xmlns:a16="http://schemas.microsoft.com/office/drawing/2014/main" id="{67FFE575-0521-D1BA-BDAC-A5717A8E63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39" y="304289"/>
            <a:ext cx="827837" cy="355201"/>
          </a:xfrm>
          <a:prstGeom prst="rect">
            <a:avLst/>
          </a:prstGeom>
        </p:spPr>
      </p:pic>
      <p:pic>
        <p:nvPicPr>
          <p:cNvPr id="7" name="Paveikslėlis 3" descr="A logo with orange and blue text&#10;&#10;Description automatically generated">
            <a:extLst>
              <a:ext uri="{FF2B5EF4-FFF2-40B4-BE49-F238E27FC236}">
                <a16:creationId xmlns:a16="http://schemas.microsoft.com/office/drawing/2014/main" id="{C77A4EF9-7612-60DC-3B4C-02ABA9B88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039" y="709879"/>
            <a:ext cx="643750" cy="57369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7A41E6E0-C465-649B-5100-D366C90B5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76024" y="308345"/>
            <a:ext cx="1322477" cy="327734"/>
          </a:xfrm>
          <a:prstGeom prst="rect">
            <a:avLst/>
          </a:prstGeom>
        </p:spPr>
      </p:pic>
      <p:pic>
        <p:nvPicPr>
          <p:cNvPr id="12" name="Paveikslėlis 3" descr="A close up of a logo&#10;&#10;Description automatically generated">
            <a:extLst>
              <a:ext uri="{FF2B5EF4-FFF2-40B4-BE49-F238E27FC236}">
                <a16:creationId xmlns:a16="http://schemas.microsoft.com/office/drawing/2014/main" id="{6AA68A37-3C2D-2F6A-1A79-3BEC68C59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60" y="818822"/>
            <a:ext cx="823694" cy="373770"/>
          </a:xfrm>
          <a:prstGeom prst="rect">
            <a:avLst/>
          </a:prstGeom>
        </p:spPr>
      </p:pic>
      <p:pic>
        <p:nvPicPr>
          <p:cNvPr id="13" name="Paveikslėlis 3">
            <a:extLst>
              <a:ext uri="{FF2B5EF4-FFF2-40B4-BE49-F238E27FC236}">
                <a16:creationId xmlns:a16="http://schemas.microsoft.com/office/drawing/2014/main" id="{3434F113-2FD3-8710-D5E7-6E70096822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86" y="873546"/>
            <a:ext cx="831340" cy="270714"/>
          </a:xfrm>
          <a:prstGeom prst="rect">
            <a:avLst/>
          </a:prstGeom>
        </p:spPr>
      </p:pic>
      <p:pic>
        <p:nvPicPr>
          <p:cNvPr id="14" name="Paveikslėlis 3" descr="A logo of a university of illinois&#10;&#10;Description automatically generated">
            <a:extLst>
              <a:ext uri="{FF2B5EF4-FFF2-40B4-BE49-F238E27FC236}">
                <a16:creationId xmlns:a16="http://schemas.microsoft.com/office/drawing/2014/main" id="{E55D8C79-62F0-02E7-602D-D840105AC5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31" y="217774"/>
            <a:ext cx="404144" cy="494047"/>
          </a:xfrm>
          <a:prstGeom prst="rect">
            <a:avLst/>
          </a:prstGeom>
        </p:spPr>
      </p:pic>
      <p:pic>
        <p:nvPicPr>
          <p:cNvPr id="15" name="Paveikslėlis 4" descr="A logo of a book&#10;&#10;Description automatically generated">
            <a:extLst>
              <a:ext uri="{FF2B5EF4-FFF2-40B4-BE49-F238E27FC236}">
                <a16:creationId xmlns:a16="http://schemas.microsoft.com/office/drawing/2014/main" id="{C88734CD-B187-BA5B-A5F8-30DF223815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216" y="166883"/>
            <a:ext cx="541858" cy="532537"/>
          </a:xfrm>
          <a:prstGeom prst="rect">
            <a:avLst/>
          </a:prstGeom>
        </p:spPr>
      </p:pic>
      <p:pic>
        <p:nvPicPr>
          <p:cNvPr id="16" name="Paveikslėlis 4">
            <a:extLst>
              <a:ext uri="{FF2B5EF4-FFF2-40B4-BE49-F238E27FC236}">
                <a16:creationId xmlns:a16="http://schemas.microsoft.com/office/drawing/2014/main" id="{DF3D69A3-3369-BC95-812C-B1AA6DE5D6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654" y="846176"/>
            <a:ext cx="748500" cy="28996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8479518-4B71-3AF6-EE7F-AFBD390217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5"/>
          <a:stretch>
            <a:fillRect/>
          </a:stretch>
        </p:blipFill>
        <p:spPr>
          <a:xfrm>
            <a:off x="1332473" y="1884185"/>
            <a:ext cx="8345879" cy="358548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B73F8A-EFA5-26EE-D910-BAE272476D41}"/>
              </a:ext>
            </a:extLst>
          </p:cNvPr>
          <p:cNvSpPr txBox="1"/>
          <p:nvPr/>
        </p:nvSpPr>
        <p:spPr>
          <a:xfrm>
            <a:off x="437980" y="5145733"/>
            <a:ext cx="104043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16"/>
              </a:rPr>
              <a:t>https://ilca-project.eu/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17"/>
              </a:rPr>
              <a:t>https://eit-hei.eu/projects/ilca/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r>
              <a:rPr lang="en-US" dirty="0">
                <a:ea typeface="+mn-lt"/>
                <a:cs typeface="+mn-lt"/>
                <a:hlinkClick r:id="rId18"/>
              </a:rPr>
              <a:t>https://www.linkedin.com/in/innovation-laboratories-for-climate-actions-ilca-5712b3289/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5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A37A6CF-6DB9-41C3-8142-2ADE52674EB2}"/>
              </a:ext>
            </a:extLst>
          </p:cNvPr>
          <p:cNvSpPr txBox="1"/>
          <p:nvPr/>
        </p:nvSpPr>
        <p:spPr>
          <a:xfrm>
            <a:off x="5703310" y="1192872"/>
            <a:ext cx="3058315" cy="397673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1) Advanced complex monitoring of militarily transformed </a:t>
            </a:r>
            <a:r>
              <a:rPr lang="en-US" sz="992" dirty="0" err="1">
                <a:solidFill>
                  <a:prstClr val="black"/>
                </a:solidFill>
                <a:latin typeface="Calibri" panose="020F0502020204030204"/>
              </a:rPr>
              <a:t>agrolandscapes</a:t>
            </a: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960EBA-E01E-447F-B9A2-B2E8F5AA6B6C}"/>
              </a:ext>
            </a:extLst>
          </p:cNvPr>
          <p:cNvSpPr txBox="1"/>
          <p:nvPr/>
        </p:nvSpPr>
        <p:spPr>
          <a:xfrm>
            <a:off x="5968811" y="1632943"/>
            <a:ext cx="3058315" cy="397673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2) The model of development of organic agriculture within the framework of the European Green deal;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32097-4DCA-424F-9C7B-84AF11494F1C}"/>
              </a:ext>
            </a:extLst>
          </p:cNvPr>
          <p:cNvSpPr txBox="1"/>
          <p:nvPr/>
        </p:nvSpPr>
        <p:spPr>
          <a:xfrm>
            <a:off x="6318879" y="2073015"/>
            <a:ext cx="3051417" cy="397673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3) Stabilization of the grain production in Ukraine based on innovative technologies and varietal resources;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1F5D3-139A-4BBB-9021-4359D4694FFE}"/>
              </a:ext>
            </a:extLst>
          </p:cNvPr>
          <p:cNvSpPr txBox="1"/>
          <p:nvPr/>
        </p:nvSpPr>
        <p:spPr>
          <a:xfrm>
            <a:off x="6582153" y="2513086"/>
            <a:ext cx="3051417" cy="397673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4) Climate-smart agriculture to sustain economic crop productivity;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3F8929-1E95-409A-B8D5-2E218F4B714D}"/>
              </a:ext>
            </a:extLst>
          </p:cNvPr>
          <p:cNvSpPr txBox="1"/>
          <p:nvPr/>
        </p:nvSpPr>
        <p:spPr>
          <a:xfrm>
            <a:off x="6757668" y="2953158"/>
            <a:ext cx="3058315" cy="550343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5) Carbon farming on the irrigated soils as an instrument for implementation of European policy Green Deal;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161085-5080-4B95-B927-B73FAF28D788}"/>
              </a:ext>
            </a:extLst>
          </p:cNvPr>
          <p:cNvSpPr txBox="1"/>
          <p:nvPr/>
        </p:nvSpPr>
        <p:spPr>
          <a:xfrm>
            <a:off x="6894792" y="3533267"/>
            <a:ext cx="3044519" cy="397673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6) Development of climate-oriented crop fertilization systems in post-war Ukraine;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B0F04F-48DD-412F-BBC8-37E84361B686}"/>
              </a:ext>
            </a:extLst>
          </p:cNvPr>
          <p:cNvSpPr txBox="1"/>
          <p:nvPr/>
        </p:nvSpPr>
        <p:spPr>
          <a:xfrm>
            <a:off x="2386393" y="1269031"/>
            <a:ext cx="3058315" cy="39767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Develop the system of sorting and separate collection of household waste; 7)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234839-4622-4770-A970-C6260852288D}"/>
              </a:ext>
            </a:extLst>
          </p:cNvPr>
          <p:cNvSpPr txBox="1"/>
          <p:nvPr/>
        </p:nvSpPr>
        <p:spPr>
          <a:xfrm>
            <a:off x="2173786" y="1710442"/>
            <a:ext cx="3058315" cy="39767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Create a strategy for sustainable urban transport mobility; 8)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B04B3-778F-4A3E-8C63-18B7F6148C46}"/>
              </a:ext>
            </a:extLst>
          </p:cNvPr>
          <p:cNvSpPr txBox="1"/>
          <p:nvPr/>
        </p:nvSpPr>
        <p:spPr>
          <a:xfrm>
            <a:off x="1910681" y="2153257"/>
            <a:ext cx="3058315" cy="39767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Increase the ecological culture of producers and consumers; 9)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4CE40-7D1E-4F07-9EEA-759A1EF30620}"/>
              </a:ext>
            </a:extLst>
          </p:cNvPr>
          <p:cNvSpPr txBox="1"/>
          <p:nvPr/>
        </p:nvSpPr>
        <p:spPr>
          <a:xfrm>
            <a:off x="1647467" y="2598160"/>
            <a:ext cx="3058315" cy="39767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Development of a set of measures to adapt the Chernivtsi economy to global climate change; 10)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1BAEAA-2ED4-4CB4-8C1D-11A47C461DDA}"/>
              </a:ext>
            </a:extLst>
          </p:cNvPr>
          <p:cNvSpPr txBox="1"/>
          <p:nvPr/>
        </p:nvSpPr>
        <p:spPr>
          <a:xfrm>
            <a:off x="1471952" y="3032668"/>
            <a:ext cx="3058315" cy="39767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Elimination of existing spontaneous landfills and prevention of the formation of new ones. 11)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4CF32-90D3-4885-86EF-33FDC6EFC0F3}"/>
              </a:ext>
            </a:extLst>
          </p:cNvPr>
          <p:cNvSpPr txBox="1"/>
          <p:nvPr/>
        </p:nvSpPr>
        <p:spPr>
          <a:xfrm>
            <a:off x="1348624" y="3476857"/>
            <a:ext cx="3058315" cy="39767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Joint (Ukrainian-Romanian) strategy for sustainable development and response to hydrological hazards; 12) 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7CF7B-C331-4FD1-A758-5A2E74D1BBCC}"/>
              </a:ext>
            </a:extLst>
          </p:cNvPr>
          <p:cNvSpPr txBox="1"/>
          <p:nvPr/>
        </p:nvSpPr>
        <p:spPr>
          <a:xfrm>
            <a:off x="1607110" y="3960800"/>
            <a:ext cx="3067696" cy="39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Restoration of damaged network infrastructure; 13)</a:t>
            </a:r>
          </a:p>
          <a:p>
            <a:pPr algn="r" defTabSz="648035">
              <a:defRPr/>
            </a:pP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9DBC1-1D6C-4FC2-B476-A399382A78BF}"/>
              </a:ext>
            </a:extLst>
          </p:cNvPr>
          <p:cNvSpPr txBox="1"/>
          <p:nvPr/>
        </p:nvSpPr>
        <p:spPr>
          <a:xfrm>
            <a:off x="6676956" y="3960800"/>
            <a:ext cx="3044519" cy="39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16) Development of hydrogen production;</a:t>
            </a:r>
          </a:p>
          <a:p>
            <a:pPr defTabSz="648035">
              <a:defRPr/>
            </a:pP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AC24B7-D36B-45C7-A68A-3B643E8D6180}"/>
              </a:ext>
            </a:extLst>
          </p:cNvPr>
          <p:cNvSpPr txBox="1"/>
          <p:nvPr/>
        </p:nvSpPr>
        <p:spPr>
          <a:xfrm>
            <a:off x="2590822" y="4839761"/>
            <a:ext cx="3051417" cy="39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Reducing dependence on energy imports; 15)</a:t>
            </a:r>
          </a:p>
          <a:p>
            <a:pPr algn="r" defTabSz="648035">
              <a:defRPr/>
            </a:pP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1B79B8-0024-41DC-87C8-CDB48766F5C6}"/>
              </a:ext>
            </a:extLst>
          </p:cNvPr>
          <p:cNvSpPr txBox="1"/>
          <p:nvPr/>
        </p:nvSpPr>
        <p:spPr>
          <a:xfrm>
            <a:off x="2105774" y="4394858"/>
            <a:ext cx="3058315" cy="39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Determination of steps to improve the sustainability of the energy system in the long term; 14)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3E09C6-6CBD-4A92-A32A-6C8B189F0D73}"/>
              </a:ext>
            </a:extLst>
          </p:cNvPr>
          <p:cNvSpPr txBox="1"/>
          <p:nvPr/>
        </p:nvSpPr>
        <p:spPr>
          <a:xfrm>
            <a:off x="6292611" y="4411242"/>
            <a:ext cx="3044519" cy="39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17) Development of low-carbon and highly maneuverable generation;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BD4348-5F9F-464E-9D1A-0D96E2A0C918}"/>
              </a:ext>
            </a:extLst>
          </p:cNvPr>
          <p:cNvSpPr txBox="1"/>
          <p:nvPr/>
        </p:nvSpPr>
        <p:spPr>
          <a:xfrm>
            <a:off x="5729838" y="4839761"/>
            <a:ext cx="3044519" cy="3976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18) Increasing the efficiency of the use of energy resources;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87C5C7-043E-4905-ACFF-8613D08285D2}"/>
              </a:ext>
            </a:extLst>
          </p:cNvPr>
          <p:cNvSpPr txBox="1"/>
          <p:nvPr/>
        </p:nvSpPr>
        <p:spPr>
          <a:xfrm rot="18049738">
            <a:off x="1438799" y="1539357"/>
            <a:ext cx="896511" cy="24500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lt-LT"/>
            </a:defPPr>
            <a:lvl1pPr algn="r">
              <a:defRPr sz="1400"/>
            </a:lvl1pPr>
          </a:lstStyle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Municipality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882A22-318D-4010-87E4-9CB919AAB466}"/>
              </a:ext>
            </a:extLst>
          </p:cNvPr>
          <p:cNvSpPr txBox="1"/>
          <p:nvPr/>
        </p:nvSpPr>
        <p:spPr>
          <a:xfrm>
            <a:off x="5491629" y="5279460"/>
            <a:ext cx="538930" cy="24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Energy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2CF828-656A-4AFE-A95A-874F12AC026A}"/>
              </a:ext>
            </a:extLst>
          </p:cNvPr>
          <p:cNvSpPr txBox="1"/>
          <p:nvPr/>
        </p:nvSpPr>
        <p:spPr>
          <a:xfrm rot="3132820">
            <a:off x="9088054" y="1536445"/>
            <a:ext cx="760144" cy="245003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defTabSz="648035">
              <a:defRPr/>
            </a:pPr>
            <a:r>
              <a:rPr lang="en-US" sz="992" dirty="0">
                <a:solidFill>
                  <a:prstClr val="black"/>
                </a:solidFill>
                <a:latin typeface="Calibri" panose="020F0502020204030204"/>
              </a:rPr>
              <a:t>Agriculture</a:t>
            </a:r>
            <a:endParaRPr lang="fi-FI" sz="99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Pavadinimas 1">
            <a:extLst>
              <a:ext uri="{FF2B5EF4-FFF2-40B4-BE49-F238E27FC236}">
                <a16:creationId xmlns:a16="http://schemas.microsoft.com/office/drawing/2014/main" id="{F153ADF1-FCCC-42DD-97A0-207DB2B084F8}"/>
              </a:ext>
            </a:extLst>
          </p:cNvPr>
          <p:cNvSpPr txBox="1">
            <a:spLocks/>
          </p:cNvSpPr>
          <p:nvPr/>
        </p:nvSpPr>
        <p:spPr>
          <a:xfrm>
            <a:off x="1323585" y="632563"/>
            <a:ext cx="8640762" cy="488372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48035">
              <a:defRPr/>
            </a:pPr>
            <a:r>
              <a:rPr lang="en-US" sz="3118" dirty="0">
                <a:solidFill>
                  <a:prstClr val="black"/>
                </a:solidFill>
                <a:latin typeface="Titillium Lt" panose="00000400000000000000" pitchFamily="50" charset="-70"/>
              </a:rPr>
              <a:t>Climate Roadmap Actions</a:t>
            </a:r>
            <a:endParaRPr lang="lt-LT" sz="3118" dirty="0">
              <a:solidFill>
                <a:prstClr val="black"/>
              </a:solidFill>
              <a:latin typeface="Titillium Lt" panose="00000400000000000000" pitchFamily="50" charset="-7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B09416-CC48-A42A-FF76-9DA617E9E9D3}"/>
              </a:ext>
            </a:extLst>
          </p:cNvPr>
          <p:cNvSpPr txBox="1"/>
          <p:nvPr/>
        </p:nvSpPr>
        <p:spPr>
          <a:xfrm>
            <a:off x="4713038" y="2836312"/>
            <a:ext cx="1980542" cy="127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76" b="1" dirty="0">
                <a:solidFill>
                  <a:srgbClr val="FF0000"/>
                </a:solidFill>
              </a:rPr>
              <a:t>Carbon neutrality</a:t>
            </a:r>
          </a:p>
          <a:p>
            <a:pPr algn="ctr"/>
            <a:r>
              <a:rPr lang="en-US" sz="1276" b="1" dirty="0">
                <a:solidFill>
                  <a:srgbClr val="FF0000"/>
                </a:solidFill>
              </a:rPr>
              <a:t>Adaptation</a:t>
            </a:r>
          </a:p>
          <a:p>
            <a:pPr algn="ctr"/>
            <a:r>
              <a:rPr lang="en-US" sz="1276" b="1" dirty="0">
                <a:solidFill>
                  <a:srgbClr val="FF0000"/>
                </a:solidFill>
              </a:rPr>
              <a:t>Synergy</a:t>
            </a:r>
          </a:p>
          <a:p>
            <a:pPr algn="ctr"/>
            <a:r>
              <a:rPr lang="en-US" sz="1276" b="1" dirty="0">
                <a:solidFill>
                  <a:srgbClr val="FF0000"/>
                </a:solidFill>
              </a:rPr>
              <a:t>Tradeoff</a:t>
            </a:r>
          </a:p>
          <a:p>
            <a:pPr algn="ctr"/>
            <a:r>
              <a:rPr lang="en-US" sz="1276" b="1" dirty="0">
                <a:solidFill>
                  <a:srgbClr val="FF0000"/>
                </a:solidFill>
              </a:rPr>
              <a:t>Unintended consequences</a:t>
            </a:r>
          </a:p>
          <a:p>
            <a:pPr algn="ctr"/>
            <a:r>
              <a:rPr lang="en-US" sz="1276" b="1" dirty="0">
                <a:solidFill>
                  <a:srgbClr val="FF0000"/>
                </a:solidFill>
              </a:rPr>
              <a:t>Connections</a:t>
            </a:r>
            <a:endParaRPr lang="fi-FI" sz="1276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6BAEE-91AD-4678-C8C0-A48A563BF57A}"/>
              </a:ext>
            </a:extLst>
          </p:cNvPr>
          <p:cNvSpPr txBox="1"/>
          <p:nvPr/>
        </p:nvSpPr>
        <p:spPr>
          <a:xfrm>
            <a:off x="438123" y="5578375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Case Ukraine 2023 - 2024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45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A697B-C8F6-50FE-9D13-50BB2CE43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40" y="489786"/>
            <a:ext cx="7541746" cy="557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A6D25-A328-880A-8A91-7CAC5C3E1419}"/>
              </a:ext>
            </a:extLst>
          </p:cNvPr>
          <p:cNvSpPr txBox="1"/>
          <p:nvPr/>
        </p:nvSpPr>
        <p:spPr>
          <a:xfrm>
            <a:off x="9203725" y="1130643"/>
            <a:ext cx="299033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1F1F1F"/>
                </a:solidFill>
                <a:latin typeface="ElsevierGulliver"/>
              </a:rPr>
              <a:t>"A portfolio decision analysis approach for selecting a subset of interdependent actions: The case of a regional climate roadmap in Finland" </a:t>
            </a:r>
            <a:r>
              <a:rPr lang="en-US" b="1" dirty="0">
                <a:solidFill>
                  <a:srgbClr val="1F1F1F"/>
                </a:solidFill>
                <a:latin typeface="ElsevierGulliver"/>
              </a:rPr>
              <a:t>Science of The Total Environment 2024</a:t>
            </a:r>
            <a:endParaRPr lang="en-US" b="1">
              <a:solidFill>
                <a:srgbClr val="1F1F1F"/>
              </a:solidFill>
              <a:latin typeface="ElsevierGulliver"/>
            </a:endParaRPr>
          </a:p>
          <a:p>
            <a:endParaRPr lang="en-US" b="1" dirty="0">
              <a:solidFill>
                <a:srgbClr val="1F1F1F"/>
              </a:solidFill>
              <a:latin typeface="ElsevierGulliver"/>
            </a:endParaRPr>
          </a:p>
          <a:p>
            <a:r>
              <a:rPr lang="en-US" dirty="0">
                <a:solidFill>
                  <a:srgbClr val="1F1F1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https://www.sciencedirect.com/science/article/pii/S0048969723081780</a:t>
            </a:r>
            <a:r>
              <a:rPr lang="en-US" dirty="0">
                <a:solidFill>
                  <a:srgbClr val="1F1F1F"/>
                </a:solidFill>
                <a:ea typeface="+mn-lt"/>
                <a:cs typeface="+mn-lt"/>
              </a:rPr>
              <a:t>  </a:t>
            </a:r>
            <a:endParaRPr lang="en-US"/>
          </a:p>
          <a:p>
            <a:endParaRPr lang="en-US" dirty="0">
              <a:solidFill>
                <a:srgbClr val="1F1F1F"/>
              </a:solidFill>
              <a:latin typeface="ElsevierGulliver"/>
            </a:endParaRPr>
          </a:p>
        </p:txBody>
      </p:sp>
    </p:spTree>
    <p:extLst>
      <p:ext uri="{BB962C8B-B14F-4D97-AF65-F5344CB8AC3E}">
        <p14:creationId xmlns:p14="http://schemas.microsoft.com/office/powerpoint/2010/main" val="346177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019F02-3299-472C-892A-1F96FBCA65EC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6" name="Picture 2" descr="Governance Reform | World Meteorological Organization">
            <a:extLst>
              <a:ext uri="{FF2B5EF4-FFF2-40B4-BE49-F238E27FC236}">
                <a16:creationId xmlns:a16="http://schemas.microsoft.com/office/drawing/2014/main" id="{D75DCFFD-403F-4404-9440-5EB3A9D9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19" y="4299494"/>
            <a:ext cx="3599370" cy="202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nited Nations Office for Disaster Risk Reduction (UNDRR) | UN-SPIDER  Knowledge Portal">
            <a:extLst>
              <a:ext uri="{FF2B5EF4-FFF2-40B4-BE49-F238E27FC236}">
                <a16:creationId xmlns:a16="http://schemas.microsoft.com/office/drawing/2014/main" id="{4188DD6B-FF16-4D92-B391-1F06C9B27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58" y="4507351"/>
            <a:ext cx="2724076" cy="18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C9FFC7-16D2-4031-81EE-73EF039F1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893" y="1198952"/>
            <a:ext cx="3719744" cy="35260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9925ABC-3CEA-4085-81A4-1D3A6792F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35" y="4792805"/>
            <a:ext cx="1654931" cy="11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F7409-6854-4640-A73C-D66DFAD989E7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5" name="Picture 2" descr="Sendai Framework in Action">
            <a:extLst>
              <a:ext uri="{FF2B5EF4-FFF2-40B4-BE49-F238E27FC236}">
                <a16:creationId xmlns:a16="http://schemas.microsoft.com/office/drawing/2014/main" id="{219336D2-4809-48A6-B0F4-6635B5F5B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01" y="2452726"/>
            <a:ext cx="2838673" cy="6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uropean Council conclusions on the Paris Agreement on climate change, 22/06/2017">
            <a:extLst>
              <a:ext uri="{FF2B5EF4-FFF2-40B4-BE49-F238E27FC236}">
                <a16:creationId xmlns:a16="http://schemas.microsoft.com/office/drawing/2014/main" id="{1D6DAA01-7EE7-43A9-A771-7EADF15F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11" y="1407166"/>
            <a:ext cx="2485378" cy="27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C1682-CBB0-4C77-A31A-858B7511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53" y="1891963"/>
            <a:ext cx="3121241" cy="19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E573CE-59A0-410C-89B0-AAC004393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174" y="4361744"/>
            <a:ext cx="3990975" cy="1123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25FEDF-3EC9-4DE4-A34F-B9BFF64D4DA8}"/>
              </a:ext>
            </a:extLst>
          </p:cNvPr>
          <p:cNvSpPr txBox="1"/>
          <p:nvPr/>
        </p:nvSpPr>
        <p:spPr>
          <a:xfrm>
            <a:off x="4308614" y="5598842"/>
            <a:ext cx="340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Human Security</a:t>
            </a:r>
          </a:p>
        </p:txBody>
      </p:sp>
    </p:spTree>
    <p:extLst>
      <p:ext uri="{BB962C8B-B14F-4D97-AF65-F5344CB8AC3E}">
        <p14:creationId xmlns:p14="http://schemas.microsoft.com/office/powerpoint/2010/main" val="206006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1F7409-6854-4640-A73C-D66DFAD989E7}"/>
              </a:ext>
            </a:extLst>
          </p:cNvPr>
          <p:cNvSpPr/>
          <p:nvPr/>
        </p:nvSpPr>
        <p:spPr>
          <a:xfrm>
            <a:off x="2767504" y="385724"/>
            <a:ext cx="4775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Climate Security - Leave no one behind</a:t>
            </a:r>
            <a:endParaRPr lang="en-GB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BBE55-B85A-4869-AFAA-505E6A2DC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68" y="1365095"/>
            <a:ext cx="4678532" cy="382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CA03C6-639A-4B98-8BDE-B511CAEFD78E}"/>
              </a:ext>
            </a:extLst>
          </p:cNvPr>
          <p:cNvSpPr/>
          <p:nvPr/>
        </p:nvSpPr>
        <p:spPr>
          <a:xfrm>
            <a:off x="579148" y="3056763"/>
            <a:ext cx="2163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fi-FI" b="1" dirty="0" err="1">
                <a:solidFill>
                  <a:srgbClr val="0A0A0A"/>
                </a:solidFill>
              </a:rPr>
              <a:t>Leave</a:t>
            </a:r>
            <a:r>
              <a:rPr lang="fi-FI" b="1" dirty="0">
                <a:solidFill>
                  <a:srgbClr val="0A0A0A"/>
                </a:solidFill>
              </a:rPr>
              <a:t> no </a:t>
            </a:r>
            <a:r>
              <a:rPr lang="fi-FI" b="1" dirty="0" err="1">
                <a:solidFill>
                  <a:srgbClr val="0A0A0A"/>
                </a:solidFill>
              </a:rPr>
              <a:t>one</a:t>
            </a:r>
            <a:r>
              <a:rPr lang="fi-FI" b="1" dirty="0">
                <a:solidFill>
                  <a:srgbClr val="0A0A0A"/>
                </a:solidFill>
              </a:rPr>
              <a:t> </a:t>
            </a:r>
            <a:r>
              <a:rPr lang="fi-FI" b="1" dirty="0" err="1">
                <a:solidFill>
                  <a:srgbClr val="0A0A0A"/>
                </a:solidFill>
              </a:rPr>
              <a:t>behind</a:t>
            </a:r>
            <a:endParaRPr lang="fi-FI" b="1" i="0" dirty="0">
              <a:solidFill>
                <a:srgbClr val="0A0A0A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F2233-AA9F-47BC-807C-516FA369ECB6}"/>
              </a:ext>
            </a:extLst>
          </p:cNvPr>
          <p:cNvSpPr/>
          <p:nvPr/>
        </p:nvSpPr>
        <p:spPr>
          <a:xfrm>
            <a:off x="8453199" y="3047885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fi-FI" b="1" dirty="0" err="1">
                <a:solidFill>
                  <a:srgbClr val="212529"/>
                </a:solidFill>
              </a:rPr>
              <a:t>Do</a:t>
            </a:r>
            <a:r>
              <a:rPr lang="fi-FI" b="1" dirty="0">
                <a:solidFill>
                  <a:srgbClr val="212529"/>
                </a:solidFill>
              </a:rPr>
              <a:t> no </a:t>
            </a:r>
            <a:r>
              <a:rPr lang="fi-FI" b="1" dirty="0" err="1">
                <a:solidFill>
                  <a:srgbClr val="212529"/>
                </a:solidFill>
              </a:rPr>
              <a:t>harm</a:t>
            </a:r>
            <a:endParaRPr lang="fi-FI" b="1" i="0" dirty="0">
              <a:solidFill>
                <a:srgbClr val="212529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B5C55-A06B-4F1C-9AB7-03149763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56" y="5235559"/>
            <a:ext cx="39909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377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f3c728-a6f9-40bd-9cf0-a2ca18180f96">
      <Terms xmlns="http://schemas.microsoft.com/office/infopath/2007/PartnerControls"/>
    </lcf76f155ced4ddcb4097134ff3c332f>
    <TaxCatchAll xmlns="0cecd529-886f-4bc8-9daf-f0d58afab4f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D54859D7E8C92429C87FBF6518202AC" ma:contentTypeVersion="15" ma:contentTypeDescription="Luo uusi asiakirja." ma:contentTypeScope="" ma:versionID="4f29fa35a9894ad39febd65a8964321c">
  <xsd:schema xmlns:xsd="http://www.w3.org/2001/XMLSchema" xmlns:xs="http://www.w3.org/2001/XMLSchema" xmlns:p="http://schemas.microsoft.com/office/2006/metadata/properties" xmlns:ns2="d6f3c728-a6f9-40bd-9cf0-a2ca18180f96" xmlns:ns3="0cecd529-886f-4bc8-9daf-f0d58afab4f9" targetNamespace="http://schemas.microsoft.com/office/2006/metadata/properties" ma:root="true" ma:fieldsID="74a6988535d4aca47a2973278ed89979" ns2:_="" ns3:_="">
    <xsd:import namespace="d6f3c728-a6f9-40bd-9cf0-a2ca18180f96"/>
    <xsd:import namespace="0cecd529-886f-4bc8-9daf-f0d58afa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3c728-a6f9-40bd-9cf0-a2ca18180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d529-886f-4bc8-9daf-f0d58afab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7bfd56-072d-4611-9e45-a825ef226391}" ma:internalName="TaxCatchAll" ma:showField="CatchAllData" ma:web="0cecd529-886f-4bc8-9daf-f0d58afab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F2D483-CDB7-4FF2-A384-99E41773F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F3E04-3B71-4958-B865-4C7FB2285F75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e4ebd041-a34e-4e68-817c-8de1d06c4b77"/>
    <ds:schemaRef ds:uri="http://schemas.openxmlformats.org/package/2006/metadata/core-properties"/>
    <ds:schemaRef ds:uri="6baa9d18-a72c-4fd2-b0a0-fe2c5706a77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896B1A-0011-40D2-AC8C-73C3A01EDE40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808</Words>
  <Application>Microsoft Office PowerPoint</Application>
  <PresentationFormat>Widescreen</PresentationFormat>
  <Paragraphs>101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ElsevierGulliver</vt:lpstr>
      <vt:lpstr>Open Sans</vt:lpstr>
      <vt:lpstr>Titalium</vt:lpstr>
      <vt:lpstr>Titillium Bd</vt:lpstr>
      <vt:lpstr>Titillium Lt</vt:lpstr>
      <vt:lpstr>Titillium Web</vt:lpstr>
      <vt:lpstr>Custom Design</vt:lpstr>
      <vt:lpstr>PowerPoint Presentation</vt:lpstr>
      <vt:lpstr>Agenda 13:30-15:00 (B5015)</vt:lpstr>
      <vt:lpstr>PowerPoint Presentation</vt:lpstr>
      <vt:lpstr>Objectives &amp; Work packages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ILCA Lab Concept</vt:lpstr>
      <vt:lpstr>ILCA Lab Concept</vt:lpstr>
      <vt:lpstr>PowerPoint Presentation</vt:lpstr>
      <vt:lpstr>ILCA Lab Concept - Integration</vt:lpstr>
      <vt:lpstr>ILCA Lab Concept - Structure</vt:lpstr>
      <vt:lpstr>ILCA Lab Cooperation - RDI</vt:lpstr>
      <vt:lpstr>COFFEE BREAK  Meet someone new  </vt:lpstr>
      <vt:lpstr>Breakout sessions</vt:lpstr>
      <vt:lpstr>Thank you!  Miika.Kajanus@savonia.fi Jyri.Wuorisalo@savonia.fi Bailey.Lahdesmaki@savonia.fi </vt:lpstr>
    </vt:vector>
  </TitlesOfParts>
  <Company>Savonia-AMK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 Lähdesmäki</dc:creator>
  <cp:lastModifiedBy>Bailey Lähdesmäki</cp:lastModifiedBy>
  <cp:revision>114</cp:revision>
  <dcterms:created xsi:type="dcterms:W3CDTF">2023-10-25T07:17:40Z</dcterms:created>
  <dcterms:modified xsi:type="dcterms:W3CDTF">2024-02-20T11:32:14Z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0x0101005D54859D7E8C92429C87FBF6518202AC</vt:lpwstr>
  </property>
  <property fmtid="{D5CDD505-2E9C-101B-9397-08002B2CF9AE}" pid="3" name="MediaServiceImageTags">
    <vt:lpwstr/>
  </property>
</Properties>
</file>